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48.261099999999999</c:v>
                </c:pt>
                <c:pt idx="1">
                  <c:v>34.177199999999999</c:v>
                </c:pt>
                <c:pt idx="2">
                  <c:v>100</c:v>
                </c:pt>
                <c:pt idx="3">
                  <c:v>24.343399999999999</c:v>
                </c:pt>
                <c:pt idx="4">
                  <c:v>100</c:v>
                </c:pt>
                <c:pt idx="5">
                  <c:v>3.5526</c:v>
                </c:pt>
                <c:pt idx="6">
                  <c:v>6.5426000000000002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5E-49CC-926B-5303BA0CCE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45.2607</c:v>
                </c:pt>
                <c:pt idx="1">
                  <c:v>11.3924</c:v>
                </c:pt>
                <c:pt idx="2">
                  <c:v>28.968299999999999</c:v>
                </c:pt>
                <c:pt idx="3">
                  <c:v>100</c:v>
                </c:pt>
                <c:pt idx="4">
                  <c:v>39.597000000000001</c:v>
                </c:pt>
                <c:pt idx="5">
                  <c:v>21.447399999999998</c:v>
                </c:pt>
                <c:pt idx="6">
                  <c:v>29.0517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5E-49CC-926B-5303BA0CCE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6.2279999999999998</c:v>
                </c:pt>
                <c:pt idx="1">
                  <c:v>0</c:v>
                </c:pt>
                <c:pt idx="2">
                  <c:v>35.545900000000003</c:v>
                </c:pt>
                <c:pt idx="3">
                  <c:v>0</c:v>
                </c:pt>
                <c:pt idx="4">
                  <c:v>11.3009</c:v>
                </c:pt>
                <c:pt idx="5">
                  <c:v>0</c:v>
                </c:pt>
                <c:pt idx="6">
                  <c:v>7.3754999999999997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5E-49CC-926B-5303BA0CCE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100</c:v>
                </c:pt>
                <c:pt idx="1">
                  <c:v>48.101300000000002</c:v>
                </c:pt>
                <c:pt idx="2">
                  <c:v>72.484899999999996</c:v>
                </c:pt>
                <c:pt idx="3">
                  <c:v>37.925199999999997</c:v>
                </c:pt>
                <c:pt idx="4">
                  <c:v>50.722700000000003</c:v>
                </c:pt>
                <c:pt idx="5">
                  <c:v>100</c:v>
                </c:pt>
                <c:pt idx="6">
                  <c:v>9.6516999999999999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5E-49CC-926B-5303BA0CCE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73.269099999999995</c:v>
                </c:pt>
                <c:pt idx="1">
                  <c:v>100</c:v>
                </c:pt>
                <c:pt idx="2">
                  <c:v>3.5169000000000001</c:v>
                </c:pt>
                <c:pt idx="3">
                  <c:v>11.4115</c:v>
                </c:pt>
                <c:pt idx="4">
                  <c:v>50.459899999999998</c:v>
                </c:pt>
                <c:pt idx="5">
                  <c:v>28.421099999999999</c:v>
                </c:pt>
                <c:pt idx="6">
                  <c:v>4.4664000000000001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5E-49CC-926B-5303BA0CCE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27.529499999999999</c:v>
                </c:pt>
                <c:pt idx="1">
                  <c:v>27.848099999999999</c:v>
                </c:pt>
                <c:pt idx="2">
                  <c:v>65.837100000000007</c:v>
                </c:pt>
                <c:pt idx="3">
                  <c:v>7.8853</c:v>
                </c:pt>
                <c:pt idx="4">
                  <c:v>5.0372000000000003</c:v>
                </c:pt>
                <c:pt idx="5">
                  <c:v>2.8946999999999998</c:v>
                </c:pt>
                <c:pt idx="6">
                  <c:v>-0.67569999999999997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5E-49CC-926B-5303BA0CCE1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42.166400000000003</c:v>
                </c:pt>
                <c:pt idx="1">
                  <c:v>60.759500000000003</c:v>
                </c:pt>
                <c:pt idx="2">
                  <c:v>0</c:v>
                </c:pt>
                <c:pt idx="3">
                  <c:v>7.9436</c:v>
                </c:pt>
                <c:pt idx="4">
                  <c:v>21.024999999999999</c:v>
                </c:pt>
                <c:pt idx="5">
                  <c:v>11.973699999999999</c:v>
                </c:pt>
                <c:pt idx="6">
                  <c:v>2.2265999999999999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65E-49CC-926B-5303BA0CCE1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20.877099999999999</c:v>
                </c:pt>
                <c:pt idx="1">
                  <c:v>69.6203</c:v>
                </c:pt>
                <c:pt idx="2">
                  <c:v>91.813599999999994</c:v>
                </c:pt>
                <c:pt idx="3">
                  <c:v>34.154600000000002</c:v>
                </c:pt>
                <c:pt idx="4">
                  <c:v>25.449000000000002</c:v>
                </c:pt>
                <c:pt idx="5">
                  <c:v>19.342099999999999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65E-49CC-926B-5303BA0CCE1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10.6228</c:v>
                </c:pt>
                <c:pt idx="1">
                  <c:v>81.012699999999995</c:v>
                </c:pt>
                <c:pt idx="2">
                  <c:v>0</c:v>
                </c:pt>
                <c:pt idx="3">
                  <c:v>82.976900000000001</c:v>
                </c:pt>
                <c:pt idx="4">
                  <c:v>21.156400000000001</c:v>
                </c:pt>
                <c:pt idx="5">
                  <c:v>26.447399999999998</c:v>
                </c:pt>
                <c:pt idx="6">
                  <c:v>54.6297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65E-49CC-926B-5303BA0CC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9748896"/>
        <c:axId val="259752176"/>
      </c:radarChart>
      <c:catAx>
        <c:axId val="25974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52176"/>
        <c:crosses val="autoZero"/>
        <c:auto val="1"/>
        <c:lblAlgn val="ctr"/>
        <c:lblOffset val="100"/>
        <c:noMultiLvlLbl val="0"/>
      </c:catAx>
      <c:valAx>
        <c:axId val="25975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4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66563</c:v>
                </c:pt>
                <c:pt idx="1">
                  <c:v>66584</c:v>
                </c:pt>
                <c:pt idx="2">
                  <c:v>66619</c:v>
                </c:pt>
                <c:pt idx="3">
                  <c:v>66664</c:v>
                </c:pt>
                <c:pt idx="4">
                  <c:v>66692</c:v>
                </c:pt>
                <c:pt idx="5">
                  <c:v>66719</c:v>
                </c:pt>
                <c:pt idx="6">
                  <c:v>66727</c:v>
                </c:pt>
                <c:pt idx="7">
                  <c:v>66745</c:v>
                </c:pt>
                <c:pt idx="8">
                  <c:v>66795</c:v>
                </c:pt>
                <c:pt idx="9">
                  <c:v>66836</c:v>
                </c:pt>
                <c:pt idx="10">
                  <c:v>66888</c:v>
                </c:pt>
                <c:pt idx="11">
                  <c:v>66922</c:v>
                </c:pt>
                <c:pt idx="12">
                  <c:v>66965</c:v>
                </c:pt>
                <c:pt idx="13">
                  <c:v>66981</c:v>
                </c:pt>
                <c:pt idx="14">
                  <c:v>66987</c:v>
                </c:pt>
                <c:pt idx="15">
                  <c:v>67008</c:v>
                </c:pt>
                <c:pt idx="16">
                  <c:v>67044</c:v>
                </c:pt>
                <c:pt idx="17">
                  <c:v>67084</c:v>
                </c:pt>
                <c:pt idx="18">
                  <c:v>67113</c:v>
                </c:pt>
                <c:pt idx="19">
                  <c:v>67136</c:v>
                </c:pt>
                <c:pt idx="20">
                  <c:v>67140</c:v>
                </c:pt>
                <c:pt idx="21">
                  <c:v>67148</c:v>
                </c:pt>
                <c:pt idx="22">
                  <c:v>67173</c:v>
                </c:pt>
                <c:pt idx="23">
                  <c:v>67198</c:v>
                </c:pt>
                <c:pt idx="24">
                  <c:v>67217</c:v>
                </c:pt>
                <c:pt idx="25">
                  <c:v>67236</c:v>
                </c:pt>
                <c:pt idx="26">
                  <c:v>67261</c:v>
                </c:pt>
                <c:pt idx="27">
                  <c:v>67268</c:v>
                </c:pt>
                <c:pt idx="28">
                  <c:v>67269</c:v>
                </c:pt>
                <c:pt idx="29">
                  <c:v>67294</c:v>
                </c:pt>
                <c:pt idx="30">
                  <c:v>67316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8D-48BE-AC57-80D4DD887F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60091</c:v>
                </c:pt>
                <c:pt idx="1">
                  <c:v>60170</c:v>
                </c:pt>
                <c:pt idx="2">
                  <c:v>60221</c:v>
                </c:pt>
                <c:pt idx="3">
                  <c:v>60345</c:v>
                </c:pt>
                <c:pt idx="4">
                  <c:v>60455</c:v>
                </c:pt>
                <c:pt idx="5">
                  <c:v>60535</c:v>
                </c:pt>
                <c:pt idx="6">
                  <c:v>60660</c:v>
                </c:pt>
                <c:pt idx="7">
                  <c:v>60768</c:v>
                </c:pt>
                <c:pt idx="8">
                  <c:v>60883</c:v>
                </c:pt>
                <c:pt idx="9">
                  <c:v>61110</c:v>
                </c:pt>
                <c:pt idx="10">
                  <c:v>61269</c:v>
                </c:pt>
                <c:pt idx="11">
                  <c:v>61361</c:v>
                </c:pt>
                <c:pt idx="12">
                  <c:v>61463</c:v>
                </c:pt>
                <c:pt idx="13">
                  <c:v>61546</c:v>
                </c:pt>
                <c:pt idx="14">
                  <c:v>61653</c:v>
                </c:pt>
                <c:pt idx="15">
                  <c:v>61783</c:v>
                </c:pt>
                <c:pt idx="16">
                  <c:v>61960</c:v>
                </c:pt>
                <c:pt idx="17">
                  <c:v>62107</c:v>
                </c:pt>
                <c:pt idx="18">
                  <c:v>62340</c:v>
                </c:pt>
                <c:pt idx="19">
                  <c:v>62416</c:v>
                </c:pt>
                <c:pt idx="20">
                  <c:v>62455</c:v>
                </c:pt>
                <c:pt idx="21">
                  <c:v>62477</c:v>
                </c:pt>
                <c:pt idx="22">
                  <c:v>62510</c:v>
                </c:pt>
                <c:pt idx="23">
                  <c:v>62538</c:v>
                </c:pt>
                <c:pt idx="24">
                  <c:v>62577</c:v>
                </c:pt>
                <c:pt idx="25">
                  <c:v>62751</c:v>
                </c:pt>
                <c:pt idx="26">
                  <c:v>62845</c:v>
                </c:pt>
                <c:pt idx="27">
                  <c:v>62931</c:v>
                </c:pt>
                <c:pt idx="28">
                  <c:v>63041</c:v>
                </c:pt>
                <c:pt idx="29">
                  <c:v>63124</c:v>
                </c:pt>
                <c:pt idx="30">
                  <c:v>63131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8D-48BE-AC57-80D4DD887F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8578</c:v>
                </c:pt>
                <c:pt idx="1">
                  <c:v>8579</c:v>
                </c:pt>
                <c:pt idx="2">
                  <c:v>8587</c:v>
                </c:pt>
                <c:pt idx="3">
                  <c:v>8595</c:v>
                </c:pt>
                <c:pt idx="4">
                  <c:v>8597</c:v>
                </c:pt>
                <c:pt idx="5">
                  <c:v>8598</c:v>
                </c:pt>
                <c:pt idx="6">
                  <c:v>8602</c:v>
                </c:pt>
                <c:pt idx="7">
                  <c:v>8604</c:v>
                </c:pt>
                <c:pt idx="8">
                  <c:v>8614</c:v>
                </c:pt>
                <c:pt idx="9">
                  <c:v>8620</c:v>
                </c:pt>
                <c:pt idx="10">
                  <c:v>8625</c:v>
                </c:pt>
                <c:pt idx="11">
                  <c:v>8630</c:v>
                </c:pt>
                <c:pt idx="12">
                  <c:v>8632</c:v>
                </c:pt>
                <c:pt idx="13">
                  <c:v>8632</c:v>
                </c:pt>
                <c:pt idx="14">
                  <c:v>8632</c:v>
                </c:pt>
                <c:pt idx="15">
                  <c:v>8630</c:v>
                </c:pt>
                <c:pt idx="16">
                  <c:v>8632</c:v>
                </c:pt>
                <c:pt idx="17">
                  <c:v>8636</c:v>
                </c:pt>
                <c:pt idx="18">
                  <c:v>8639</c:v>
                </c:pt>
                <c:pt idx="19">
                  <c:v>8641</c:v>
                </c:pt>
                <c:pt idx="20">
                  <c:v>8641</c:v>
                </c:pt>
                <c:pt idx="21">
                  <c:v>8642</c:v>
                </c:pt>
                <c:pt idx="22">
                  <c:v>8642</c:v>
                </c:pt>
                <c:pt idx="23">
                  <c:v>8649</c:v>
                </c:pt>
                <c:pt idx="24">
                  <c:v>8653</c:v>
                </c:pt>
                <c:pt idx="25">
                  <c:v>8663</c:v>
                </c:pt>
                <c:pt idx="26">
                  <c:v>8671</c:v>
                </c:pt>
                <c:pt idx="27">
                  <c:v>8680</c:v>
                </c:pt>
                <c:pt idx="28">
                  <c:v>8680</c:v>
                </c:pt>
                <c:pt idx="29">
                  <c:v>8686</c:v>
                </c:pt>
                <c:pt idx="30">
                  <c:v>8687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8D-48BE-AC57-80D4DD887F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137248</c:v>
                </c:pt>
                <c:pt idx="1">
                  <c:v>137363</c:v>
                </c:pt>
                <c:pt idx="2">
                  <c:v>137461</c:v>
                </c:pt>
                <c:pt idx="3">
                  <c:v>137604</c:v>
                </c:pt>
                <c:pt idx="4">
                  <c:v>137718</c:v>
                </c:pt>
                <c:pt idx="5">
                  <c:v>137835</c:v>
                </c:pt>
                <c:pt idx="6">
                  <c:v>137951</c:v>
                </c:pt>
                <c:pt idx="7">
                  <c:v>138066</c:v>
                </c:pt>
                <c:pt idx="8">
                  <c:v>138189</c:v>
                </c:pt>
                <c:pt idx="9">
                  <c:v>138331</c:v>
                </c:pt>
                <c:pt idx="10">
                  <c:v>138460</c:v>
                </c:pt>
                <c:pt idx="11">
                  <c:v>138592</c:v>
                </c:pt>
                <c:pt idx="12">
                  <c:v>138688</c:v>
                </c:pt>
                <c:pt idx="13">
                  <c:v>138740</c:v>
                </c:pt>
                <c:pt idx="14">
                  <c:v>138799</c:v>
                </c:pt>
                <c:pt idx="15">
                  <c:v>138907</c:v>
                </c:pt>
                <c:pt idx="16">
                  <c:v>139011</c:v>
                </c:pt>
                <c:pt idx="17">
                  <c:v>139073</c:v>
                </c:pt>
                <c:pt idx="18">
                  <c:v>139222</c:v>
                </c:pt>
                <c:pt idx="19">
                  <c:v>139321</c:v>
                </c:pt>
                <c:pt idx="20">
                  <c:v>139398</c:v>
                </c:pt>
                <c:pt idx="21">
                  <c:v>139441</c:v>
                </c:pt>
                <c:pt idx="22">
                  <c:v>139445</c:v>
                </c:pt>
                <c:pt idx="23">
                  <c:v>139450</c:v>
                </c:pt>
                <c:pt idx="24">
                  <c:v>139430</c:v>
                </c:pt>
                <c:pt idx="25">
                  <c:v>139451</c:v>
                </c:pt>
                <c:pt idx="26">
                  <c:v>139455</c:v>
                </c:pt>
                <c:pt idx="27">
                  <c:v>139463</c:v>
                </c:pt>
                <c:pt idx="28">
                  <c:v>139470</c:v>
                </c:pt>
                <c:pt idx="29">
                  <c:v>139472</c:v>
                </c:pt>
                <c:pt idx="30">
                  <c:v>139483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8D-48BE-AC57-80D4DD887F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101410</c:v>
                </c:pt>
                <c:pt idx="1">
                  <c:v>101440</c:v>
                </c:pt>
                <c:pt idx="2">
                  <c:v>101477</c:v>
                </c:pt>
                <c:pt idx="3">
                  <c:v>101525</c:v>
                </c:pt>
                <c:pt idx="4">
                  <c:v>101546</c:v>
                </c:pt>
                <c:pt idx="5">
                  <c:v>101571</c:v>
                </c:pt>
                <c:pt idx="6">
                  <c:v>101602</c:v>
                </c:pt>
                <c:pt idx="7">
                  <c:v>101632</c:v>
                </c:pt>
                <c:pt idx="8">
                  <c:v>101668</c:v>
                </c:pt>
                <c:pt idx="9">
                  <c:v>101730</c:v>
                </c:pt>
                <c:pt idx="10">
                  <c:v>101790</c:v>
                </c:pt>
                <c:pt idx="11">
                  <c:v>101848</c:v>
                </c:pt>
                <c:pt idx="12">
                  <c:v>101877</c:v>
                </c:pt>
                <c:pt idx="13">
                  <c:v>101891</c:v>
                </c:pt>
                <c:pt idx="14">
                  <c:v>101897</c:v>
                </c:pt>
                <c:pt idx="15">
                  <c:v>101919</c:v>
                </c:pt>
                <c:pt idx="16">
                  <c:v>101936</c:v>
                </c:pt>
                <c:pt idx="17">
                  <c:v>101966</c:v>
                </c:pt>
                <c:pt idx="18">
                  <c:v>102013</c:v>
                </c:pt>
                <c:pt idx="19">
                  <c:v>102032</c:v>
                </c:pt>
                <c:pt idx="20">
                  <c:v>102054</c:v>
                </c:pt>
                <c:pt idx="21">
                  <c:v>102054</c:v>
                </c:pt>
                <c:pt idx="22">
                  <c:v>102075</c:v>
                </c:pt>
                <c:pt idx="23">
                  <c:v>102096</c:v>
                </c:pt>
                <c:pt idx="24">
                  <c:v>102118</c:v>
                </c:pt>
                <c:pt idx="25">
                  <c:v>102139</c:v>
                </c:pt>
                <c:pt idx="26">
                  <c:v>102161</c:v>
                </c:pt>
                <c:pt idx="27">
                  <c:v>102164</c:v>
                </c:pt>
                <c:pt idx="28">
                  <c:v>102163</c:v>
                </c:pt>
                <c:pt idx="29">
                  <c:v>102182</c:v>
                </c:pt>
                <c:pt idx="30">
                  <c:v>102198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8D-48BE-AC57-80D4DD887F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38439</c:v>
                </c:pt>
                <c:pt idx="1">
                  <c:v>38441</c:v>
                </c:pt>
                <c:pt idx="2">
                  <c:v>38441</c:v>
                </c:pt>
                <c:pt idx="3">
                  <c:v>38440</c:v>
                </c:pt>
                <c:pt idx="4">
                  <c:v>38436</c:v>
                </c:pt>
                <c:pt idx="5">
                  <c:v>38435</c:v>
                </c:pt>
                <c:pt idx="6">
                  <c:v>38438</c:v>
                </c:pt>
                <c:pt idx="7">
                  <c:v>38432</c:v>
                </c:pt>
                <c:pt idx="8">
                  <c:v>38431</c:v>
                </c:pt>
                <c:pt idx="9">
                  <c:v>38431</c:v>
                </c:pt>
                <c:pt idx="10">
                  <c:v>38432</c:v>
                </c:pt>
                <c:pt idx="11">
                  <c:v>38431</c:v>
                </c:pt>
                <c:pt idx="12">
                  <c:v>38431</c:v>
                </c:pt>
                <c:pt idx="13">
                  <c:v>38430</c:v>
                </c:pt>
                <c:pt idx="14">
                  <c:v>38429</c:v>
                </c:pt>
                <c:pt idx="15">
                  <c:v>38428</c:v>
                </c:pt>
                <c:pt idx="16">
                  <c:v>38429</c:v>
                </c:pt>
                <c:pt idx="17">
                  <c:v>38420</c:v>
                </c:pt>
                <c:pt idx="18">
                  <c:v>38420</c:v>
                </c:pt>
                <c:pt idx="19">
                  <c:v>38418</c:v>
                </c:pt>
                <c:pt idx="20">
                  <c:v>38417</c:v>
                </c:pt>
                <c:pt idx="21">
                  <c:v>38415</c:v>
                </c:pt>
                <c:pt idx="22">
                  <c:v>38417</c:v>
                </c:pt>
                <c:pt idx="23">
                  <c:v>38417</c:v>
                </c:pt>
                <c:pt idx="24">
                  <c:v>38409</c:v>
                </c:pt>
                <c:pt idx="25">
                  <c:v>38408</c:v>
                </c:pt>
                <c:pt idx="26">
                  <c:v>38410</c:v>
                </c:pt>
                <c:pt idx="27">
                  <c:v>38408</c:v>
                </c:pt>
                <c:pt idx="28">
                  <c:v>38405</c:v>
                </c:pt>
                <c:pt idx="29">
                  <c:v>38401</c:v>
                </c:pt>
                <c:pt idx="30">
                  <c:v>38399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8D-48BE-AC57-80D4DD887F6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58589</c:v>
                </c:pt>
                <c:pt idx="1">
                  <c:v>58597</c:v>
                </c:pt>
                <c:pt idx="2">
                  <c:v>58616</c:v>
                </c:pt>
                <c:pt idx="3">
                  <c:v>58638</c:v>
                </c:pt>
                <c:pt idx="4">
                  <c:v>58655</c:v>
                </c:pt>
                <c:pt idx="5">
                  <c:v>58662</c:v>
                </c:pt>
                <c:pt idx="6">
                  <c:v>58676</c:v>
                </c:pt>
                <c:pt idx="7">
                  <c:v>58678</c:v>
                </c:pt>
                <c:pt idx="8">
                  <c:v>58688</c:v>
                </c:pt>
                <c:pt idx="9">
                  <c:v>58693</c:v>
                </c:pt>
                <c:pt idx="10">
                  <c:v>58709</c:v>
                </c:pt>
                <c:pt idx="11">
                  <c:v>58719</c:v>
                </c:pt>
                <c:pt idx="12">
                  <c:v>58727</c:v>
                </c:pt>
                <c:pt idx="13">
                  <c:v>58728</c:v>
                </c:pt>
                <c:pt idx="14">
                  <c:v>58728</c:v>
                </c:pt>
                <c:pt idx="15">
                  <c:v>58734</c:v>
                </c:pt>
                <c:pt idx="16">
                  <c:v>58757</c:v>
                </c:pt>
                <c:pt idx="17">
                  <c:v>58790</c:v>
                </c:pt>
                <c:pt idx="18">
                  <c:v>58798</c:v>
                </c:pt>
                <c:pt idx="19">
                  <c:v>58804</c:v>
                </c:pt>
                <c:pt idx="20">
                  <c:v>58813</c:v>
                </c:pt>
                <c:pt idx="21">
                  <c:v>58805</c:v>
                </c:pt>
                <c:pt idx="22">
                  <c:v>58810</c:v>
                </c:pt>
                <c:pt idx="23">
                  <c:v>58811</c:v>
                </c:pt>
                <c:pt idx="24">
                  <c:v>58802</c:v>
                </c:pt>
                <c:pt idx="25">
                  <c:v>58803</c:v>
                </c:pt>
                <c:pt idx="26">
                  <c:v>58812</c:v>
                </c:pt>
                <c:pt idx="27">
                  <c:v>58808</c:v>
                </c:pt>
                <c:pt idx="28">
                  <c:v>58805</c:v>
                </c:pt>
                <c:pt idx="29">
                  <c:v>58814</c:v>
                </c:pt>
                <c:pt idx="30">
                  <c:v>58815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A8D-48BE-AC57-80D4DD887F6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24748</c:v>
                </c:pt>
                <c:pt idx="1">
                  <c:v>24759</c:v>
                </c:pt>
                <c:pt idx="2">
                  <c:v>24759</c:v>
                </c:pt>
                <c:pt idx="3">
                  <c:v>24770</c:v>
                </c:pt>
                <c:pt idx="4">
                  <c:v>24778</c:v>
                </c:pt>
                <c:pt idx="5">
                  <c:v>24776</c:v>
                </c:pt>
                <c:pt idx="6">
                  <c:v>24771</c:v>
                </c:pt>
                <c:pt idx="7">
                  <c:v>24779</c:v>
                </c:pt>
                <c:pt idx="8">
                  <c:v>24779</c:v>
                </c:pt>
                <c:pt idx="9">
                  <c:v>24796</c:v>
                </c:pt>
                <c:pt idx="10">
                  <c:v>24944</c:v>
                </c:pt>
                <c:pt idx="11">
                  <c:v>25208</c:v>
                </c:pt>
                <c:pt idx="12">
                  <c:v>25426</c:v>
                </c:pt>
                <c:pt idx="13">
                  <c:v>25602</c:v>
                </c:pt>
                <c:pt idx="14">
                  <c:v>25748</c:v>
                </c:pt>
                <c:pt idx="15">
                  <c:v>25986</c:v>
                </c:pt>
                <c:pt idx="16">
                  <c:v>26247</c:v>
                </c:pt>
                <c:pt idx="17">
                  <c:v>26503</c:v>
                </c:pt>
                <c:pt idx="18">
                  <c:v>26835</c:v>
                </c:pt>
                <c:pt idx="19">
                  <c:v>27096</c:v>
                </c:pt>
                <c:pt idx="20">
                  <c:v>27300</c:v>
                </c:pt>
                <c:pt idx="21">
                  <c:v>27391</c:v>
                </c:pt>
                <c:pt idx="22">
                  <c:v>27395</c:v>
                </c:pt>
                <c:pt idx="23">
                  <c:v>27468</c:v>
                </c:pt>
                <c:pt idx="24">
                  <c:v>27752</c:v>
                </c:pt>
                <c:pt idx="25">
                  <c:v>27975</c:v>
                </c:pt>
                <c:pt idx="26">
                  <c:v>28216</c:v>
                </c:pt>
                <c:pt idx="27">
                  <c:v>28426</c:v>
                </c:pt>
                <c:pt idx="28">
                  <c:v>28666</c:v>
                </c:pt>
                <c:pt idx="29">
                  <c:v>28900</c:v>
                </c:pt>
                <c:pt idx="30">
                  <c:v>29120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A8D-48BE-AC57-80D4DD887F6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13521</c:v>
                </c:pt>
                <c:pt idx="1">
                  <c:v>13525</c:v>
                </c:pt>
                <c:pt idx="2">
                  <c:v>13556</c:v>
                </c:pt>
                <c:pt idx="3">
                  <c:v>13613</c:v>
                </c:pt>
                <c:pt idx="4">
                  <c:v>13623</c:v>
                </c:pt>
                <c:pt idx="5">
                  <c:v>13637</c:v>
                </c:pt>
                <c:pt idx="6">
                  <c:v>13685</c:v>
                </c:pt>
                <c:pt idx="7">
                  <c:v>13715</c:v>
                </c:pt>
                <c:pt idx="8">
                  <c:v>13756</c:v>
                </c:pt>
                <c:pt idx="9">
                  <c:v>13808</c:v>
                </c:pt>
                <c:pt idx="10">
                  <c:v>13852</c:v>
                </c:pt>
                <c:pt idx="11">
                  <c:v>13896</c:v>
                </c:pt>
                <c:pt idx="12">
                  <c:v>13942</c:v>
                </c:pt>
                <c:pt idx="13">
                  <c:v>13970</c:v>
                </c:pt>
                <c:pt idx="14">
                  <c:v>13985</c:v>
                </c:pt>
                <c:pt idx="15">
                  <c:v>14002</c:v>
                </c:pt>
                <c:pt idx="16">
                  <c:v>14010</c:v>
                </c:pt>
                <c:pt idx="17">
                  <c:v>14004</c:v>
                </c:pt>
                <c:pt idx="18">
                  <c:v>14235</c:v>
                </c:pt>
                <c:pt idx="19">
                  <c:v>14253</c:v>
                </c:pt>
                <c:pt idx="20">
                  <c:v>14266</c:v>
                </c:pt>
                <c:pt idx="21">
                  <c:v>14270</c:v>
                </c:pt>
                <c:pt idx="22">
                  <c:v>14270</c:v>
                </c:pt>
                <c:pt idx="23">
                  <c:v>14277</c:v>
                </c:pt>
                <c:pt idx="24">
                  <c:v>14275</c:v>
                </c:pt>
                <c:pt idx="25">
                  <c:v>14788</c:v>
                </c:pt>
                <c:pt idx="26">
                  <c:v>14800</c:v>
                </c:pt>
                <c:pt idx="27">
                  <c:v>14801</c:v>
                </c:pt>
                <c:pt idx="28">
                  <c:v>14806</c:v>
                </c:pt>
                <c:pt idx="29">
                  <c:v>14812</c:v>
                </c:pt>
                <c:pt idx="30">
                  <c:v>14817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A8D-48BE-AC57-80D4DD887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751192"/>
        <c:axId val="259752504"/>
      </c:lineChart>
      <c:dateAx>
        <c:axId val="25975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52504"/>
        <c:crosses val="autoZero"/>
        <c:auto val="1"/>
        <c:lblOffset val="100"/>
        <c:baseTimeUnit val="days"/>
      </c:dateAx>
      <c:valAx>
        <c:axId val="25975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5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21</c:v>
                </c:pt>
                <c:pt idx="2">
                  <c:v>35</c:v>
                </c:pt>
                <c:pt idx="3">
                  <c:v>45</c:v>
                </c:pt>
                <c:pt idx="4">
                  <c:v>28</c:v>
                </c:pt>
                <c:pt idx="5">
                  <c:v>27</c:v>
                </c:pt>
                <c:pt idx="6">
                  <c:v>8</c:v>
                </c:pt>
                <c:pt idx="7">
                  <c:v>18</c:v>
                </c:pt>
                <c:pt idx="8">
                  <c:v>50</c:v>
                </c:pt>
                <c:pt idx="9">
                  <c:v>41</c:v>
                </c:pt>
                <c:pt idx="10">
                  <c:v>52</c:v>
                </c:pt>
                <c:pt idx="11">
                  <c:v>34</c:v>
                </c:pt>
                <c:pt idx="12">
                  <c:v>43</c:v>
                </c:pt>
                <c:pt idx="13">
                  <c:v>16</c:v>
                </c:pt>
                <c:pt idx="14">
                  <c:v>6</c:v>
                </c:pt>
                <c:pt idx="15">
                  <c:v>21</c:v>
                </c:pt>
                <c:pt idx="16">
                  <c:v>36</c:v>
                </c:pt>
                <c:pt idx="17">
                  <c:v>40</c:v>
                </c:pt>
                <c:pt idx="18">
                  <c:v>29</c:v>
                </c:pt>
                <c:pt idx="19">
                  <c:v>23</c:v>
                </c:pt>
                <c:pt idx="20">
                  <c:v>4</c:v>
                </c:pt>
                <c:pt idx="21">
                  <c:v>8</c:v>
                </c:pt>
                <c:pt idx="22">
                  <c:v>25</c:v>
                </c:pt>
                <c:pt idx="23">
                  <c:v>25</c:v>
                </c:pt>
                <c:pt idx="24">
                  <c:v>19</c:v>
                </c:pt>
                <c:pt idx="25">
                  <c:v>19</c:v>
                </c:pt>
                <c:pt idx="26">
                  <c:v>25</c:v>
                </c:pt>
                <c:pt idx="27">
                  <c:v>7</c:v>
                </c:pt>
                <c:pt idx="28">
                  <c:v>1</c:v>
                </c:pt>
                <c:pt idx="29">
                  <c:v>25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CB-4D92-8C87-B776549522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49</c:v>
                </c:pt>
                <c:pt idx="1">
                  <c:v>79</c:v>
                </c:pt>
                <c:pt idx="2">
                  <c:v>51</c:v>
                </c:pt>
                <c:pt idx="3">
                  <c:v>124</c:v>
                </c:pt>
                <c:pt idx="4">
                  <c:v>110</c:v>
                </c:pt>
                <c:pt idx="5">
                  <c:v>80</c:v>
                </c:pt>
                <c:pt idx="6">
                  <c:v>125</c:v>
                </c:pt>
                <c:pt idx="7">
                  <c:v>108</c:v>
                </c:pt>
                <c:pt idx="8">
                  <c:v>115</c:v>
                </c:pt>
                <c:pt idx="9">
                  <c:v>227</c:v>
                </c:pt>
                <c:pt idx="10">
                  <c:v>159</c:v>
                </c:pt>
                <c:pt idx="11">
                  <c:v>92</c:v>
                </c:pt>
                <c:pt idx="12">
                  <c:v>102</c:v>
                </c:pt>
                <c:pt idx="13">
                  <c:v>83</c:v>
                </c:pt>
                <c:pt idx="14">
                  <c:v>107</c:v>
                </c:pt>
                <c:pt idx="15">
                  <c:v>130</c:v>
                </c:pt>
                <c:pt idx="16">
                  <c:v>177</c:v>
                </c:pt>
                <c:pt idx="17">
                  <c:v>147</c:v>
                </c:pt>
                <c:pt idx="18">
                  <c:v>233</c:v>
                </c:pt>
                <c:pt idx="19">
                  <c:v>76</c:v>
                </c:pt>
                <c:pt idx="20">
                  <c:v>39</c:v>
                </c:pt>
                <c:pt idx="21">
                  <c:v>22</c:v>
                </c:pt>
                <c:pt idx="22">
                  <c:v>33</c:v>
                </c:pt>
                <c:pt idx="23">
                  <c:v>28</c:v>
                </c:pt>
                <c:pt idx="24">
                  <c:v>39</c:v>
                </c:pt>
                <c:pt idx="25">
                  <c:v>174</c:v>
                </c:pt>
                <c:pt idx="26">
                  <c:v>94</c:v>
                </c:pt>
                <c:pt idx="27">
                  <c:v>86</c:v>
                </c:pt>
                <c:pt idx="28">
                  <c:v>110</c:v>
                </c:pt>
                <c:pt idx="29">
                  <c:v>83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CB-4D92-8C87-B776549522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8</c:v>
                </c:pt>
                <c:pt idx="3">
                  <c:v>8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2</c:v>
                </c:pt>
                <c:pt idx="8">
                  <c:v>10</c:v>
                </c:pt>
                <c:pt idx="9">
                  <c:v>6</c:v>
                </c:pt>
                <c:pt idx="10">
                  <c:v>5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-2</c:v>
                </c:pt>
                <c:pt idx="16">
                  <c:v>2</c:v>
                </c:pt>
                <c:pt idx="17">
                  <c:v>4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7</c:v>
                </c:pt>
                <c:pt idx="24">
                  <c:v>4</c:v>
                </c:pt>
                <c:pt idx="25">
                  <c:v>10</c:v>
                </c:pt>
                <c:pt idx="26">
                  <c:v>8</c:v>
                </c:pt>
                <c:pt idx="27">
                  <c:v>9</c:v>
                </c:pt>
                <c:pt idx="28">
                  <c:v>0</c:v>
                </c:pt>
                <c:pt idx="29">
                  <c:v>6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CB-4D92-8C87-B776549522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109</c:v>
                </c:pt>
                <c:pt idx="1">
                  <c:v>115</c:v>
                </c:pt>
                <c:pt idx="2">
                  <c:v>98</c:v>
                </c:pt>
                <c:pt idx="3">
                  <c:v>143</c:v>
                </c:pt>
                <c:pt idx="4">
                  <c:v>114</c:v>
                </c:pt>
                <c:pt idx="5">
                  <c:v>117</c:v>
                </c:pt>
                <c:pt idx="6">
                  <c:v>116</c:v>
                </c:pt>
                <c:pt idx="7">
                  <c:v>115</c:v>
                </c:pt>
                <c:pt idx="8">
                  <c:v>123</c:v>
                </c:pt>
                <c:pt idx="9">
                  <c:v>142</c:v>
                </c:pt>
                <c:pt idx="10">
                  <c:v>129</c:v>
                </c:pt>
                <c:pt idx="11">
                  <c:v>132</c:v>
                </c:pt>
                <c:pt idx="12">
                  <c:v>96</c:v>
                </c:pt>
                <c:pt idx="13">
                  <c:v>52</c:v>
                </c:pt>
                <c:pt idx="14">
                  <c:v>59</c:v>
                </c:pt>
                <c:pt idx="15">
                  <c:v>108</c:v>
                </c:pt>
                <c:pt idx="16">
                  <c:v>104</c:v>
                </c:pt>
                <c:pt idx="17">
                  <c:v>62</c:v>
                </c:pt>
                <c:pt idx="18">
                  <c:v>149</c:v>
                </c:pt>
                <c:pt idx="19">
                  <c:v>99</c:v>
                </c:pt>
                <c:pt idx="20">
                  <c:v>77</c:v>
                </c:pt>
                <c:pt idx="21">
                  <c:v>43</c:v>
                </c:pt>
                <c:pt idx="22">
                  <c:v>4</c:v>
                </c:pt>
                <c:pt idx="23">
                  <c:v>5</c:v>
                </c:pt>
                <c:pt idx="24">
                  <c:v>-20</c:v>
                </c:pt>
                <c:pt idx="25">
                  <c:v>21</c:v>
                </c:pt>
                <c:pt idx="26">
                  <c:v>4</c:v>
                </c:pt>
                <c:pt idx="27">
                  <c:v>8</c:v>
                </c:pt>
                <c:pt idx="28">
                  <c:v>7</c:v>
                </c:pt>
                <c:pt idx="29">
                  <c:v>2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CB-4D92-8C87-B7765495229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14</c:v>
                </c:pt>
                <c:pt idx="1">
                  <c:v>30</c:v>
                </c:pt>
                <c:pt idx="2">
                  <c:v>37</c:v>
                </c:pt>
                <c:pt idx="3">
                  <c:v>48</c:v>
                </c:pt>
                <c:pt idx="4">
                  <c:v>21</c:v>
                </c:pt>
                <c:pt idx="5">
                  <c:v>25</c:v>
                </c:pt>
                <c:pt idx="6">
                  <c:v>31</c:v>
                </c:pt>
                <c:pt idx="7">
                  <c:v>30</c:v>
                </c:pt>
                <c:pt idx="8">
                  <c:v>36</c:v>
                </c:pt>
                <c:pt idx="9">
                  <c:v>62</c:v>
                </c:pt>
                <c:pt idx="10">
                  <c:v>60</c:v>
                </c:pt>
                <c:pt idx="11">
                  <c:v>58</c:v>
                </c:pt>
                <c:pt idx="12">
                  <c:v>29</c:v>
                </c:pt>
                <c:pt idx="13">
                  <c:v>14</c:v>
                </c:pt>
                <c:pt idx="14">
                  <c:v>6</c:v>
                </c:pt>
                <c:pt idx="15">
                  <c:v>22</c:v>
                </c:pt>
                <c:pt idx="16">
                  <c:v>17</c:v>
                </c:pt>
                <c:pt idx="17">
                  <c:v>30</c:v>
                </c:pt>
                <c:pt idx="18">
                  <c:v>47</c:v>
                </c:pt>
                <c:pt idx="19">
                  <c:v>19</c:v>
                </c:pt>
                <c:pt idx="20">
                  <c:v>22</c:v>
                </c:pt>
                <c:pt idx="21">
                  <c:v>0</c:v>
                </c:pt>
                <c:pt idx="22">
                  <c:v>21</c:v>
                </c:pt>
                <c:pt idx="23">
                  <c:v>21</c:v>
                </c:pt>
                <c:pt idx="24">
                  <c:v>22</c:v>
                </c:pt>
                <c:pt idx="25">
                  <c:v>21</c:v>
                </c:pt>
                <c:pt idx="26">
                  <c:v>22</c:v>
                </c:pt>
                <c:pt idx="27">
                  <c:v>3</c:v>
                </c:pt>
                <c:pt idx="28">
                  <c:v>-1</c:v>
                </c:pt>
                <c:pt idx="29">
                  <c:v>19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6CB-4D92-8C87-B7765495229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-6</c:v>
                </c:pt>
                <c:pt idx="1">
                  <c:v>2</c:v>
                </c:pt>
                <c:pt idx="2">
                  <c:v>0</c:v>
                </c:pt>
                <c:pt idx="3">
                  <c:v>-1</c:v>
                </c:pt>
                <c:pt idx="4">
                  <c:v>-4</c:v>
                </c:pt>
                <c:pt idx="5">
                  <c:v>-1</c:v>
                </c:pt>
                <c:pt idx="6">
                  <c:v>3</c:v>
                </c:pt>
                <c:pt idx="7">
                  <c:v>-6</c:v>
                </c:pt>
                <c:pt idx="8">
                  <c:v>-1</c:v>
                </c:pt>
                <c:pt idx="9">
                  <c:v>0</c:v>
                </c:pt>
                <c:pt idx="10">
                  <c:v>1</c:v>
                </c:pt>
                <c:pt idx="11">
                  <c:v>-1</c:v>
                </c:pt>
                <c:pt idx="12">
                  <c:v>0</c:v>
                </c:pt>
                <c:pt idx="13">
                  <c:v>-1</c:v>
                </c:pt>
                <c:pt idx="14">
                  <c:v>-1</c:v>
                </c:pt>
                <c:pt idx="15">
                  <c:v>-1</c:v>
                </c:pt>
                <c:pt idx="16">
                  <c:v>1</c:v>
                </c:pt>
                <c:pt idx="17">
                  <c:v>-9</c:v>
                </c:pt>
                <c:pt idx="18">
                  <c:v>0</c:v>
                </c:pt>
                <c:pt idx="19">
                  <c:v>-2</c:v>
                </c:pt>
                <c:pt idx="20">
                  <c:v>-1</c:v>
                </c:pt>
                <c:pt idx="21">
                  <c:v>-2</c:v>
                </c:pt>
                <c:pt idx="22">
                  <c:v>2</c:v>
                </c:pt>
                <c:pt idx="23">
                  <c:v>0</c:v>
                </c:pt>
                <c:pt idx="24">
                  <c:v>-8</c:v>
                </c:pt>
                <c:pt idx="25">
                  <c:v>-1</c:v>
                </c:pt>
                <c:pt idx="26">
                  <c:v>2</c:v>
                </c:pt>
                <c:pt idx="27">
                  <c:v>-2</c:v>
                </c:pt>
                <c:pt idx="28">
                  <c:v>-3</c:v>
                </c:pt>
                <c:pt idx="29">
                  <c:v>-4</c:v>
                </c:pt>
                <c:pt idx="30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6CB-4D92-8C87-B7765495229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5</c:v>
                </c:pt>
                <c:pt idx="1">
                  <c:v>8</c:v>
                </c:pt>
                <c:pt idx="2">
                  <c:v>19</c:v>
                </c:pt>
                <c:pt idx="3">
                  <c:v>22</c:v>
                </c:pt>
                <c:pt idx="4">
                  <c:v>17</c:v>
                </c:pt>
                <c:pt idx="5">
                  <c:v>7</c:v>
                </c:pt>
                <c:pt idx="6">
                  <c:v>14</c:v>
                </c:pt>
                <c:pt idx="7">
                  <c:v>2</c:v>
                </c:pt>
                <c:pt idx="8">
                  <c:v>10</c:v>
                </c:pt>
                <c:pt idx="9">
                  <c:v>5</c:v>
                </c:pt>
                <c:pt idx="10">
                  <c:v>16</c:v>
                </c:pt>
                <c:pt idx="11">
                  <c:v>10</c:v>
                </c:pt>
                <c:pt idx="12">
                  <c:v>8</c:v>
                </c:pt>
                <c:pt idx="13">
                  <c:v>1</c:v>
                </c:pt>
                <c:pt idx="14">
                  <c:v>0</c:v>
                </c:pt>
                <c:pt idx="15">
                  <c:v>6</c:v>
                </c:pt>
                <c:pt idx="16">
                  <c:v>23</c:v>
                </c:pt>
                <c:pt idx="17">
                  <c:v>33</c:v>
                </c:pt>
                <c:pt idx="18">
                  <c:v>8</c:v>
                </c:pt>
                <c:pt idx="19">
                  <c:v>6</c:v>
                </c:pt>
                <c:pt idx="20">
                  <c:v>9</c:v>
                </c:pt>
                <c:pt idx="21">
                  <c:v>-8</c:v>
                </c:pt>
                <c:pt idx="22">
                  <c:v>5</c:v>
                </c:pt>
                <c:pt idx="23">
                  <c:v>1</c:v>
                </c:pt>
                <c:pt idx="24">
                  <c:v>-9</c:v>
                </c:pt>
                <c:pt idx="25">
                  <c:v>1</c:v>
                </c:pt>
                <c:pt idx="26">
                  <c:v>9</c:v>
                </c:pt>
                <c:pt idx="27">
                  <c:v>-4</c:v>
                </c:pt>
                <c:pt idx="28">
                  <c:v>-3</c:v>
                </c:pt>
                <c:pt idx="29">
                  <c:v>9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6CB-4D92-8C87-B7765495229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</c:v>
                </c:pt>
                <c:pt idx="1">
                  <c:v>11</c:v>
                </c:pt>
                <c:pt idx="2">
                  <c:v>0</c:v>
                </c:pt>
                <c:pt idx="3">
                  <c:v>11</c:v>
                </c:pt>
                <c:pt idx="4">
                  <c:v>8</c:v>
                </c:pt>
                <c:pt idx="5">
                  <c:v>-2</c:v>
                </c:pt>
                <c:pt idx="6">
                  <c:v>-5</c:v>
                </c:pt>
                <c:pt idx="7">
                  <c:v>8</c:v>
                </c:pt>
                <c:pt idx="8">
                  <c:v>0</c:v>
                </c:pt>
                <c:pt idx="9">
                  <c:v>17</c:v>
                </c:pt>
                <c:pt idx="10">
                  <c:v>148</c:v>
                </c:pt>
                <c:pt idx="11">
                  <c:v>264</c:v>
                </c:pt>
                <c:pt idx="12">
                  <c:v>218</c:v>
                </c:pt>
                <c:pt idx="13">
                  <c:v>176</c:v>
                </c:pt>
                <c:pt idx="14">
                  <c:v>146</c:v>
                </c:pt>
                <c:pt idx="15">
                  <c:v>238</c:v>
                </c:pt>
                <c:pt idx="16">
                  <c:v>261</c:v>
                </c:pt>
                <c:pt idx="17">
                  <c:v>256</c:v>
                </c:pt>
                <c:pt idx="18">
                  <c:v>332</c:v>
                </c:pt>
                <c:pt idx="19">
                  <c:v>261</c:v>
                </c:pt>
                <c:pt idx="20">
                  <c:v>204</c:v>
                </c:pt>
                <c:pt idx="21">
                  <c:v>91</c:v>
                </c:pt>
                <c:pt idx="22">
                  <c:v>4</c:v>
                </c:pt>
                <c:pt idx="23">
                  <c:v>73</c:v>
                </c:pt>
                <c:pt idx="24">
                  <c:v>284</c:v>
                </c:pt>
                <c:pt idx="25">
                  <c:v>223</c:v>
                </c:pt>
                <c:pt idx="26">
                  <c:v>241</c:v>
                </c:pt>
                <c:pt idx="27">
                  <c:v>210</c:v>
                </c:pt>
                <c:pt idx="28">
                  <c:v>240</c:v>
                </c:pt>
                <c:pt idx="29">
                  <c:v>234</c:v>
                </c:pt>
                <c:pt idx="30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6CB-4D92-8C87-B7765495229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11</c:v>
                </c:pt>
                <c:pt idx="1">
                  <c:v>4</c:v>
                </c:pt>
                <c:pt idx="2">
                  <c:v>31</c:v>
                </c:pt>
                <c:pt idx="3">
                  <c:v>57</c:v>
                </c:pt>
                <c:pt idx="4">
                  <c:v>10</c:v>
                </c:pt>
                <c:pt idx="5">
                  <c:v>14</c:v>
                </c:pt>
                <c:pt idx="6">
                  <c:v>48</c:v>
                </c:pt>
                <c:pt idx="7">
                  <c:v>30</c:v>
                </c:pt>
                <c:pt idx="8">
                  <c:v>41</c:v>
                </c:pt>
                <c:pt idx="9">
                  <c:v>52</c:v>
                </c:pt>
                <c:pt idx="10">
                  <c:v>44</c:v>
                </c:pt>
                <c:pt idx="11">
                  <c:v>44</c:v>
                </c:pt>
                <c:pt idx="12">
                  <c:v>46</c:v>
                </c:pt>
                <c:pt idx="13">
                  <c:v>28</c:v>
                </c:pt>
                <c:pt idx="14">
                  <c:v>15</c:v>
                </c:pt>
                <c:pt idx="15">
                  <c:v>17</c:v>
                </c:pt>
                <c:pt idx="16">
                  <c:v>8</c:v>
                </c:pt>
                <c:pt idx="17">
                  <c:v>-6</c:v>
                </c:pt>
                <c:pt idx="18">
                  <c:v>231</c:v>
                </c:pt>
                <c:pt idx="19">
                  <c:v>18</c:v>
                </c:pt>
                <c:pt idx="20">
                  <c:v>13</c:v>
                </c:pt>
                <c:pt idx="21">
                  <c:v>4</c:v>
                </c:pt>
                <c:pt idx="22">
                  <c:v>0</c:v>
                </c:pt>
                <c:pt idx="23">
                  <c:v>7</c:v>
                </c:pt>
                <c:pt idx="24">
                  <c:v>-2</c:v>
                </c:pt>
                <c:pt idx="25">
                  <c:v>513</c:v>
                </c:pt>
                <c:pt idx="26">
                  <c:v>12</c:v>
                </c:pt>
                <c:pt idx="27">
                  <c:v>1</c:v>
                </c:pt>
                <c:pt idx="28">
                  <c:v>5</c:v>
                </c:pt>
                <c:pt idx="29">
                  <c:v>6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6CB-4D92-8C87-B77654952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66032"/>
        <c:axId val="233561112"/>
      </c:lineChart>
      <c:dateAx>
        <c:axId val="233566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1112"/>
        <c:crosses val="autoZero"/>
        <c:auto val="1"/>
        <c:lblOffset val="100"/>
        <c:baseTimeUnit val="days"/>
      </c:dateAx>
      <c:valAx>
        <c:axId val="23356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32</c:v>
                </c:pt>
                <c:pt idx="2">
                  <c:v>39</c:v>
                </c:pt>
                <c:pt idx="3">
                  <c:v>28</c:v>
                </c:pt>
                <c:pt idx="4">
                  <c:v>30</c:v>
                </c:pt>
                <c:pt idx="5">
                  <c:v>9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01-470A-9F6F-A16EC88C50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88</c:v>
                </c:pt>
                <c:pt idx="1">
                  <c:v>98</c:v>
                </c:pt>
                <c:pt idx="2">
                  <c:v>117</c:v>
                </c:pt>
                <c:pt idx="3">
                  <c:v>152</c:v>
                </c:pt>
                <c:pt idx="4">
                  <c:v>88</c:v>
                </c:pt>
                <c:pt idx="5">
                  <c:v>83</c:v>
                </c:pt>
                <c:pt idx="6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01-470A-9F6F-A16EC88C50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01-470A-9F6F-A16EC88C50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70</c:v>
                </c:pt>
                <c:pt idx="1">
                  <c:v>72</c:v>
                </c:pt>
                <c:pt idx="2">
                  <c:v>79</c:v>
                </c:pt>
                <c:pt idx="3">
                  <c:v>104</c:v>
                </c:pt>
                <c:pt idx="4">
                  <c:v>79</c:v>
                </c:pt>
                <c:pt idx="5">
                  <c:v>63</c:v>
                </c:pt>
                <c:pt idx="6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01-470A-9F6F-A16EC88C50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26</c:v>
                </c:pt>
                <c:pt idx="1">
                  <c:v>31</c:v>
                </c:pt>
                <c:pt idx="2">
                  <c:v>40</c:v>
                </c:pt>
                <c:pt idx="3">
                  <c:v>37</c:v>
                </c:pt>
                <c:pt idx="4">
                  <c:v>24</c:v>
                </c:pt>
                <c:pt idx="5">
                  <c:v>18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01-470A-9F6F-A16EC88C50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-4</c:v>
                </c:pt>
                <c:pt idx="3">
                  <c:v>-2</c:v>
                </c:pt>
                <c:pt idx="4">
                  <c:v>0</c:v>
                </c:pt>
                <c:pt idx="5">
                  <c:v>0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01-470A-9F6F-A16EC88C50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8</c:v>
                </c:pt>
                <c:pt idx="1">
                  <c:v>10</c:v>
                </c:pt>
                <c:pt idx="2">
                  <c:v>16</c:v>
                </c:pt>
                <c:pt idx="3">
                  <c:v>9</c:v>
                </c:pt>
                <c:pt idx="4">
                  <c:v>8</c:v>
                </c:pt>
                <c:pt idx="5">
                  <c:v>5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01-470A-9F6F-A16EC88C50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97</c:v>
                </c:pt>
                <c:pt idx="1">
                  <c:v>114</c:v>
                </c:pt>
                <c:pt idx="2">
                  <c:v>175</c:v>
                </c:pt>
                <c:pt idx="3">
                  <c:v>207</c:v>
                </c:pt>
                <c:pt idx="4">
                  <c:v>180</c:v>
                </c:pt>
                <c:pt idx="5">
                  <c:v>146</c:v>
                </c:pt>
                <c:pt idx="6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01-470A-9F6F-A16EC88C50C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14</c:v>
                </c:pt>
                <c:pt idx="1">
                  <c:v>21</c:v>
                </c:pt>
                <c:pt idx="2">
                  <c:v>23</c:v>
                </c:pt>
                <c:pt idx="3">
                  <c:v>200</c:v>
                </c:pt>
                <c:pt idx="4">
                  <c:v>23</c:v>
                </c:pt>
                <c:pt idx="5">
                  <c:v>23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501-470A-9F6F-A16EC88C5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564392"/>
        <c:axId val="233564720"/>
      </c:barChart>
      <c:catAx>
        <c:axId val="23356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4720"/>
        <c:crosses val="autoZero"/>
        <c:auto val="1"/>
        <c:lblAlgn val="ctr"/>
        <c:lblOffset val="100"/>
        <c:noMultiLvlLbl val="0"/>
      </c:catAx>
      <c:valAx>
        <c:axId val="23356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70-4FA8-93AB-7C50F2338B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70-4FA8-93AB-7C50F2338B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70-4FA8-93AB-7C50F2338B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0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70-4FA8-93AB-7C50F2338B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10</c:v>
                </c:pt>
                <c:pt idx="11">
                  <c:v>7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4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70-4FA8-93AB-7C50F2338B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70-4FA8-93AB-7C50F2338BD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A70-4FA8-93AB-7C50F2338BD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6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A70-4FA8-93AB-7C50F2338BD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4</c:v>
                </c:pt>
                <c:pt idx="16">
                  <c:v>2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4</c:v>
                </c:pt>
                <c:pt idx="23">
                  <c:v>1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A70-4FA8-93AB-7C50F2338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67344"/>
        <c:axId val="233567672"/>
      </c:lineChart>
      <c:dateAx>
        <c:axId val="23356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7672"/>
        <c:crosses val="autoZero"/>
        <c:auto val="1"/>
        <c:lblOffset val="100"/>
        <c:baseTimeUnit val="days"/>
      </c:dateAx>
      <c:valAx>
        <c:axId val="23356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6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27</c:v>
                </c:pt>
                <c:pt idx="1">
                  <c:v>9</c:v>
                </c:pt>
                <c:pt idx="2">
                  <c:v>0</c:v>
                </c:pt>
                <c:pt idx="3">
                  <c:v>38</c:v>
                </c:pt>
                <c:pt idx="4">
                  <c:v>79</c:v>
                </c:pt>
                <c:pt idx="5">
                  <c:v>22</c:v>
                </c:pt>
                <c:pt idx="6">
                  <c:v>48</c:v>
                </c:pt>
                <c:pt idx="7">
                  <c:v>55</c:v>
                </c:pt>
                <c:pt idx="8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93-43F4-9C2A-0DBE3E34A3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@SantanderRio</c:v>
                </c:pt>
                <c:pt idx="1">
                  <c:v>@ICBCArgentina</c:v>
                </c:pt>
                <c:pt idx="2">
                  <c:v>@Banco_Patagonia</c:v>
                </c:pt>
                <c:pt idx="3">
                  <c:v>@BBVAFrancesArg</c:v>
                </c:pt>
                <c:pt idx="4">
                  <c:v>@BancoGalicia</c:v>
                </c:pt>
                <c:pt idx="5">
                  <c:v>@Supervielle_ARG</c:v>
                </c:pt>
                <c:pt idx="6">
                  <c:v>@BancoCiudad</c:v>
                </c:pt>
                <c:pt idx="7">
                  <c:v>@HSBC_AR</c:v>
                </c:pt>
                <c:pt idx="8">
                  <c:v>@bancoprovincia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93-43F4-9C2A-0DBE3E34A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572592"/>
        <c:axId val="233570624"/>
      </c:barChart>
      <c:catAx>
        <c:axId val="23357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70624"/>
        <c:crosses val="autoZero"/>
        <c:auto val="1"/>
        <c:lblAlgn val="ctr"/>
        <c:lblOffset val="100"/>
        <c:noMultiLvlLbl val="0"/>
      </c:catAx>
      <c:valAx>
        <c:axId val="23357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7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D-42C5-963C-FF18549C15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2D-42C5-963C-FF18549C15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2D-42C5-963C-FF18549C15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</c:v>
                </c:pt>
                <c:pt idx="1">
                  <c:v>5</c:v>
                </c:pt>
                <c:pt idx="2">
                  <c:v>10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2D-42C5-963C-FF18549C15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15</c:v>
                </c:pt>
                <c:pt idx="1">
                  <c:v>11</c:v>
                </c:pt>
                <c:pt idx="2">
                  <c:v>20</c:v>
                </c:pt>
                <c:pt idx="3">
                  <c:v>16</c:v>
                </c:pt>
                <c:pt idx="4">
                  <c:v>12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2D-42C5-963C-FF18549C15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2D-42C5-963C-FF18549C15F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11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2D-42C5-963C-FF18549C15F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13</c:v>
                </c:pt>
                <c:pt idx="1">
                  <c:v>11</c:v>
                </c:pt>
                <c:pt idx="2">
                  <c:v>9</c:v>
                </c:pt>
                <c:pt idx="3">
                  <c:v>8</c:v>
                </c:pt>
                <c:pt idx="4">
                  <c:v>12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62D-42C5-963C-FF18549C15F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17</c:v>
                </c:pt>
                <c:pt idx="1">
                  <c:v>6</c:v>
                </c:pt>
                <c:pt idx="2">
                  <c:v>13</c:v>
                </c:pt>
                <c:pt idx="3">
                  <c:v>9</c:v>
                </c:pt>
                <c:pt idx="4">
                  <c:v>11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62D-42C5-963C-FF18549C1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82760"/>
        <c:axId val="294787352"/>
      </c:barChart>
      <c:catAx>
        <c:axId val="29478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87352"/>
        <c:crosses val="autoZero"/>
        <c:auto val="1"/>
        <c:lblAlgn val="ctr"/>
        <c:lblOffset val="100"/>
        <c:noMultiLvlLbl val="0"/>
      </c:catAx>
      <c:valAx>
        <c:axId val="29478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8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6.3490640732607004E-2</c:v>
                </c:pt>
                <c:pt idx="1">
                  <c:v>4.0932789554669002E-2</c:v>
                </c:pt>
                <c:pt idx="2">
                  <c:v>3.5853538296060999E-2</c:v>
                </c:pt>
                <c:pt idx="3">
                  <c:v>2.8384051151048001E-2</c:v>
                </c:pt>
                <c:pt idx="4">
                  <c:v>2.6641170817212002E-2</c:v>
                </c:pt>
                <c:pt idx="5">
                  <c:v>2.9877948580050002E-3</c:v>
                </c:pt>
                <c:pt idx="6">
                  <c:v>1.9420666577033001E-2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4C-4DF1-B976-37C38A31B7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2">
                  <c:v>0.17853954650955001</c:v>
                </c:pt>
                <c:pt idx="3">
                  <c:v>7.1415818603820999E-2</c:v>
                </c:pt>
                <c:pt idx="4">
                  <c:v>0.18462612195874001</c:v>
                </c:pt>
                <c:pt idx="5">
                  <c:v>5.5184950739316001E-2</c:v>
                </c:pt>
                <c:pt idx="6">
                  <c:v>9.0081316648000995E-2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4C-4DF1-B976-37C38A31B7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1A4C-4DF1-B976-37C38A31B7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6.8839663209627006E-2</c:v>
                </c:pt>
                <c:pt idx="1">
                  <c:v>6.9381707801827999E-3</c:v>
                </c:pt>
                <c:pt idx="2">
                  <c:v>6.8297618617425004E-2</c:v>
                </c:pt>
                <c:pt idx="3">
                  <c:v>1.5418157289294999E-2</c:v>
                </c:pt>
                <c:pt idx="4">
                  <c:v>0.12599525409845999</c:v>
                </c:pt>
                <c:pt idx="5">
                  <c:v>4.6977197990821003E-3</c:v>
                </c:pt>
                <c:pt idx="6">
                  <c:v>6.6490803310086E-2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4C-4DF1-B976-37C38A31B7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1.7484578209107999E-2</c:v>
                </c:pt>
                <c:pt idx="1">
                  <c:v>1.2858933922939001E-2</c:v>
                </c:pt>
                <c:pt idx="2">
                  <c:v>1.5962044713370999E-2</c:v>
                </c:pt>
                <c:pt idx="3">
                  <c:v>1.40588778437E-2</c:v>
                </c:pt>
                <c:pt idx="4">
                  <c:v>1.3424488887143E-2</c:v>
                </c:pt>
                <c:pt idx="5">
                  <c:v>2.3902138750277999E-2</c:v>
                </c:pt>
                <c:pt idx="6">
                  <c:v>5.2060822757456E-2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4C-4DF1-B976-37C38A31B72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1.8220151487545001E-2</c:v>
                </c:pt>
                <c:pt idx="1">
                  <c:v>2.6028787839350001E-3</c:v>
                </c:pt>
                <c:pt idx="2">
                  <c:v>1.6484898964922001E-2</c:v>
                </c:pt>
                <c:pt idx="3">
                  <c:v>1.1712954527708E-2</c:v>
                </c:pt>
                <c:pt idx="4">
                  <c:v>1.8870871183528998E-2</c:v>
                </c:pt>
                <c:pt idx="5">
                  <c:v>9.8909393789530994E-3</c:v>
                </c:pt>
                <c:pt idx="6">
                  <c:v>5.2057575678701E-3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A4C-4DF1-B976-37C38A31B72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9.4639970623752994E-3</c:v>
                </c:pt>
                <c:pt idx="1">
                  <c:v>9.1564171578480992E-3</c:v>
                </c:pt>
                <c:pt idx="2">
                  <c:v>9.1370589820387003E-3</c:v>
                </c:pt>
                <c:pt idx="3">
                  <c:v>7.7875175827544999E-3</c:v>
                </c:pt>
                <c:pt idx="4">
                  <c:v>1.5899515064790998E-2</c:v>
                </c:pt>
                <c:pt idx="5">
                  <c:v>9.0854371798802999E-3</c:v>
                </c:pt>
                <c:pt idx="6">
                  <c:v>2.6830431671834E-2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4C-4DF1-B976-37C38A31B72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4.5695746297217003E-2</c:v>
                </c:pt>
                <c:pt idx="1">
                  <c:v>3.3752539878626003E-2</c:v>
                </c:pt>
                <c:pt idx="2">
                  <c:v>4.3315759510903003E-2</c:v>
                </c:pt>
                <c:pt idx="3">
                  <c:v>5.1514813989753001E-2</c:v>
                </c:pt>
                <c:pt idx="4">
                  <c:v>5.6001089081952997E-2</c:v>
                </c:pt>
                <c:pt idx="5">
                  <c:v>0.11880894037276001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A4C-4DF1-B976-37C38A31B72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9.7976942206059001E-2</c:v>
                </c:pt>
                <c:pt idx="1">
                  <c:v>0.13997694497377</c:v>
                </c:pt>
                <c:pt idx="2">
                  <c:v>9.2292491191496004E-2</c:v>
                </c:pt>
                <c:pt idx="3">
                  <c:v>0.19604614141984</c:v>
                </c:pt>
                <c:pt idx="4">
                  <c:v>5.4536472067701999E-2</c:v>
                </c:pt>
                <c:pt idx="5">
                  <c:v>0.30700825746347998</c:v>
                </c:pt>
                <c:pt idx="6">
                  <c:v>6.7047780365587006E-2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A4C-4DF1-B976-37C38A31B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89648"/>
        <c:axId val="294791944"/>
      </c:barChart>
      <c:catAx>
        <c:axId val="29478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91944"/>
        <c:crosses val="autoZero"/>
        <c:auto val="1"/>
        <c:lblAlgn val="ctr"/>
        <c:lblOffset val="100"/>
        <c:noMultiLvlLbl val="0"/>
      </c:catAx>
      <c:valAx>
        <c:axId val="29479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8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3</c:v>
                </c:pt>
                <c:pt idx="12">
                  <c:v>5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45-490A-87EC-2B587F3244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45-490A-87EC-2B587F3244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45-490A-87EC-2B587F3244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4</c:v>
                </c:pt>
                <c:pt idx="11">
                  <c:v>9</c:v>
                </c:pt>
                <c:pt idx="12">
                  <c:v>4</c:v>
                </c:pt>
                <c:pt idx="13">
                  <c:v>3</c:v>
                </c:pt>
                <c:pt idx="14">
                  <c:v>1</c:v>
                </c:pt>
                <c:pt idx="15">
                  <c:v>4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45-490A-87EC-2B587F3244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6</c:v>
                </c:pt>
                <c:pt idx="12">
                  <c:v>17</c:v>
                </c:pt>
                <c:pt idx="13">
                  <c:v>6</c:v>
                </c:pt>
                <c:pt idx="14">
                  <c:v>10</c:v>
                </c:pt>
                <c:pt idx="15">
                  <c:v>8</c:v>
                </c:pt>
                <c:pt idx="16">
                  <c:v>10</c:v>
                </c:pt>
                <c:pt idx="17">
                  <c:v>4</c:v>
                </c:pt>
                <c:pt idx="18">
                  <c:v>11</c:v>
                </c:pt>
                <c:pt idx="19">
                  <c:v>5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45-490A-87EC-2B587F3244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5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45-490A-87EC-2B587F32447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8</c:v>
                </c:pt>
                <c:pt idx="12">
                  <c:v>10</c:v>
                </c:pt>
                <c:pt idx="13">
                  <c:v>8</c:v>
                </c:pt>
                <c:pt idx="14">
                  <c:v>5</c:v>
                </c:pt>
                <c:pt idx="15">
                  <c:v>3</c:v>
                </c:pt>
                <c:pt idx="16">
                  <c:v>2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E45-490A-87EC-2B587F32447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9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9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13</c:v>
                </c:pt>
                <c:pt idx="19">
                  <c:v>16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E45-490A-87EC-2B587F32447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12</c:v>
                </c:pt>
                <c:pt idx="10">
                  <c:v>8</c:v>
                </c:pt>
                <c:pt idx="11">
                  <c:v>5</c:v>
                </c:pt>
                <c:pt idx="12">
                  <c:v>6</c:v>
                </c:pt>
                <c:pt idx="13">
                  <c:v>5</c:v>
                </c:pt>
                <c:pt idx="14">
                  <c:v>3</c:v>
                </c:pt>
                <c:pt idx="15">
                  <c:v>2</c:v>
                </c:pt>
                <c:pt idx="16">
                  <c:v>5</c:v>
                </c:pt>
                <c:pt idx="17">
                  <c:v>3</c:v>
                </c:pt>
                <c:pt idx="18">
                  <c:v>6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E45-490A-87EC-2B587F3244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788664"/>
        <c:axId val="294786040"/>
      </c:lineChart>
      <c:catAx>
        <c:axId val="29478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86040"/>
        <c:crosses val="autoZero"/>
        <c:auto val="1"/>
        <c:lblAlgn val="ctr"/>
        <c:lblOffset val="100"/>
        <c:noMultiLvlLbl val="0"/>
      </c:catAx>
      <c:valAx>
        <c:axId val="29478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8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2.1662483566391999E-2</c:v>
                </c:pt>
                <c:pt idx="10">
                  <c:v>0</c:v>
                </c:pt>
                <c:pt idx="11">
                  <c:v>4.0835026492968003E-2</c:v>
                </c:pt>
                <c:pt idx="12">
                  <c:v>2.5696187402892E-2</c:v>
                </c:pt>
                <c:pt idx="13">
                  <c:v>8.2168041113899998E-2</c:v>
                </c:pt>
                <c:pt idx="14">
                  <c:v>3.7349109597227002E-2</c:v>
                </c:pt>
                <c:pt idx="15">
                  <c:v>2.9381299549818999E-2</c:v>
                </c:pt>
                <c:pt idx="16">
                  <c:v>0</c:v>
                </c:pt>
                <c:pt idx="17">
                  <c:v>1.7180590414725E-2</c:v>
                </c:pt>
                <c:pt idx="18">
                  <c:v>2.2907453886299001E-2</c:v>
                </c:pt>
                <c:pt idx="19">
                  <c:v>2.4650412334170001E-2</c:v>
                </c:pt>
                <c:pt idx="20">
                  <c:v>0</c:v>
                </c:pt>
                <c:pt idx="21">
                  <c:v>2.8883311421856E-2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2C-4CD1-B9C5-DC42EA969E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9.7401016217269001E-2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5.1135533514066002E-2</c:v>
                </c:pt>
                <c:pt idx="13">
                  <c:v>0</c:v>
                </c:pt>
                <c:pt idx="14">
                  <c:v>3.8960406486908003E-2</c:v>
                </c:pt>
                <c:pt idx="15">
                  <c:v>0</c:v>
                </c:pt>
                <c:pt idx="16">
                  <c:v>5.0323858378921997E-2</c:v>
                </c:pt>
                <c:pt idx="17">
                  <c:v>0</c:v>
                </c:pt>
                <c:pt idx="18">
                  <c:v>0.22564568757001</c:v>
                </c:pt>
                <c:pt idx="19">
                  <c:v>0.32791675459814001</c:v>
                </c:pt>
                <c:pt idx="20">
                  <c:v>5.5193909189785999E-2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2C-4CD1-B9C5-DC42EA969E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2C-4CD1-B9C5-DC42EA969E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0.24866810759232999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8.8810038425831996E-3</c:v>
                </c:pt>
                <c:pt idx="10">
                  <c:v>1.5722474825967999E-2</c:v>
                </c:pt>
                <c:pt idx="11">
                  <c:v>2.3613831922527001E-2</c:v>
                </c:pt>
                <c:pt idx="12">
                  <c:v>0.13662288469462</c:v>
                </c:pt>
                <c:pt idx="13">
                  <c:v>6.8431921081610003E-2</c:v>
                </c:pt>
                <c:pt idx="14">
                  <c:v>8.1684581854456997E-2</c:v>
                </c:pt>
                <c:pt idx="15">
                  <c:v>0.11114163239046999</c:v>
                </c:pt>
                <c:pt idx="16">
                  <c:v>2.5661970405604001E-2</c:v>
                </c:pt>
                <c:pt idx="17">
                  <c:v>7.3010112984957007E-2</c:v>
                </c:pt>
                <c:pt idx="18">
                  <c:v>9.3973412752914997E-3</c:v>
                </c:pt>
                <c:pt idx="19">
                  <c:v>5.3492558028582E-2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2C-4CD1-B9C5-DC42EA969E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3.9292730844793997E-3</c:v>
                </c:pt>
                <c:pt idx="11">
                  <c:v>2.3575638506875999E-2</c:v>
                </c:pt>
                <c:pt idx="12">
                  <c:v>1.7219461458453999E-2</c:v>
                </c:pt>
                <c:pt idx="13">
                  <c:v>8.6771447282253007E-3</c:v>
                </c:pt>
                <c:pt idx="14">
                  <c:v>1.5815324165029E-2</c:v>
                </c:pt>
                <c:pt idx="15">
                  <c:v>2.1611001964637E-2</c:v>
                </c:pt>
                <c:pt idx="16">
                  <c:v>1.335952848723E-2</c:v>
                </c:pt>
                <c:pt idx="17">
                  <c:v>1.2770137524558E-2</c:v>
                </c:pt>
                <c:pt idx="18">
                  <c:v>1.4824075727809E-2</c:v>
                </c:pt>
                <c:pt idx="19">
                  <c:v>1.8467583497052999E-2</c:v>
                </c:pt>
                <c:pt idx="20">
                  <c:v>2.3575638506875999E-2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2C-4CD1-B9C5-DC42EA969E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1.4315460697553E-2</c:v>
                </c:pt>
                <c:pt idx="2">
                  <c:v>9.1098386257158007E-3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6.0732257504772002E-3</c:v>
                </c:pt>
                <c:pt idx="11">
                  <c:v>6.7673086933888998E-3</c:v>
                </c:pt>
                <c:pt idx="12">
                  <c:v>5.2056220718375998E-2</c:v>
                </c:pt>
                <c:pt idx="13">
                  <c:v>1.3014055179593999E-2</c:v>
                </c:pt>
                <c:pt idx="14">
                  <c:v>0</c:v>
                </c:pt>
                <c:pt idx="15">
                  <c:v>1.3881658858233999E-2</c:v>
                </c:pt>
                <c:pt idx="16">
                  <c:v>8.6760367863960002E-3</c:v>
                </c:pt>
                <c:pt idx="17">
                  <c:v>0</c:v>
                </c:pt>
                <c:pt idx="18">
                  <c:v>0</c:v>
                </c:pt>
                <c:pt idx="19">
                  <c:v>7.8084331077564002E-3</c:v>
                </c:pt>
                <c:pt idx="20">
                  <c:v>0</c:v>
                </c:pt>
                <c:pt idx="21">
                  <c:v>5.2056220718376001E-3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E2C-4CD1-B9C5-DC42EA969E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5.1109066748441E-3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4.2590888957033998E-3</c:v>
                </c:pt>
                <c:pt idx="10">
                  <c:v>5.9627244539848002E-3</c:v>
                </c:pt>
                <c:pt idx="11">
                  <c:v>6.1756788987699998E-3</c:v>
                </c:pt>
                <c:pt idx="12">
                  <c:v>1.2606903131282E-2</c:v>
                </c:pt>
                <c:pt idx="13">
                  <c:v>1.1925448907969999E-2</c:v>
                </c:pt>
                <c:pt idx="14">
                  <c:v>1.5673447136189001E-2</c:v>
                </c:pt>
                <c:pt idx="15">
                  <c:v>1.6468477063386999E-2</c:v>
                </c:pt>
                <c:pt idx="16">
                  <c:v>1.1925448907969999E-2</c:v>
                </c:pt>
                <c:pt idx="17">
                  <c:v>1.5332720024532001E-2</c:v>
                </c:pt>
                <c:pt idx="18">
                  <c:v>1.1357570388542E-2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E2C-4CD1-B9C5-DC42EA969E2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7.0545427542420006E-2</c:v>
                </c:pt>
                <c:pt idx="10">
                  <c:v>3.7129172390746999E-2</c:v>
                </c:pt>
                <c:pt idx="11">
                  <c:v>0</c:v>
                </c:pt>
                <c:pt idx="12">
                  <c:v>0.11633807349101</c:v>
                </c:pt>
                <c:pt idx="13">
                  <c:v>0</c:v>
                </c:pt>
                <c:pt idx="14">
                  <c:v>3.2178616071980998E-2</c:v>
                </c:pt>
                <c:pt idx="15">
                  <c:v>0</c:v>
                </c:pt>
                <c:pt idx="16">
                  <c:v>0</c:v>
                </c:pt>
                <c:pt idx="17">
                  <c:v>7.0545427542420006E-2</c:v>
                </c:pt>
                <c:pt idx="18">
                  <c:v>3.5986736317185998E-2</c:v>
                </c:pt>
                <c:pt idx="19">
                  <c:v>3.6200943080979001E-2</c:v>
                </c:pt>
                <c:pt idx="20">
                  <c:v>0</c:v>
                </c:pt>
                <c:pt idx="21">
                  <c:v>0.10581814131363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E2C-4CD1-B9C5-DC42EA969E2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5.9998588268510997E-2</c:v>
                </c:pt>
                <c:pt idx="8">
                  <c:v>0</c:v>
                </c:pt>
                <c:pt idx="9">
                  <c:v>4.8234159196253998E-2</c:v>
                </c:pt>
                <c:pt idx="10">
                  <c:v>0.29116961953836001</c:v>
                </c:pt>
                <c:pt idx="11">
                  <c:v>0.24987647349473999</c:v>
                </c:pt>
                <c:pt idx="12">
                  <c:v>8.4703889320250997E-2</c:v>
                </c:pt>
                <c:pt idx="13">
                  <c:v>8.1880426342909998E-2</c:v>
                </c:pt>
                <c:pt idx="14">
                  <c:v>0.11764429072257</c:v>
                </c:pt>
                <c:pt idx="15">
                  <c:v>4.2351944660125998E-2</c:v>
                </c:pt>
                <c:pt idx="16">
                  <c:v>7.0586574433543006E-2</c:v>
                </c:pt>
                <c:pt idx="17">
                  <c:v>4.4704830474576997E-2</c:v>
                </c:pt>
                <c:pt idx="18">
                  <c:v>5.4116373732382997E-2</c:v>
                </c:pt>
                <c:pt idx="19">
                  <c:v>0.11999717653701999</c:v>
                </c:pt>
                <c:pt idx="20">
                  <c:v>0.11999717653701999</c:v>
                </c:pt>
                <c:pt idx="21">
                  <c:v>0.10587986165031001</c:v>
                </c:pt>
                <c:pt idx="22">
                  <c:v>0.44469541893131997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E2C-4CD1-B9C5-DC42EA969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795224"/>
        <c:axId val="294802112"/>
      </c:lineChart>
      <c:catAx>
        <c:axId val="29479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02112"/>
        <c:crosses val="autoZero"/>
        <c:auto val="1"/>
        <c:lblAlgn val="ctr"/>
        <c:lblOffset val="100"/>
        <c:noMultiLvlLbl val="0"/>
      </c:catAx>
      <c:valAx>
        <c:axId val="29480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9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126</c:v>
                </c:pt>
                <c:pt idx="2">
                  <c:v>130</c:v>
                </c:pt>
                <c:pt idx="3">
                  <c:v>146</c:v>
                </c:pt>
                <c:pt idx="4">
                  <c:v>83</c:v>
                </c:pt>
                <c:pt idx="5">
                  <c:v>106</c:v>
                </c:pt>
                <c:pt idx="6">
                  <c:v>32</c:v>
                </c:pt>
                <c:pt idx="7">
                  <c:v>26</c:v>
                </c:pt>
                <c:pt idx="8">
                  <c:v>213</c:v>
                </c:pt>
                <c:pt idx="9">
                  <c:v>128</c:v>
                </c:pt>
                <c:pt idx="10">
                  <c:v>99</c:v>
                </c:pt>
                <c:pt idx="11">
                  <c:v>49</c:v>
                </c:pt>
                <c:pt idx="12">
                  <c:v>73</c:v>
                </c:pt>
                <c:pt idx="13">
                  <c:v>21</c:v>
                </c:pt>
                <c:pt idx="14">
                  <c:v>3</c:v>
                </c:pt>
                <c:pt idx="15">
                  <c:v>73</c:v>
                </c:pt>
                <c:pt idx="16">
                  <c:v>85</c:v>
                </c:pt>
                <c:pt idx="17">
                  <c:v>97</c:v>
                </c:pt>
                <c:pt idx="18">
                  <c:v>86</c:v>
                </c:pt>
                <c:pt idx="19">
                  <c:v>70</c:v>
                </c:pt>
                <c:pt idx="20">
                  <c:v>2</c:v>
                </c:pt>
                <c:pt idx="21">
                  <c:v>0</c:v>
                </c:pt>
                <c:pt idx="22">
                  <c:v>116</c:v>
                </c:pt>
                <c:pt idx="23">
                  <c:v>105</c:v>
                </c:pt>
                <c:pt idx="24">
                  <c:v>73</c:v>
                </c:pt>
                <c:pt idx="25">
                  <c:v>66</c:v>
                </c:pt>
                <c:pt idx="26">
                  <c:v>81</c:v>
                </c:pt>
                <c:pt idx="27">
                  <c:v>10</c:v>
                </c:pt>
                <c:pt idx="28">
                  <c:v>14</c:v>
                </c:pt>
                <c:pt idx="29">
                  <c:v>95</c:v>
                </c:pt>
                <c:pt idx="30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B7-4FC6-BA14-DCC3726590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33</c:v>
                </c:pt>
                <c:pt idx="2">
                  <c:v>53</c:v>
                </c:pt>
                <c:pt idx="3">
                  <c:v>27</c:v>
                </c:pt>
                <c:pt idx="4">
                  <c:v>48</c:v>
                </c:pt>
                <c:pt idx="5">
                  <c:v>51</c:v>
                </c:pt>
                <c:pt idx="6">
                  <c:v>15</c:v>
                </c:pt>
                <c:pt idx="7">
                  <c:v>7</c:v>
                </c:pt>
                <c:pt idx="8">
                  <c:v>52</c:v>
                </c:pt>
                <c:pt idx="9">
                  <c:v>162</c:v>
                </c:pt>
                <c:pt idx="10">
                  <c:v>55</c:v>
                </c:pt>
                <c:pt idx="11">
                  <c:v>29</c:v>
                </c:pt>
                <c:pt idx="12">
                  <c:v>19</c:v>
                </c:pt>
                <c:pt idx="13">
                  <c:v>9</c:v>
                </c:pt>
                <c:pt idx="14">
                  <c:v>1</c:v>
                </c:pt>
                <c:pt idx="15">
                  <c:v>52</c:v>
                </c:pt>
                <c:pt idx="16">
                  <c:v>20</c:v>
                </c:pt>
                <c:pt idx="17">
                  <c:v>28</c:v>
                </c:pt>
                <c:pt idx="18">
                  <c:v>15</c:v>
                </c:pt>
                <c:pt idx="19">
                  <c:v>34</c:v>
                </c:pt>
                <c:pt idx="20">
                  <c:v>10</c:v>
                </c:pt>
                <c:pt idx="21">
                  <c:v>2</c:v>
                </c:pt>
                <c:pt idx="22">
                  <c:v>17</c:v>
                </c:pt>
                <c:pt idx="23">
                  <c:v>21</c:v>
                </c:pt>
                <c:pt idx="24">
                  <c:v>21</c:v>
                </c:pt>
                <c:pt idx="25">
                  <c:v>14</c:v>
                </c:pt>
                <c:pt idx="26">
                  <c:v>14</c:v>
                </c:pt>
                <c:pt idx="27">
                  <c:v>24</c:v>
                </c:pt>
                <c:pt idx="28">
                  <c:v>16</c:v>
                </c:pt>
                <c:pt idx="29">
                  <c:v>20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B7-4FC6-BA14-DCC3726590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17</c:v>
                </c:pt>
                <c:pt idx="2">
                  <c:v>14</c:v>
                </c:pt>
                <c:pt idx="3">
                  <c:v>16</c:v>
                </c:pt>
                <c:pt idx="4">
                  <c:v>20</c:v>
                </c:pt>
                <c:pt idx="5">
                  <c:v>8</c:v>
                </c:pt>
                <c:pt idx="6">
                  <c:v>2</c:v>
                </c:pt>
                <c:pt idx="7">
                  <c:v>2</c:v>
                </c:pt>
                <c:pt idx="8">
                  <c:v>12</c:v>
                </c:pt>
                <c:pt idx="9">
                  <c:v>14</c:v>
                </c:pt>
                <c:pt idx="10">
                  <c:v>12</c:v>
                </c:pt>
                <c:pt idx="11">
                  <c:v>6</c:v>
                </c:pt>
                <c:pt idx="12">
                  <c:v>11</c:v>
                </c:pt>
                <c:pt idx="13">
                  <c:v>1</c:v>
                </c:pt>
                <c:pt idx="14">
                  <c:v>10</c:v>
                </c:pt>
                <c:pt idx="15">
                  <c:v>1</c:v>
                </c:pt>
                <c:pt idx="16">
                  <c:v>9</c:v>
                </c:pt>
                <c:pt idx="17">
                  <c:v>10</c:v>
                </c:pt>
                <c:pt idx="18">
                  <c:v>5</c:v>
                </c:pt>
                <c:pt idx="19">
                  <c:v>14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7</c:v>
                </c:pt>
                <c:pt idx="24">
                  <c:v>10</c:v>
                </c:pt>
                <c:pt idx="25">
                  <c:v>16</c:v>
                </c:pt>
                <c:pt idx="26">
                  <c:v>10</c:v>
                </c:pt>
                <c:pt idx="27">
                  <c:v>4</c:v>
                </c:pt>
                <c:pt idx="28">
                  <c:v>4</c:v>
                </c:pt>
                <c:pt idx="29">
                  <c:v>5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B7-4FC6-BA14-DCC3726590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26</c:v>
                </c:pt>
                <c:pt idx="1">
                  <c:v>41</c:v>
                </c:pt>
                <c:pt idx="2">
                  <c:v>94</c:v>
                </c:pt>
                <c:pt idx="3">
                  <c:v>67</c:v>
                </c:pt>
                <c:pt idx="4">
                  <c:v>62</c:v>
                </c:pt>
                <c:pt idx="5">
                  <c:v>70</c:v>
                </c:pt>
                <c:pt idx="6">
                  <c:v>12</c:v>
                </c:pt>
                <c:pt idx="7">
                  <c:v>13</c:v>
                </c:pt>
                <c:pt idx="8">
                  <c:v>50</c:v>
                </c:pt>
                <c:pt idx="9">
                  <c:v>50</c:v>
                </c:pt>
                <c:pt idx="10">
                  <c:v>46</c:v>
                </c:pt>
                <c:pt idx="11">
                  <c:v>48</c:v>
                </c:pt>
                <c:pt idx="12">
                  <c:v>47</c:v>
                </c:pt>
                <c:pt idx="13">
                  <c:v>4</c:v>
                </c:pt>
                <c:pt idx="14">
                  <c:v>0</c:v>
                </c:pt>
                <c:pt idx="15">
                  <c:v>64</c:v>
                </c:pt>
                <c:pt idx="16">
                  <c:v>36</c:v>
                </c:pt>
                <c:pt idx="17">
                  <c:v>44</c:v>
                </c:pt>
                <c:pt idx="18">
                  <c:v>44</c:v>
                </c:pt>
                <c:pt idx="19">
                  <c:v>49</c:v>
                </c:pt>
                <c:pt idx="20">
                  <c:v>8</c:v>
                </c:pt>
                <c:pt idx="21">
                  <c:v>4</c:v>
                </c:pt>
                <c:pt idx="22">
                  <c:v>58</c:v>
                </c:pt>
                <c:pt idx="23">
                  <c:v>47</c:v>
                </c:pt>
                <c:pt idx="24">
                  <c:v>29</c:v>
                </c:pt>
                <c:pt idx="25">
                  <c:v>28</c:v>
                </c:pt>
                <c:pt idx="26">
                  <c:v>28</c:v>
                </c:pt>
                <c:pt idx="27">
                  <c:v>10</c:v>
                </c:pt>
                <c:pt idx="28">
                  <c:v>7</c:v>
                </c:pt>
                <c:pt idx="29">
                  <c:v>42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B7-4FC6-BA14-DCC3726590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80</c:v>
                </c:pt>
                <c:pt idx="2">
                  <c:v>91</c:v>
                </c:pt>
                <c:pt idx="3">
                  <c:v>38</c:v>
                </c:pt>
                <c:pt idx="4">
                  <c:v>42</c:v>
                </c:pt>
                <c:pt idx="5">
                  <c:v>28</c:v>
                </c:pt>
                <c:pt idx="6">
                  <c:v>36</c:v>
                </c:pt>
                <c:pt idx="7">
                  <c:v>13</c:v>
                </c:pt>
                <c:pt idx="8">
                  <c:v>42</c:v>
                </c:pt>
                <c:pt idx="9">
                  <c:v>46</c:v>
                </c:pt>
                <c:pt idx="10">
                  <c:v>136</c:v>
                </c:pt>
                <c:pt idx="11">
                  <c:v>45</c:v>
                </c:pt>
                <c:pt idx="12">
                  <c:v>30</c:v>
                </c:pt>
                <c:pt idx="13">
                  <c:v>5</c:v>
                </c:pt>
                <c:pt idx="14">
                  <c:v>10</c:v>
                </c:pt>
                <c:pt idx="15">
                  <c:v>27</c:v>
                </c:pt>
                <c:pt idx="16">
                  <c:v>24</c:v>
                </c:pt>
                <c:pt idx="17">
                  <c:v>50</c:v>
                </c:pt>
                <c:pt idx="18">
                  <c:v>36</c:v>
                </c:pt>
                <c:pt idx="19">
                  <c:v>18</c:v>
                </c:pt>
                <c:pt idx="20">
                  <c:v>7</c:v>
                </c:pt>
                <c:pt idx="21">
                  <c:v>3</c:v>
                </c:pt>
                <c:pt idx="22">
                  <c:v>47</c:v>
                </c:pt>
                <c:pt idx="23">
                  <c:v>44</c:v>
                </c:pt>
                <c:pt idx="24">
                  <c:v>35</c:v>
                </c:pt>
                <c:pt idx="25">
                  <c:v>75</c:v>
                </c:pt>
                <c:pt idx="26">
                  <c:v>36</c:v>
                </c:pt>
                <c:pt idx="27">
                  <c:v>10</c:v>
                </c:pt>
                <c:pt idx="28">
                  <c:v>12</c:v>
                </c:pt>
                <c:pt idx="29">
                  <c:v>45</c:v>
                </c:pt>
                <c:pt idx="30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B7-4FC6-BA14-DCC3726590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4</c:v>
                </c:pt>
                <c:pt idx="2">
                  <c:v>4</c:v>
                </c:pt>
                <c:pt idx="3">
                  <c:v>10</c:v>
                </c:pt>
                <c:pt idx="4">
                  <c:v>2</c:v>
                </c:pt>
                <c:pt idx="5">
                  <c:v>6</c:v>
                </c:pt>
                <c:pt idx="6">
                  <c:v>3</c:v>
                </c:pt>
                <c:pt idx="7">
                  <c:v>1</c:v>
                </c:pt>
                <c:pt idx="8">
                  <c:v>12</c:v>
                </c:pt>
                <c:pt idx="9">
                  <c:v>9</c:v>
                </c:pt>
                <c:pt idx="10">
                  <c:v>3</c:v>
                </c:pt>
                <c:pt idx="11">
                  <c:v>4</c:v>
                </c:pt>
                <c:pt idx="12">
                  <c:v>6</c:v>
                </c:pt>
                <c:pt idx="13">
                  <c:v>0</c:v>
                </c:pt>
                <c:pt idx="14">
                  <c:v>1</c:v>
                </c:pt>
                <c:pt idx="15">
                  <c:v>15</c:v>
                </c:pt>
                <c:pt idx="16">
                  <c:v>3</c:v>
                </c:pt>
                <c:pt idx="17">
                  <c:v>1</c:v>
                </c:pt>
                <c:pt idx="18">
                  <c:v>9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0</c:v>
                </c:pt>
                <c:pt idx="29">
                  <c:v>6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B7-4FC6-BA14-DCC3726590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7</c:v>
                </c:pt>
                <c:pt idx="1">
                  <c:v>28</c:v>
                </c:pt>
                <c:pt idx="2">
                  <c:v>35</c:v>
                </c:pt>
                <c:pt idx="3">
                  <c:v>28</c:v>
                </c:pt>
                <c:pt idx="4">
                  <c:v>23</c:v>
                </c:pt>
                <c:pt idx="5">
                  <c:v>16</c:v>
                </c:pt>
                <c:pt idx="6">
                  <c:v>8</c:v>
                </c:pt>
                <c:pt idx="7">
                  <c:v>11</c:v>
                </c:pt>
                <c:pt idx="8">
                  <c:v>24</c:v>
                </c:pt>
                <c:pt idx="9">
                  <c:v>30</c:v>
                </c:pt>
                <c:pt idx="10">
                  <c:v>12</c:v>
                </c:pt>
                <c:pt idx="11">
                  <c:v>7</c:v>
                </c:pt>
                <c:pt idx="12">
                  <c:v>19</c:v>
                </c:pt>
                <c:pt idx="13">
                  <c:v>7</c:v>
                </c:pt>
                <c:pt idx="14">
                  <c:v>3</c:v>
                </c:pt>
                <c:pt idx="15">
                  <c:v>19</c:v>
                </c:pt>
                <c:pt idx="16">
                  <c:v>27</c:v>
                </c:pt>
                <c:pt idx="17">
                  <c:v>8</c:v>
                </c:pt>
                <c:pt idx="18">
                  <c:v>17</c:v>
                </c:pt>
                <c:pt idx="19">
                  <c:v>8</c:v>
                </c:pt>
                <c:pt idx="20">
                  <c:v>5</c:v>
                </c:pt>
                <c:pt idx="21">
                  <c:v>1</c:v>
                </c:pt>
                <c:pt idx="22">
                  <c:v>25</c:v>
                </c:pt>
                <c:pt idx="23">
                  <c:v>20</c:v>
                </c:pt>
                <c:pt idx="24">
                  <c:v>22</c:v>
                </c:pt>
                <c:pt idx="25">
                  <c:v>15</c:v>
                </c:pt>
                <c:pt idx="26">
                  <c:v>27</c:v>
                </c:pt>
                <c:pt idx="27">
                  <c:v>7</c:v>
                </c:pt>
                <c:pt idx="28">
                  <c:v>2</c:v>
                </c:pt>
                <c:pt idx="29">
                  <c:v>13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2B7-4FC6-BA14-DCC3726590E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8</c:v>
                </c:pt>
                <c:pt idx="1">
                  <c:v>28</c:v>
                </c:pt>
                <c:pt idx="2">
                  <c:v>22</c:v>
                </c:pt>
                <c:pt idx="3">
                  <c:v>27</c:v>
                </c:pt>
                <c:pt idx="4">
                  <c:v>29</c:v>
                </c:pt>
                <c:pt idx="5">
                  <c:v>25</c:v>
                </c:pt>
                <c:pt idx="6">
                  <c:v>11</c:v>
                </c:pt>
                <c:pt idx="7">
                  <c:v>10</c:v>
                </c:pt>
                <c:pt idx="8">
                  <c:v>26</c:v>
                </c:pt>
                <c:pt idx="9">
                  <c:v>34</c:v>
                </c:pt>
                <c:pt idx="10">
                  <c:v>18</c:v>
                </c:pt>
                <c:pt idx="11">
                  <c:v>27</c:v>
                </c:pt>
                <c:pt idx="12">
                  <c:v>20</c:v>
                </c:pt>
                <c:pt idx="13">
                  <c:v>2</c:v>
                </c:pt>
                <c:pt idx="14">
                  <c:v>1</c:v>
                </c:pt>
                <c:pt idx="15">
                  <c:v>25</c:v>
                </c:pt>
                <c:pt idx="16">
                  <c:v>23</c:v>
                </c:pt>
                <c:pt idx="17">
                  <c:v>10</c:v>
                </c:pt>
                <c:pt idx="18">
                  <c:v>13</c:v>
                </c:pt>
                <c:pt idx="19">
                  <c:v>4</c:v>
                </c:pt>
                <c:pt idx="20">
                  <c:v>5</c:v>
                </c:pt>
                <c:pt idx="21">
                  <c:v>3</c:v>
                </c:pt>
                <c:pt idx="22">
                  <c:v>30</c:v>
                </c:pt>
                <c:pt idx="23">
                  <c:v>19</c:v>
                </c:pt>
                <c:pt idx="24">
                  <c:v>30</c:v>
                </c:pt>
                <c:pt idx="25">
                  <c:v>52</c:v>
                </c:pt>
                <c:pt idx="26">
                  <c:v>20</c:v>
                </c:pt>
                <c:pt idx="27">
                  <c:v>5</c:v>
                </c:pt>
                <c:pt idx="28">
                  <c:v>10</c:v>
                </c:pt>
                <c:pt idx="29">
                  <c:v>24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2B7-4FC6-BA14-DCC3726590E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2</c:v>
                </c:pt>
                <c:pt idx="1">
                  <c:v>12</c:v>
                </c:pt>
                <c:pt idx="2">
                  <c:v>17</c:v>
                </c:pt>
                <c:pt idx="3">
                  <c:v>10</c:v>
                </c:pt>
                <c:pt idx="4">
                  <c:v>19</c:v>
                </c:pt>
                <c:pt idx="5">
                  <c:v>19</c:v>
                </c:pt>
                <c:pt idx="6">
                  <c:v>5</c:v>
                </c:pt>
                <c:pt idx="7">
                  <c:v>5</c:v>
                </c:pt>
                <c:pt idx="8">
                  <c:v>20</c:v>
                </c:pt>
                <c:pt idx="9">
                  <c:v>31</c:v>
                </c:pt>
                <c:pt idx="10">
                  <c:v>21</c:v>
                </c:pt>
                <c:pt idx="11">
                  <c:v>17</c:v>
                </c:pt>
                <c:pt idx="12">
                  <c:v>33</c:v>
                </c:pt>
                <c:pt idx="13">
                  <c:v>9</c:v>
                </c:pt>
                <c:pt idx="14">
                  <c:v>9</c:v>
                </c:pt>
                <c:pt idx="15">
                  <c:v>10</c:v>
                </c:pt>
                <c:pt idx="16">
                  <c:v>8</c:v>
                </c:pt>
                <c:pt idx="17">
                  <c:v>7</c:v>
                </c:pt>
                <c:pt idx="18">
                  <c:v>90</c:v>
                </c:pt>
                <c:pt idx="19">
                  <c:v>12</c:v>
                </c:pt>
                <c:pt idx="20">
                  <c:v>11</c:v>
                </c:pt>
                <c:pt idx="21">
                  <c:v>0</c:v>
                </c:pt>
                <c:pt idx="22">
                  <c:v>11</c:v>
                </c:pt>
                <c:pt idx="23">
                  <c:v>17</c:v>
                </c:pt>
                <c:pt idx="24">
                  <c:v>17</c:v>
                </c:pt>
                <c:pt idx="25">
                  <c:v>16</c:v>
                </c:pt>
                <c:pt idx="26">
                  <c:v>15</c:v>
                </c:pt>
                <c:pt idx="27">
                  <c:v>8</c:v>
                </c:pt>
                <c:pt idx="28">
                  <c:v>3</c:v>
                </c:pt>
                <c:pt idx="29">
                  <c:v>17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2B7-4FC6-BA14-DCC372659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798832"/>
        <c:axId val="294793256"/>
      </c:lineChart>
      <c:dateAx>
        <c:axId val="29479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93256"/>
        <c:crosses val="autoZero"/>
        <c:auto val="1"/>
        <c:lblOffset val="100"/>
        <c:baseTimeUnit val="days"/>
      </c:dateAx>
      <c:valAx>
        <c:axId val="29479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9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@SantanderRio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345</c:v>
                </c:pt>
                <c:pt idx="1">
                  <c:v>23</c:v>
                </c:pt>
                <c:pt idx="2">
                  <c:v>43</c:v>
                </c:pt>
                <c:pt idx="3">
                  <c:v>31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1B-49CC-B28C-AAE4AD4CC6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@ICBCArgentina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10</c:v>
                </c:pt>
                <c:pt idx="2">
                  <c:v>9</c:v>
                </c:pt>
                <c:pt idx="3">
                  <c:v>10</c:v>
                </c:pt>
                <c:pt idx="4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1B-49CC-B28C-AAE4AD4CC6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@Banco_Patagonia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16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1B-49CC-B28C-AAE4AD4CC6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@BBVAFrancesArg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108</c:v>
                </c:pt>
                <c:pt idx="1">
                  <c:v>25</c:v>
                </c:pt>
                <c:pt idx="2">
                  <c:v>34</c:v>
                </c:pt>
                <c:pt idx="3">
                  <c:v>14</c:v>
                </c:pt>
                <c:pt idx="4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1B-49CC-B28C-AAE4AD4CC6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@BancoGalicia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1B-49CC-B28C-AAE4AD4CC6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@Supervielle_ARG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7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31B-49CC-B28C-AAE4AD4CC63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31B-49CC-B28C-AAE4AD4CC63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@HSBC_AR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107</c:v>
                </c:pt>
                <c:pt idx="1">
                  <c:v>5</c:v>
                </c:pt>
                <c:pt idx="2">
                  <c:v>9</c:v>
                </c:pt>
                <c:pt idx="3">
                  <c:v>2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31B-49CC-B28C-AAE4AD4CC63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@bancoprovincia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1B-49CC-B28C-AAE4AD4CC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92600"/>
        <c:axId val="294796864"/>
      </c:barChart>
      <c:catAx>
        <c:axId val="29479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96864"/>
        <c:crosses val="autoZero"/>
        <c:auto val="1"/>
        <c:lblAlgn val="ctr"/>
        <c:lblOffset val="100"/>
        <c:noMultiLvlLbl val="0"/>
      </c:catAx>
      <c:valAx>
        <c:axId val="29479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9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65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15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37127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640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9833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774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376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940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267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575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507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996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8247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493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119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5437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00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2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@ICBCArgentina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4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0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@Banco_Patagonia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3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@BBVAFrancesArg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96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1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@Supervielle_ARG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56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@HSBC_AR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2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4587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383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4866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037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3260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145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32237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364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7138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43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4054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3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2980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2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385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000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71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970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9245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7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3084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47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0175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137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2266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84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467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12243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726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447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306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454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32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16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- 2016-12-12 11:45:24</a:t>
                      </a:r>
                      <a:r>
                        <a:rPr lang="es-ES" sz="1000"/>
                        <a:t>
¡Feliz día para todos los Hinchas Xeneizes!. RT si sos de los que dejan todo por Boca. https://t.co/R2c3XAuEMH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- 2016-12-28 14:22:03</a:t>
                      </a:r>
                      <a:r>
                        <a:rPr lang="es-ES" sz="1000"/>
                        <a:t>
#GraciasCave por tanto. Si querés salir a decir que era broma y seguís jugando, todavía estás a tiempo 😉 .… https://t.co/25e5TXbks7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08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- 2016-12-15 23:08:14</a:t>
                      </a:r>
                      <a:r>
                        <a:rPr lang="es-ES" sz="1000"/>
                        <a:t>
¡Felicitamos a los campeones de la #CopaArgentina! ¡Grande River!
RT para que tu pasión de la vuelta a toda la Arge… https://t.co/iUAO4hQhLm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10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@ICBCArgentina - 2016-12-16 18:00:06</a:t>
                      </a:r>
                      <a:r>
                        <a:rPr lang="en-US" sz="1000"/>
                        <a:t>
Llená el🎄con los mejores 🎁 21 y 22/12, ¡hasta 40% off en shoppings con tarjetas ICBC! #EsteAñoRegalo 🎅 https://t.co/TJpRcXrwVT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0.6393%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24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- 2016-12-29 09:59:37</a:t>
                      </a:r>
                      <a:r>
                        <a:rPr lang="es-ES" sz="1000"/>
                        <a:t>
RT @juancurutchet: #Inundaciones: desde el @bancoprovincia dispusimos una línea especial de créditos blandos para los afectados en el norte…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5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- 2017-01-02 12:43:26</a:t>
                      </a:r>
                      <a:r>
                        <a:rPr lang="es-ES" sz="1000"/>
                        <a:t>
Bajá #FrancésGo y disfrutá la promo en la caja de seis alfajores Havanna del 1 al 8/01: https://t.co/8RXw6IcI4w https://t.co/229N1GGaJz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57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- 2016-12-17 09:45:01</a:t>
                      </a:r>
                      <a:r>
                        <a:rPr lang="es-ES" sz="1000"/>
                        <a:t>
Hoy, el lunes 19 y el martes 20 de diciembre seguí aprovechando los beneficios...¡Hacete un regalo para vos también… https://t.co/Bz0WIfpaRg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75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- 2016-12-29 09:59:47</a:t>
                      </a:r>
                      <a:r>
                        <a:rPr lang="es-ES" sz="1000"/>
                        <a:t>
RT @juancurutchet: Los afectados podrán acceder a préstamos de hasta $ 150 mil. Nuestro deber es colaborar para que los vecinos puedan recu…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01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- 2016-12-19 10:30:02</a:t>
                      </a:r>
                      <a:r>
                        <a:rPr lang="es-ES" sz="1000"/>
                        <a:t>
¿Tenés que hacer más regalos? Hoy y mañana te damos la solución 😉
Más info: https://t.co/mzxTtCNZw2 https://t.co/UMjs9Lnl7M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55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- 2016-12-26 13:07:16</a:t>
                      </a:r>
                      <a:r>
                        <a:rPr lang="es-ES" sz="1000"/>
                        <a:t>
El lunes post-Fiestas es difícil. ¿A quién le pasó esta mañana? #BuenLunes #Galifiestas https://t.co/mXTBdGASVt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497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34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5260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47741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216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95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790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290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2062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25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- 2016-12-12 11:38:00</a:t>
                      </a:r>
                      <a:r>
                        <a:rPr lang="es-ES" sz="1000"/>
                        <a:t>
Cualquier similitud con los hechos ocurridos esta mañana post feriado largo...😜 https://t.co/fEHpEzE2Ip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36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 - 2016-12-21 14:01:07</a:t>
                      </a:r>
                      <a:r>
                        <a:rPr lang="es-ES" sz="1000"/>
                        <a:t>
¿Qué peli es? Respondé usando #GaliciaDePelícula y participá por uno de los 4 pares de entradas hasta las 16hs. 🎬 https://t.co/E8O3GXOPvv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01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- 2016-12-22 09:00:03</a:t>
                      </a:r>
                      <a:r>
                        <a:rPr lang="es-ES" sz="1000"/>
                        <a:t>
🎁#PromoSorpresaNavidad
Conseguí hoy los regalos para los más deportistas de la familia: https://t.co/y0DwajTbSW https://t.co/xVDNn1dKkA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09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- 2016-12-21 10:55:18</a:t>
                      </a:r>
                      <a:r>
                        <a:rPr lang="es-ES" sz="1000"/>
                        <a:t>
#PromoSorpresaNavidad
¡Hoy es el turno de los más chicos! Conocé los locales adheridos: https://t.co/y0DwajTbSW https://t.co/ZMIntjunk2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0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- 2016-12-14 12:39:37</a:t>
                      </a:r>
                      <a:r>
                        <a:rPr lang="es-ES" sz="1000"/>
                        <a:t>
¿Soñás con jugar un partido en La Bombonera?. Bajá FrancésGo y participá https://t.co/8RXw6Iujt6 https://t.co/OyUfdKCtoe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65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- 2016-12-13 18:30:30</a:t>
                      </a:r>
                      <a:r>
                        <a:rPr lang="es-ES" sz="1000"/>
                        <a:t>
RT @juancurutchet: Remodelamos y ampliamos el Centro Único de Monitoreo (CUM) del @bancoprovincia. https://t.co/yQDe5c5Ios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63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@BancoCiudad - 2016-12-28 13:07:10</a:t>
                      </a:r>
                      <a:r>
                        <a:rPr lang="en-US" sz="1000"/>
                        <a:t>
La guitarra autografiada de @Aerosmith subastada a beneficio del Hospital Alta Córdoba. ¡Sumate ➡… https://t.co/M7cRSkGgvK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- 2016-12-15 21:01:53</a:t>
                      </a:r>
                      <a:r>
                        <a:rPr lang="es-ES" sz="1000"/>
                        <a:t>
Tu familia, como los García, también va a poder disfrutar de estos beneficios el 16, 17, 19 y 20 de diciembre:… https://t.co/mH9qN7wpYC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0.4625%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1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- 2017-01-01 16:30:03</a:t>
                      </a:r>
                      <a:r>
                        <a:rPr lang="es-ES" sz="1000"/>
                        <a:t>
Conocé en nuestro blog cómo cuidar lo que es tuyo cuando estás de viaje: https://t.co/zyBUf1Vnjh https://t.co/7kcbFJDMHH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8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- 2016-12-21 17:15:33</a:t>
                      </a:r>
                      <a:r>
                        <a:rPr lang="es-ES" sz="1000"/>
                        <a:t>
⚡️ “¡Ahorrá en shoppings y llená el arbolito con ICBC! #EsteAñoRegalo 🎁”
https://t.co/tXiN0CG3oe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7624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815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475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38785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618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657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584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608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475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2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 - 2016-12-25 11:00:02</a:t>
                      </a:r>
                      <a:r>
                        <a:rPr lang="es-ES" sz="1000"/>
                        <a:t>
A disfrutar de este día mágico👧🎅 ¡Muchas felicidades y los mejores deseos para tod@s! #FelizNavidad https://t.co/VwPJC8IbYZ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93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- 2017-01-02 10:00:02</a:t>
                      </a:r>
                      <a:r>
                        <a:rPr lang="es-ES" sz="1000"/>
                        <a:t>
Bajá #FrancésGo, descargá el cupón y disfrutá un 50% off en 1 kg de Chungo del 2 al 16/1: https://t.co/8RXw6IcI4w https://t.co/tJK4xa95lX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44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 - 2017-01-04 14:30:02</a:t>
                      </a:r>
                      <a:r>
                        <a:rPr lang="es-ES" sz="1000"/>
                        <a:t>
Bajá #FrancésGo y participá para ser parte de una tarde todo terreno en Pinamar: https://t.co/8RXw6IcI4w https://t.co/Yg7PvNCXlL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84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- 2016-12-20 09:00:02</a:t>
                      </a:r>
                      <a:r>
                        <a:rPr lang="es-ES" sz="1000"/>
                        <a:t>
¡Hoy es el último día para disfrutar de nuestros beneficios en shoppings y paseos! https://t.co/mzxTtCwo7s https://t.co/T3tNZXgWFT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65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 - 2017-01-05 15:31:43</a:t>
                      </a:r>
                      <a:r>
                        <a:rPr lang="es-ES" sz="1000"/>
                        <a:t>
¡Así disfrutamos este #VeranoMuyProvincia! Vení a los Espacios @BancoProvincia en Playa Grande, Punta Mogotes, La P… https://t.co/JO26YzlXs4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763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849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080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025366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710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2042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268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58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@BancoGalicia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@_Karinita_ - 2017-01-10 17:36:11</a:t>
                      </a:r>
                      <a:r>
                        <a:rPr lang="en-US" sz="1000"/>
                        <a:t>
@BancoGalicia 102, que me gane?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64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@SofiVanniIris - 2017-01-10 17:35:54</a:t>
                      </a:r>
                      <a:r>
                        <a:rPr lang="es-ES" sz="1000"/>
                        <a:t>
@HSBC_AR en el banco me dicen que la tarjeta de credito la tiene oca y en oca me dicen que la tienen  ustedes. Alguna solución?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8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@Elpitudelagente - 2017-01-10 17:13:49</a:t>
                      </a:r>
                      <a:r>
                        <a:rPr lang="es-ES" sz="1000"/>
                        <a:t>
@HSBC_AR ok, les conté x el medio q m pidieron y sigo sin respuesta. Como sigue esto?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67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@andyvary - 2017-01-10 16:43:43</a:t>
                      </a:r>
                      <a:r>
                        <a:rPr lang="es-ES" sz="1000"/>
                        <a:t>
@SantanderRio hola llevo 2dias intentando hacer una transf x online bkg y no puedo, hay algún problema?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5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@pabletwitt - 2017-01-10 16:05:06</a:t>
                      </a:r>
                      <a:r>
                        <a:rPr lang="es-ES" sz="1000"/>
                        <a:t>
@HSBC_AR pero cambio hace poco!? hasta diciembre compre en distintos supermercados de córdoba (donde vivo) y me hacían el descuento.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63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@ClaudioAnndres - 2017-01-10 16:03:38</a:t>
                      </a:r>
                      <a:r>
                        <a:rPr lang="es-ES" sz="1000"/>
                        <a:t>
@ICBCArgentina buenas tardes, me pueden seguir por favor para hacerles unas consultas x md? Sobre un seguro que contrate en el día de hoy?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80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@_douglasrojas - 2017-01-10 15:51:10</a:t>
                      </a:r>
                      <a:r>
                        <a:rPr lang="es-ES" sz="1000"/>
                        <a:t>
Existe algún mail al cual pueda escribir para alguna queja @HSBC_AR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08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@SantanderRio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@santirmontero - 2017-01-10 15:48:26</a:t>
                      </a:r>
                      <a:r>
                        <a:rPr lang="es-ES" sz="1000"/>
                        <a:t>
@SantanderRio hola, tienen sucursal/cajero en Pinamar? Gracias.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31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@Banco_Patagonia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@nicoinarg - 2017-01-10 15:44:44</a:t>
                      </a:r>
                      <a:r>
                        <a:rPr lang="es-ES" sz="1000"/>
                        <a:t>
@Banco_Patagonia buen día. Tengo tarjeta mercadopago MasterCard de Uds. tengo los descuentos Patagoniamas con esta tarjeta?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67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@HSBC_AR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@pabletwitt - 2017-01-10 15:43:14</a:t>
                      </a:r>
                      <a:r>
                        <a:rPr lang="es-ES" sz="1000"/>
                        <a:t>
@HSBC_AR buenas tardes, hay algún listado donde se pueda ver en que supermercado aplican la promo del 20% y en cuales no!?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588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865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115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45211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02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1053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6944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36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@VarskySports - 2017-01-07 23:09:27</a:t>
                      </a:r>
                      <a:r>
                        <a:rPr lang="es-ES" sz="1000"/>
                        <a:t>
#LosPumas son campeones del Seven de Punta del Este! Vencieron 22-21 a Fiji tras ir perdiendo 12-21! @ICBCArgentina… https://t.co/WPSdKLVWKw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54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@marley_ok - 2016-12-11 17:37:02</a:t>
                      </a:r>
                      <a:r>
                        <a:rPr lang="es-ES" sz="1000"/>
                        <a:t>
La gente del @BBVAFrancesArg quieren q patee en el entretiempo! Se viene un nuevo papelon! #SuperclásicoBBVA https://t.co/d6xKK8dGmV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4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@christiangferra - 2017-01-03 22:00:15</a:t>
                      </a:r>
                      <a:r>
                        <a:rPr lang="es-ES" sz="1000"/>
                        <a:t>
Karina Rabolini la seudo Evita frustrada nunca pagó los créditos que sacó en el @bancoprovincia #MartesIntratable https://t.co/07ICln8ra9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11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@VarskySports - 2016-12-20 23:08:17</a:t>
                      </a:r>
                      <a:r>
                        <a:rPr lang="es-ES" sz="1000"/>
                        <a:t>
Facundo Isa ganó el #PremioOlimpia en Rugby. Felicitaciones! @ICBCArgentina Sponsor Oficial de #LosPumas y… https://t.co/9AUcDOH2Qr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3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@moveconcertsarg - 2016-12-16 14:36:03</a:t>
                      </a:r>
                      <a:r>
                        <a:rPr lang="es-ES" sz="1000"/>
                        <a:t>
4 bandas se suman al line-up del #MaximusFestival. Preventa para clientes del @BBVAFrancesArg  en… https://t.co/Q5BaEEbbSI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04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@RacingClub - 2016-12-19 16:36:56</a:t>
                      </a:r>
                      <a:r>
                        <a:rPr lang="es-ES" sz="1000"/>
                        <a:t>
Víctor Blanco y Javier Ortiz Batalla firmaron la renovación por un año del contrato del @BancoCiudad como sponsor d… https://t.co/2kWbDcoNz4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@VarskySports - 2017-01-05 14:44:14</a:t>
                      </a:r>
                      <a:r>
                        <a:rPr lang="es-ES" sz="1000"/>
                        <a:t>
Estos son los 44 #Jaguares confirmados para el #SúperRugby 2017. @ICBCArgentina Sponsor Oficial https://t.co/stKoGrbHPq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54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@VarskySports - 2016-12-30 15:39:28</a:t>
                      </a:r>
                      <a:r>
                        <a:rPr lang="es-ES" sz="1000"/>
                        <a:t>
#LosPumas ya tienen plantel confirmado para el Seven de Punta del Este. @ICBCArgentina Sponsor Oficial https://t.co/kvhGXP56gF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38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@VarskySports - 2017-01-07 21:14:27</a:t>
                      </a:r>
                      <a:r>
                        <a:rPr lang="es-ES" sz="1000"/>
                        <a:t>
#LosPumas despacharon a Chile 29-0 y disputarán la final del Seven de Punta del Este ante Fiji. @ICBCArgentina Spon… https://t.co/XIUSoPM4Rr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8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@marley_ok - 2016-12-11 16:41:26</a:t>
                      </a:r>
                      <a:r>
                        <a:rPr lang="es-ES" sz="1000"/>
                        <a:t>
Por ver el superclasico! Gracias @BBVAFrancesArg  #SuperclásicoBBVA #RiverSosVos https://t.co/GzuA1iXKrI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822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395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288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62269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1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7352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3244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79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@bancoprovincia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@juancurutchet - 2016-12-29 08:39:06</a:t>
                      </a:r>
                      <a:r>
                        <a:rPr lang="es-ES" sz="1000"/>
                        <a:t>
#Inundaciones: desde el @bancoprovincia dispusimos una línea especial de créditos blandos para los afectados en el norte 
de la Provincia.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12/29/2016 12:59:37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88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@HSBC_AR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@asocdepolo - 2016-12-11 20:59:41</a:t>
                      </a:r>
                      <a:r>
                        <a:rPr lang="en-US" sz="1000"/>
                        <a:t>
La Dolfina, campeón del 123º Campeonato Argentino Abierto de Polo @HSBC_AR
https://t.co/YR92dh8biE https://t.co/CEdxG5dSlo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00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@BichosdeCampo - 2016-12-13 22:17:13</a:t>
                      </a:r>
                      <a:r>
                        <a:rPr lang="es-ES" sz="1000"/>
                        <a:t>
#BichosdeCampo ganó el premio anual @AgroPeriodistas y @BancoGalicia al mejor producto en radio! Gracias!!!… https://t.co/PYCeY3Tm8M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4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@luisnovaresio - 2016-12-20 12:51:50</a:t>
                      </a:r>
                      <a:r>
                        <a:rPr lang="es-ES" sz="1000"/>
                        <a:t>
11,30 de la mañana y los cajeros automáticos del @ICBCArgentina de Santa Fe al 3300 ya están sin guita.  Es joda, no! Sí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12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@VarskySports - 2017-01-07 00:19:21</a:t>
                      </a:r>
                      <a:r>
                        <a:rPr lang="es-ES" sz="1000"/>
                        <a:t>
#LosPumas despacharon a 38-0 a Estados Unidos y ganaron su grupo en el Seven de Punta del  Este. @ICBCArgentina Spo… https://t.co/1Fm2D07CeV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0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@BancoGalicia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@dzapatillas - 2017-01-05 10:21:29</a:t>
                      </a:r>
                      <a:r>
                        <a:rPr lang="es-ES" sz="1000"/>
                        <a:t>
Hola, @BCRAusuarios: resulta que  @BancoGalicia me bloqueó la tarjeta de débito sin motivo, y no me deja depositar un cheque por ventanilla.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92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@BBVAFrancesArg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@dannymiche - 2016-12-29 09:43:32</a:t>
                      </a:r>
                      <a:r>
                        <a:rPr lang="es-ES" sz="1000"/>
                        <a:t>
7000 personas para ver el entrenamiento de Federer en la @hopmancup 
@BBVAFrancesArg 
#FrancesGo https://t.co/HLrMIK8rjc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08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@ICBCArgentina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@VarskySports - 2016-12-14 23:04:28</a:t>
                      </a:r>
                      <a:r>
                        <a:rPr lang="es-ES" sz="1000"/>
                        <a:t>
#LosJaguares debutarán en el #SuperRugby el 25/2 en Sudáfrica vs Kings @ICBCArgentina Sponsor Oficial https://t.co/O6ifJh7Tkr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96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@Banco_Patagonia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@T4FArgentina - 2016-12-16 10:00:07</a:t>
                      </a:r>
                      <a:r>
                        <a:rPr lang="en-US" sz="1000"/>
                        <a:t>
¡Confirmado! @eltonofficial y @JamesTaylor_com! 8/4.
Prevta. @banco_patagonia 21/12 12hs.
Vta Gral. 28/12 12hs.… https://t.co/hYVKbXdA1v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4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@BancoCiudad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@dzapatillas - 2017-01-02 13:09:50</a:t>
                      </a:r>
                      <a:r>
                        <a:rPr lang="es-ES" sz="1000"/>
                        <a:t>
Los bancos quieren que nos endeudemos. No quieren que ahorremos ni que invirtamos. Lástima la campaña de @BancoCiudad que es público...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01/02/2017 19:16:15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5931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8912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899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31269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59758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109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29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@cruzsimonalfre1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(17), @BBVAFrancesArg (23), @BancoGalicia (8), @HSBC_AR (38)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458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@silviaponce2001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@BBVAFrancesArg (66)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53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@normaaversente1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(1), @ICBCArgentina (4), @BBVAFrancesArg (3), @BancoGalicia (2), @HSBC_AR (50), @bancoprovincia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66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@Lubertino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(53), @BancoCiudad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15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@BCRAusuarios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(21), @ICBCArgentina (6), @Banco_Patagonia (1), @BBVAFrancesArg (11), @BancoGalicia (6), @Supervielle_ARG (1), @BancoCiudad (1), @HSBC_AR (4), @bancoprovincia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24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@babayoga8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(1), @ICBCArgentina (28)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3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@adelmagc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(1), @BBVAFrancesArg (12), @BancoGalicia (7), @bancoprovincia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68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@mariorf2010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(25)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349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@RCachanosky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(4), @bancoprovincia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16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@alealeramirez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(24)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2065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446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197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31573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444272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990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4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@elpatiobullrich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(10), @ICBCArgentina (4), @BancoGalicia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4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@VarskySports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8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@Gla2410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@BBVAFrancesArg (1), @bancoprovincia (18)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77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@quemero20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(3), @Banco_Patagonia (2), @BBVAFrancesArg (10), @BancoGalicia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91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@arisetton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(12), @BBVAFrancesArg (3), @BancoGalicia (2), @BancoCiudad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65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@santander_resp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(17)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00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@LosGallegos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(2), @ICBCArgentina (1), @Banco_Patagonia (2), @BBVAFrancesArg (3), @BancoGalicia (4), @bancoprovincia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09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@20H9FiBlQOUdI0Y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@bancoprovincia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55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@crispycoroo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@SantanderRio (4), @ICBCArgentina (1), @Banco_Patagonia (1), @BBVAFrancesArg (1), @BancoGalicia (5), @BancoCiudad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71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@ovehit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@ICBCArgentina (16)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6900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562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1587</Words>
  <Application>Microsoft Office PowerPoint</Application>
  <PresentationFormat>On-screen Show (4:3)</PresentationFormat>
  <Paragraphs>571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2017-01-10T22:07:59Z</dcterms:created>
  <dcterms:modified xsi:type="dcterms:W3CDTF">2017-01-10T22:09:29Z</dcterms:modified>
</cp:coreProperties>
</file>