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Sheet1!$B$2:$B$32</c:f>
              <c:numCache>
                <c:formatCode>General</c:formatCode>
                <c:ptCount val="31"/>
                <c:pt idx="0">
                  <c:v>507346</c:v>
                </c:pt>
                <c:pt idx="1">
                  <c:v>507407</c:v>
                </c:pt>
                <c:pt idx="2">
                  <c:v>507499</c:v>
                </c:pt>
                <c:pt idx="3">
                  <c:v>507668</c:v>
                </c:pt>
                <c:pt idx="4">
                  <c:v>507757</c:v>
                </c:pt>
                <c:pt idx="5">
                  <c:v>507853</c:v>
                </c:pt>
                <c:pt idx="6">
                  <c:v>507930</c:v>
                </c:pt>
                <c:pt idx="7">
                  <c:v>507989</c:v>
                </c:pt>
                <c:pt idx="8">
                  <c:v>508097</c:v>
                </c:pt>
                <c:pt idx="9">
                  <c:v>508177</c:v>
                </c:pt>
                <c:pt idx="10">
                  <c:v>508291</c:v>
                </c:pt>
                <c:pt idx="11">
                  <c:v>508374</c:v>
                </c:pt>
                <c:pt idx="12">
                  <c:v>508544</c:v>
                </c:pt>
                <c:pt idx="13">
                  <c:v>508605</c:v>
                </c:pt>
                <c:pt idx="14">
                  <c:v>508679</c:v>
                </c:pt>
                <c:pt idx="15">
                  <c:v>508777</c:v>
                </c:pt>
                <c:pt idx="16">
                  <c:v>508882</c:v>
                </c:pt>
                <c:pt idx="17">
                  <c:v>508950</c:v>
                </c:pt>
                <c:pt idx="18">
                  <c:v>509024</c:v>
                </c:pt>
                <c:pt idx="19">
                  <c:v>509098</c:v>
                </c:pt>
                <c:pt idx="20">
                  <c:v>509161</c:v>
                </c:pt>
                <c:pt idx="21">
                  <c:v>509161</c:v>
                </c:pt>
                <c:pt idx="22">
                  <c:v>509147</c:v>
                </c:pt>
                <c:pt idx="23">
                  <c:v>509122</c:v>
                </c:pt>
                <c:pt idx="24">
                  <c:v>509132</c:v>
                </c:pt>
                <c:pt idx="25">
                  <c:v>509107</c:v>
                </c:pt>
                <c:pt idx="26">
                  <c:v>509111</c:v>
                </c:pt>
                <c:pt idx="27">
                  <c:v>509102</c:v>
                </c:pt>
                <c:pt idx="28">
                  <c:v>509089</c:v>
                </c:pt>
                <c:pt idx="29">
                  <c:v>509080</c:v>
                </c:pt>
                <c:pt idx="30">
                  <c:v>509082</c:v>
                </c:pt>
              </c:numCache>
            </c:numRef>
          </c:val>
          <c:smooth val="0"/>
          <c:extLst>
            <c:ext xmlns:c16="http://schemas.microsoft.com/office/drawing/2014/chart" uri="{C3380CC4-5D6E-409C-BE32-E72D297353CC}">
              <c16:uniqueId val="{00000000-1265-479C-816B-6D25A148B219}"/>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Sheet1!$C$2:$C$32</c:f>
              <c:numCache>
                <c:formatCode>General</c:formatCode>
                <c:ptCount val="31"/>
                <c:pt idx="0">
                  <c:v>1047881</c:v>
                </c:pt>
                <c:pt idx="1">
                  <c:v>1048007</c:v>
                </c:pt>
                <c:pt idx="2">
                  <c:v>1048171</c:v>
                </c:pt>
                <c:pt idx="3">
                  <c:v>1048418</c:v>
                </c:pt>
                <c:pt idx="4">
                  <c:v>1048528</c:v>
                </c:pt>
                <c:pt idx="5">
                  <c:v>1048651</c:v>
                </c:pt>
                <c:pt idx="6">
                  <c:v>1048720</c:v>
                </c:pt>
                <c:pt idx="7">
                  <c:v>1048760</c:v>
                </c:pt>
                <c:pt idx="8">
                  <c:v>1048863</c:v>
                </c:pt>
                <c:pt idx="9">
                  <c:v>1049005</c:v>
                </c:pt>
                <c:pt idx="10">
                  <c:v>1049151</c:v>
                </c:pt>
                <c:pt idx="11">
                  <c:v>1049254</c:v>
                </c:pt>
                <c:pt idx="12">
                  <c:v>1049324</c:v>
                </c:pt>
                <c:pt idx="13">
                  <c:v>1049320</c:v>
                </c:pt>
                <c:pt idx="14">
                  <c:v>1049326</c:v>
                </c:pt>
                <c:pt idx="15">
                  <c:v>1049454</c:v>
                </c:pt>
                <c:pt idx="16">
                  <c:v>1049599</c:v>
                </c:pt>
                <c:pt idx="17">
                  <c:v>1049735</c:v>
                </c:pt>
                <c:pt idx="18">
                  <c:v>1049856</c:v>
                </c:pt>
                <c:pt idx="19">
                  <c:v>1049952</c:v>
                </c:pt>
                <c:pt idx="20">
                  <c:v>1050040</c:v>
                </c:pt>
                <c:pt idx="21">
                  <c:v>1050045</c:v>
                </c:pt>
                <c:pt idx="22">
                  <c:v>1050103</c:v>
                </c:pt>
                <c:pt idx="23">
                  <c:v>1050188</c:v>
                </c:pt>
                <c:pt idx="24">
                  <c:v>1050322</c:v>
                </c:pt>
                <c:pt idx="25">
                  <c:v>1050511</c:v>
                </c:pt>
                <c:pt idx="26">
                  <c:v>1050618</c:v>
                </c:pt>
                <c:pt idx="27">
                  <c:v>1050647</c:v>
                </c:pt>
                <c:pt idx="28">
                  <c:v>1050689</c:v>
                </c:pt>
                <c:pt idx="29">
                  <c:v>1050820</c:v>
                </c:pt>
                <c:pt idx="30">
                  <c:v>1050899</c:v>
                </c:pt>
              </c:numCache>
            </c:numRef>
          </c:val>
          <c:smooth val="0"/>
          <c:extLst>
            <c:ext xmlns:c16="http://schemas.microsoft.com/office/drawing/2014/chart" uri="{C3380CC4-5D6E-409C-BE32-E72D297353CC}">
              <c16:uniqueId val="{00000001-1265-479C-816B-6D25A148B219}"/>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Sheet1!$D$2:$D$32</c:f>
              <c:numCache>
                <c:formatCode>General</c:formatCode>
                <c:ptCount val="31"/>
                <c:pt idx="0">
                  <c:v>1226789</c:v>
                </c:pt>
                <c:pt idx="1">
                  <c:v>1228101</c:v>
                </c:pt>
                <c:pt idx="2">
                  <c:v>1229193</c:v>
                </c:pt>
                <c:pt idx="3">
                  <c:v>1230226</c:v>
                </c:pt>
                <c:pt idx="4">
                  <c:v>1231123</c:v>
                </c:pt>
                <c:pt idx="5">
                  <c:v>1232262</c:v>
                </c:pt>
                <c:pt idx="6">
                  <c:v>1233207</c:v>
                </c:pt>
                <c:pt idx="7">
                  <c:v>1234364</c:v>
                </c:pt>
                <c:pt idx="8">
                  <c:v>1235597</c:v>
                </c:pt>
                <c:pt idx="9">
                  <c:v>1236743</c:v>
                </c:pt>
                <c:pt idx="10">
                  <c:v>1237780</c:v>
                </c:pt>
                <c:pt idx="11">
                  <c:v>1238572</c:v>
                </c:pt>
                <c:pt idx="12">
                  <c:v>1239498</c:v>
                </c:pt>
                <c:pt idx="13">
                  <c:v>1240281</c:v>
                </c:pt>
                <c:pt idx="14">
                  <c:v>1241217</c:v>
                </c:pt>
                <c:pt idx="15">
                  <c:v>1242367</c:v>
                </c:pt>
                <c:pt idx="16">
                  <c:v>1243675</c:v>
                </c:pt>
                <c:pt idx="17">
                  <c:v>1244938</c:v>
                </c:pt>
                <c:pt idx="18">
                  <c:v>1246030</c:v>
                </c:pt>
                <c:pt idx="19">
                  <c:v>1246825</c:v>
                </c:pt>
                <c:pt idx="20">
                  <c:v>1247624</c:v>
                </c:pt>
                <c:pt idx="21">
                  <c:v>1247759</c:v>
                </c:pt>
                <c:pt idx="22">
                  <c:v>1247982</c:v>
                </c:pt>
                <c:pt idx="23">
                  <c:v>1248435</c:v>
                </c:pt>
                <c:pt idx="24">
                  <c:v>1248815</c:v>
                </c:pt>
                <c:pt idx="25">
                  <c:v>1249221</c:v>
                </c:pt>
                <c:pt idx="26">
                  <c:v>1249544</c:v>
                </c:pt>
                <c:pt idx="27">
                  <c:v>1249819</c:v>
                </c:pt>
                <c:pt idx="28">
                  <c:v>1250051</c:v>
                </c:pt>
                <c:pt idx="29">
                  <c:v>1250204</c:v>
                </c:pt>
                <c:pt idx="30">
                  <c:v>1250383</c:v>
                </c:pt>
              </c:numCache>
            </c:numRef>
          </c:val>
          <c:smooth val="0"/>
          <c:extLst>
            <c:ext xmlns:c16="http://schemas.microsoft.com/office/drawing/2014/chart" uri="{C3380CC4-5D6E-409C-BE32-E72D297353CC}">
              <c16:uniqueId val="{00000002-1265-479C-816B-6D25A148B219}"/>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Sheet1!$E$2:$E$32</c:f>
              <c:numCache>
                <c:formatCode>General</c:formatCode>
                <c:ptCount val="31"/>
                <c:pt idx="0">
                  <c:v>488144</c:v>
                </c:pt>
                <c:pt idx="1">
                  <c:v>488219</c:v>
                </c:pt>
                <c:pt idx="2">
                  <c:v>488330</c:v>
                </c:pt>
                <c:pt idx="3">
                  <c:v>488549</c:v>
                </c:pt>
                <c:pt idx="4">
                  <c:v>488678</c:v>
                </c:pt>
                <c:pt idx="5">
                  <c:v>488777</c:v>
                </c:pt>
                <c:pt idx="6">
                  <c:v>488888</c:v>
                </c:pt>
                <c:pt idx="7">
                  <c:v>489012</c:v>
                </c:pt>
                <c:pt idx="8">
                  <c:v>489245</c:v>
                </c:pt>
                <c:pt idx="9">
                  <c:v>489441</c:v>
                </c:pt>
                <c:pt idx="10">
                  <c:v>489653</c:v>
                </c:pt>
                <c:pt idx="11">
                  <c:v>489775</c:v>
                </c:pt>
                <c:pt idx="12">
                  <c:v>489870</c:v>
                </c:pt>
                <c:pt idx="13">
                  <c:v>489913</c:v>
                </c:pt>
                <c:pt idx="14">
                  <c:v>489950</c:v>
                </c:pt>
                <c:pt idx="15">
                  <c:v>490036</c:v>
                </c:pt>
                <c:pt idx="16">
                  <c:v>490141</c:v>
                </c:pt>
                <c:pt idx="17">
                  <c:v>490254</c:v>
                </c:pt>
                <c:pt idx="18">
                  <c:v>490332</c:v>
                </c:pt>
                <c:pt idx="19">
                  <c:v>490399</c:v>
                </c:pt>
                <c:pt idx="20">
                  <c:v>490419</c:v>
                </c:pt>
                <c:pt idx="21">
                  <c:v>490446</c:v>
                </c:pt>
                <c:pt idx="22">
                  <c:v>490571</c:v>
                </c:pt>
                <c:pt idx="23">
                  <c:v>490698</c:v>
                </c:pt>
                <c:pt idx="24">
                  <c:v>490822</c:v>
                </c:pt>
                <c:pt idx="25">
                  <c:v>490967</c:v>
                </c:pt>
                <c:pt idx="26">
                  <c:v>491084</c:v>
                </c:pt>
                <c:pt idx="27">
                  <c:v>491101</c:v>
                </c:pt>
                <c:pt idx="28">
                  <c:v>491140</c:v>
                </c:pt>
                <c:pt idx="29">
                  <c:v>491203</c:v>
                </c:pt>
                <c:pt idx="30">
                  <c:v>491581</c:v>
                </c:pt>
              </c:numCache>
            </c:numRef>
          </c:val>
          <c:smooth val="0"/>
          <c:extLst>
            <c:ext xmlns:c16="http://schemas.microsoft.com/office/drawing/2014/chart" uri="{C3380CC4-5D6E-409C-BE32-E72D297353CC}">
              <c16:uniqueId val="{00000003-1265-479C-816B-6D25A148B219}"/>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Sheet1!$F$2:$F$32</c:f>
              <c:numCache>
                <c:formatCode>General</c:formatCode>
                <c:ptCount val="31"/>
                <c:pt idx="0">
                  <c:v>219679</c:v>
                </c:pt>
                <c:pt idx="1">
                  <c:v>219719</c:v>
                </c:pt>
                <c:pt idx="2">
                  <c:v>219763</c:v>
                </c:pt>
                <c:pt idx="3">
                  <c:v>219874</c:v>
                </c:pt>
                <c:pt idx="4">
                  <c:v>220124</c:v>
                </c:pt>
                <c:pt idx="5">
                  <c:v>220218</c:v>
                </c:pt>
                <c:pt idx="6">
                  <c:v>220285</c:v>
                </c:pt>
                <c:pt idx="7">
                  <c:v>220390</c:v>
                </c:pt>
                <c:pt idx="8">
                  <c:v>220509</c:v>
                </c:pt>
                <c:pt idx="9">
                  <c:v>220623</c:v>
                </c:pt>
                <c:pt idx="10">
                  <c:v>220857</c:v>
                </c:pt>
                <c:pt idx="11">
                  <c:v>220979</c:v>
                </c:pt>
                <c:pt idx="12">
                  <c:v>221151</c:v>
                </c:pt>
                <c:pt idx="13">
                  <c:v>221295</c:v>
                </c:pt>
                <c:pt idx="14">
                  <c:v>221549</c:v>
                </c:pt>
                <c:pt idx="15">
                  <c:v>221835</c:v>
                </c:pt>
                <c:pt idx="16">
                  <c:v>222109</c:v>
                </c:pt>
                <c:pt idx="17">
                  <c:v>222460</c:v>
                </c:pt>
                <c:pt idx="18">
                  <c:v>222676</c:v>
                </c:pt>
                <c:pt idx="19">
                  <c:v>222825</c:v>
                </c:pt>
                <c:pt idx="20">
                  <c:v>222906</c:v>
                </c:pt>
                <c:pt idx="21">
                  <c:v>222902</c:v>
                </c:pt>
                <c:pt idx="22">
                  <c:v>223140</c:v>
                </c:pt>
                <c:pt idx="23">
                  <c:v>223205</c:v>
                </c:pt>
                <c:pt idx="24">
                  <c:v>223283</c:v>
                </c:pt>
                <c:pt idx="25">
                  <c:v>223372</c:v>
                </c:pt>
                <c:pt idx="26">
                  <c:v>223481</c:v>
                </c:pt>
                <c:pt idx="27">
                  <c:v>223576</c:v>
                </c:pt>
                <c:pt idx="28">
                  <c:v>223699</c:v>
                </c:pt>
                <c:pt idx="29">
                  <c:v>223816</c:v>
                </c:pt>
                <c:pt idx="30">
                  <c:v>223914</c:v>
                </c:pt>
              </c:numCache>
            </c:numRef>
          </c:val>
          <c:smooth val="0"/>
          <c:extLst>
            <c:ext xmlns:c16="http://schemas.microsoft.com/office/drawing/2014/chart" uri="{C3380CC4-5D6E-409C-BE32-E72D297353CC}">
              <c16:uniqueId val="{00000004-1265-479C-816B-6D25A148B219}"/>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Sheet1!$G$2:$G$32</c:f>
              <c:numCache>
                <c:formatCode>General</c:formatCode>
                <c:ptCount val="31"/>
                <c:pt idx="0">
                  <c:v>669156</c:v>
                </c:pt>
                <c:pt idx="1">
                  <c:v>669209</c:v>
                </c:pt>
                <c:pt idx="2">
                  <c:v>669667</c:v>
                </c:pt>
                <c:pt idx="3">
                  <c:v>670008</c:v>
                </c:pt>
                <c:pt idx="4">
                  <c:v>670316</c:v>
                </c:pt>
                <c:pt idx="5">
                  <c:v>670633</c:v>
                </c:pt>
                <c:pt idx="6">
                  <c:v>670951</c:v>
                </c:pt>
                <c:pt idx="7">
                  <c:v>671310</c:v>
                </c:pt>
                <c:pt idx="8">
                  <c:v>671722</c:v>
                </c:pt>
                <c:pt idx="9">
                  <c:v>672075</c:v>
                </c:pt>
                <c:pt idx="10">
                  <c:v>672428</c:v>
                </c:pt>
                <c:pt idx="11">
                  <c:v>672787</c:v>
                </c:pt>
                <c:pt idx="12">
                  <c:v>672952</c:v>
                </c:pt>
                <c:pt idx="13">
                  <c:v>673029</c:v>
                </c:pt>
                <c:pt idx="14">
                  <c:v>673145</c:v>
                </c:pt>
                <c:pt idx="15">
                  <c:v>673336</c:v>
                </c:pt>
                <c:pt idx="16">
                  <c:v>673355</c:v>
                </c:pt>
                <c:pt idx="17">
                  <c:v>673344</c:v>
                </c:pt>
                <c:pt idx="18">
                  <c:v>673349</c:v>
                </c:pt>
                <c:pt idx="19">
                  <c:v>673325</c:v>
                </c:pt>
                <c:pt idx="20">
                  <c:v>673298</c:v>
                </c:pt>
                <c:pt idx="21">
                  <c:v>673247</c:v>
                </c:pt>
                <c:pt idx="22">
                  <c:v>673249</c:v>
                </c:pt>
                <c:pt idx="23">
                  <c:v>673266</c:v>
                </c:pt>
                <c:pt idx="24">
                  <c:v>673266</c:v>
                </c:pt>
                <c:pt idx="25">
                  <c:v>673264</c:v>
                </c:pt>
                <c:pt idx="26">
                  <c:v>673274</c:v>
                </c:pt>
                <c:pt idx="27">
                  <c:v>673258</c:v>
                </c:pt>
                <c:pt idx="28">
                  <c:v>673251</c:v>
                </c:pt>
                <c:pt idx="29">
                  <c:v>673225</c:v>
                </c:pt>
                <c:pt idx="30">
                  <c:v>673221</c:v>
                </c:pt>
              </c:numCache>
            </c:numRef>
          </c:val>
          <c:smooth val="0"/>
          <c:extLst>
            <c:ext xmlns:c16="http://schemas.microsoft.com/office/drawing/2014/chart" uri="{C3380CC4-5D6E-409C-BE32-E72D297353CC}">
              <c16:uniqueId val="{00000005-1265-479C-816B-6D25A148B219}"/>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Sheet1!$H$2:$H$32</c:f>
              <c:numCache>
                <c:formatCode>General</c:formatCode>
                <c:ptCount val="31"/>
                <c:pt idx="0">
                  <c:v>446192</c:v>
                </c:pt>
                <c:pt idx="1">
                  <c:v>446506</c:v>
                </c:pt>
                <c:pt idx="2">
                  <c:v>446752</c:v>
                </c:pt>
                <c:pt idx="3">
                  <c:v>446914</c:v>
                </c:pt>
                <c:pt idx="4">
                  <c:v>446888</c:v>
                </c:pt>
                <c:pt idx="5">
                  <c:v>446873</c:v>
                </c:pt>
                <c:pt idx="6">
                  <c:v>446864</c:v>
                </c:pt>
                <c:pt idx="7">
                  <c:v>446832</c:v>
                </c:pt>
                <c:pt idx="8">
                  <c:v>446836</c:v>
                </c:pt>
                <c:pt idx="9">
                  <c:v>446855</c:v>
                </c:pt>
                <c:pt idx="10">
                  <c:v>446937</c:v>
                </c:pt>
                <c:pt idx="11">
                  <c:v>447003</c:v>
                </c:pt>
                <c:pt idx="12">
                  <c:v>447098</c:v>
                </c:pt>
                <c:pt idx="13">
                  <c:v>447178</c:v>
                </c:pt>
                <c:pt idx="14">
                  <c:v>447277</c:v>
                </c:pt>
                <c:pt idx="15">
                  <c:v>447393</c:v>
                </c:pt>
                <c:pt idx="16">
                  <c:v>447461</c:v>
                </c:pt>
                <c:pt idx="17">
                  <c:v>447515</c:v>
                </c:pt>
                <c:pt idx="18">
                  <c:v>447533</c:v>
                </c:pt>
                <c:pt idx="19">
                  <c:v>447585</c:v>
                </c:pt>
                <c:pt idx="20">
                  <c:v>447614</c:v>
                </c:pt>
                <c:pt idx="21">
                  <c:v>447606</c:v>
                </c:pt>
                <c:pt idx="22">
                  <c:v>447599</c:v>
                </c:pt>
                <c:pt idx="23">
                  <c:v>447608</c:v>
                </c:pt>
                <c:pt idx="24">
                  <c:v>447596</c:v>
                </c:pt>
                <c:pt idx="25">
                  <c:v>447593</c:v>
                </c:pt>
                <c:pt idx="26">
                  <c:v>447587</c:v>
                </c:pt>
                <c:pt idx="27">
                  <c:v>447571</c:v>
                </c:pt>
                <c:pt idx="28">
                  <c:v>447552</c:v>
                </c:pt>
                <c:pt idx="29">
                  <c:v>447538</c:v>
                </c:pt>
                <c:pt idx="30">
                  <c:v>447546</c:v>
                </c:pt>
              </c:numCache>
            </c:numRef>
          </c:val>
          <c:smooth val="0"/>
          <c:extLst>
            <c:ext xmlns:c16="http://schemas.microsoft.com/office/drawing/2014/chart" uri="{C3380CC4-5D6E-409C-BE32-E72D297353CC}">
              <c16:uniqueId val="{00000006-1265-479C-816B-6D25A148B219}"/>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Sheet1!$I$2:$I$32</c:f>
              <c:numCache>
                <c:formatCode>General</c:formatCode>
                <c:ptCount val="31"/>
                <c:pt idx="0">
                  <c:v>86766</c:v>
                </c:pt>
                <c:pt idx="1">
                  <c:v>86817</c:v>
                </c:pt>
                <c:pt idx="2">
                  <c:v>87200</c:v>
                </c:pt>
                <c:pt idx="3">
                  <c:v>87593</c:v>
                </c:pt>
                <c:pt idx="4">
                  <c:v>87761</c:v>
                </c:pt>
                <c:pt idx="5">
                  <c:v>88355</c:v>
                </c:pt>
                <c:pt idx="6">
                  <c:v>88889</c:v>
                </c:pt>
                <c:pt idx="7">
                  <c:v>88987</c:v>
                </c:pt>
                <c:pt idx="8">
                  <c:v>89394</c:v>
                </c:pt>
                <c:pt idx="9">
                  <c:v>90153</c:v>
                </c:pt>
                <c:pt idx="10">
                  <c:v>90957</c:v>
                </c:pt>
                <c:pt idx="11">
                  <c:v>91883</c:v>
                </c:pt>
                <c:pt idx="12">
                  <c:v>92705</c:v>
                </c:pt>
                <c:pt idx="13">
                  <c:v>92852</c:v>
                </c:pt>
                <c:pt idx="14">
                  <c:v>92865</c:v>
                </c:pt>
                <c:pt idx="15">
                  <c:v>93041</c:v>
                </c:pt>
                <c:pt idx="16">
                  <c:v>93108</c:v>
                </c:pt>
                <c:pt idx="17">
                  <c:v>93168</c:v>
                </c:pt>
                <c:pt idx="18">
                  <c:v>93226</c:v>
                </c:pt>
                <c:pt idx="19">
                  <c:v>93309</c:v>
                </c:pt>
                <c:pt idx="20">
                  <c:v>93440</c:v>
                </c:pt>
                <c:pt idx="21">
                  <c:v>93538</c:v>
                </c:pt>
                <c:pt idx="22">
                  <c:v>93691</c:v>
                </c:pt>
                <c:pt idx="23">
                  <c:v>93878</c:v>
                </c:pt>
                <c:pt idx="24">
                  <c:v>94054</c:v>
                </c:pt>
                <c:pt idx="25">
                  <c:v>94457</c:v>
                </c:pt>
                <c:pt idx="26">
                  <c:v>94495</c:v>
                </c:pt>
                <c:pt idx="27">
                  <c:v>94518</c:v>
                </c:pt>
                <c:pt idx="28">
                  <c:v>94537</c:v>
                </c:pt>
                <c:pt idx="29">
                  <c:v>94582</c:v>
                </c:pt>
                <c:pt idx="30">
                  <c:v>94644</c:v>
                </c:pt>
              </c:numCache>
            </c:numRef>
          </c:val>
          <c:smooth val="0"/>
          <c:extLst>
            <c:ext xmlns:c16="http://schemas.microsoft.com/office/drawing/2014/chart" uri="{C3380CC4-5D6E-409C-BE32-E72D297353CC}">
              <c16:uniqueId val="{00000007-1265-479C-816B-6D25A148B219}"/>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Sheet1!$J$2:$J$32</c:f>
              <c:numCache>
                <c:formatCode>General</c:formatCode>
                <c:ptCount val="31"/>
                <c:pt idx="0">
                  <c:v>420820</c:v>
                </c:pt>
                <c:pt idx="1">
                  <c:v>420913</c:v>
                </c:pt>
                <c:pt idx="2">
                  <c:v>421044</c:v>
                </c:pt>
                <c:pt idx="3">
                  <c:v>421148</c:v>
                </c:pt>
                <c:pt idx="4">
                  <c:v>421312</c:v>
                </c:pt>
                <c:pt idx="5">
                  <c:v>421369</c:v>
                </c:pt>
                <c:pt idx="6">
                  <c:v>421414</c:v>
                </c:pt>
                <c:pt idx="7">
                  <c:v>421445</c:v>
                </c:pt>
                <c:pt idx="8">
                  <c:v>421510</c:v>
                </c:pt>
                <c:pt idx="9">
                  <c:v>421621</c:v>
                </c:pt>
                <c:pt idx="10">
                  <c:v>421714</c:v>
                </c:pt>
                <c:pt idx="11">
                  <c:v>421807</c:v>
                </c:pt>
                <c:pt idx="12">
                  <c:v>421898</c:v>
                </c:pt>
                <c:pt idx="13">
                  <c:v>422017</c:v>
                </c:pt>
                <c:pt idx="14">
                  <c:v>422157</c:v>
                </c:pt>
                <c:pt idx="15">
                  <c:v>422237</c:v>
                </c:pt>
                <c:pt idx="16">
                  <c:v>422318</c:v>
                </c:pt>
                <c:pt idx="17">
                  <c:v>422496</c:v>
                </c:pt>
                <c:pt idx="18">
                  <c:v>422728</c:v>
                </c:pt>
                <c:pt idx="19">
                  <c:v>422821</c:v>
                </c:pt>
                <c:pt idx="20">
                  <c:v>422954</c:v>
                </c:pt>
                <c:pt idx="21">
                  <c:v>422987</c:v>
                </c:pt>
                <c:pt idx="22">
                  <c:v>423154</c:v>
                </c:pt>
                <c:pt idx="23">
                  <c:v>423232</c:v>
                </c:pt>
                <c:pt idx="24">
                  <c:v>423293</c:v>
                </c:pt>
                <c:pt idx="25">
                  <c:v>423332</c:v>
                </c:pt>
                <c:pt idx="26">
                  <c:v>423381</c:v>
                </c:pt>
                <c:pt idx="27">
                  <c:v>423410</c:v>
                </c:pt>
                <c:pt idx="28">
                  <c:v>423445</c:v>
                </c:pt>
                <c:pt idx="29">
                  <c:v>423470</c:v>
                </c:pt>
                <c:pt idx="30">
                  <c:v>423490</c:v>
                </c:pt>
              </c:numCache>
            </c:numRef>
          </c:val>
          <c:smooth val="0"/>
          <c:extLst>
            <c:ext xmlns:c16="http://schemas.microsoft.com/office/drawing/2014/chart" uri="{C3380CC4-5D6E-409C-BE32-E72D297353CC}">
              <c16:uniqueId val="{00000008-1265-479C-816B-6D25A148B219}"/>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Sheet1!$K$2:$K$32</c:f>
              <c:numCache>
                <c:formatCode>General</c:formatCode>
                <c:ptCount val="31"/>
                <c:pt idx="0">
                  <c:v>142999</c:v>
                </c:pt>
                <c:pt idx="1">
                  <c:v>143104</c:v>
                </c:pt>
                <c:pt idx="2">
                  <c:v>143189</c:v>
                </c:pt>
                <c:pt idx="3">
                  <c:v>143293</c:v>
                </c:pt>
                <c:pt idx="4">
                  <c:v>143338</c:v>
                </c:pt>
                <c:pt idx="5">
                  <c:v>143359</c:v>
                </c:pt>
                <c:pt idx="6">
                  <c:v>143395</c:v>
                </c:pt>
                <c:pt idx="7">
                  <c:v>143419</c:v>
                </c:pt>
                <c:pt idx="8">
                  <c:v>143575</c:v>
                </c:pt>
                <c:pt idx="9">
                  <c:v>143845</c:v>
                </c:pt>
                <c:pt idx="10">
                  <c:v>143928</c:v>
                </c:pt>
                <c:pt idx="11">
                  <c:v>143957</c:v>
                </c:pt>
                <c:pt idx="12">
                  <c:v>143977</c:v>
                </c:pt>
                <c:pt idx="13">
                  <c:v>143977</c:v>
                </c:pt>
                <c:pt idx="14">
                  <c:v>143977</c:v>
                </c:pt>
                <c:pt idx="15">
                  <c:v>144008</c:v>
                </c:pt>
                <c:pt idx="16">
                  <c:v>144042</c:v>
                </c:pt>
                <c:pt idx="17">
                  <c:v>144062</c:v>
                </c:pt>
                <c:pt idx="18">
                  <c:v>144094</c:v>
                </c:pt>
                <c:pt idx="19">
                  <c:v>144107</c:v>
                </c:pt>
                <c:pt idx="20">
                  <c:v>144118</c:v>
                </c:pt>
                <c:pt idx="21">
                  <c:v>144121</c:v>
                </c:pt>
                <c:pt idx="22">
                  <c:v>144150</c:v>
                </c:pt>
                <c:pt idx="23">
                  <c:v>144184</c:v>
                </c:pt>
                <c:pt idx="24">
                  <c:v>144256</c:v>
                </c:pt>
                <c:pt idx="25">
                  <c:v>144350</c:v>
                </c:pt>
                <c:pt idx="26">
                  <c:v>144425</c:v>
                </c:pt>
                <c:pt idx="27">
                  <c:v>144487</c:v>
                </c:pt>
                <c:pt idx="28">
                  <c:v>144555</c:v>
                </c:pt>
                <c:pt idx="29">
                  <c:v>144639</c:v>
                </c:pt>
                <c:pt idx="30">
                  <c:v>144697</c:v>
                </c:pt>
              </c:numCache>
            </c:numRef>
          </c:val>
          <c:smooth val="0"/>
          <c:extLst>
            <c:ext xmlns:c16="http://schemas.microsoft.com/office/drawing/2014/chart" uri="{C3380CC4-5D6E-409C-BE32-E72D297353CC}">
              <c16:uniqueId val="{00000009-1265-479C-816B-6D25A148B219}"/>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Sheet1!$L$2:$L$32</c:f>
              <c:numCache>
                <c:formatCode>General</c:formatCode>
                <c:ptCount val="31"/>
                <c:pt idx="0">
                  <c:v>34279</c:v>
                </c:pt>
                <c:pt idx="1">
                  <c:v>34338</c:v>
                </c:pt>
                <c:pt idx="2">
                  <c:v>34403</c:v>
                </c:pt>
                <c:pt idx="3">
                  <c:v>34485</c:v>
                </c:pt>
                <c:pt idx="4">
                  <c:v>34546</c:v>
                </c:pt>
                <c:pt idx="5">
                  <c:v>34603</c:v>
                </c:pt>
                <c:pt idx="6">
                  <c:v>34636</c:v>
                </c:pt>
                <c:pt idx="7">
                  <c:v>34675</c:v>
                </c:pt>
                <c:pt idx="8">
                  <c:v>35161</c:v>
                </c:pt>
                <c:pt idx="9">
                  <c:v>35731</c:v>
                </c:pt>
                <c:pt idx="10">
                  <c:v>36102</c:v>
                </c:pt>
                <c:pt idx="11">
                  <c:v>36372</c:v>
                </c:pt>
                <c:pt idx="12">
                  <c:v>36551</c:v>
                </c:pt>
                <c:pt idx="13">
                  <c:v>36655</c:v>
                </c:pt>
                <c:pt idx="14">
                  <c:v>36778</c:v>
                </c:pt>
                <c:pt idx="15">
                  <c:v>36968</c:v>
                </c:pt>
                <c:pt idx="16">
                  <c:v>37229</c:v>
                </c:pt>
                <c:pt idx="17">
                  <c:v>37384</c:v>
                </c:pt>
                <c:pt idx="18">
                  <c:v>37507</c:v>
                </c:pt>
                <c:pt idx="19">
                  <c:v>37627</c:v>
                </c:pt>
                <c:pt idx="20">
                  <c:v>37714</c:v>
                </c:pt>
                <c:pt idx="21">
                  <c:v>37735</c:v>
                </c:pt>
                <c:pt idx="22">
                  <c:v>37772</c:v>
                </c:pt>
                <c:pt idx="23">
                  <c:v>37822</c:v>
                </c:pt>
                <c:pt idx="24">
                  <c:v>37863</c:v>
                </c:pt>
                <c:pt idx="25">
                  <c:v>37915</c:v>
                </c:pt>
                <c:pt idx="26">
                  <c:v>37946</c:v>
                </c:pt>
                <c:pt idx="27">
                  <c:v>37969</c:v>
                </c:pt>
                <c:pt idx="28">
                  <c:v>37983</c:v>
                </c:pt>
                <c:pt idx="29">
                  <c:v>38032</c:v>
                </c:pt>
                <c:pt idx="30">
                  <c:v>38061</c:v>
                </c:pt>
              </c:numCache>
            </c:numRef>
          </c:val>
          <c:smooth val="0"/>
          <c:extLst>
            <c:ext xmlns:c16="http://schemas.microsoft.com/office/drawing/2014/chart" uri="{C3380CC4-5D6E-409C-BE32-E72D297353CC}">
              <c16:uniqueId val="{0000000A-1265-479C-816B-6D25A148B219}"/>
            </c:ext>
          </c:extLst>
        </c:ser>
        <c:dLbls>
          <c:showLegendKey val="0"/>
          <c:showVal val="0"/>
          <c:showCatName val="0"/>
          <c:showSerName val="0"/>
          <c:showPercent val="0"/>
          <c:showBubbleSize val="0"/>
        </c:dLbls>
        <c:smooth val="0"/>
        <c:axId val="234940720"/>
        <c:axId val="234944000"/>
      </c:lineChart>
      <c:dateAx>
        <c:axId val="234940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44000"/>
        <c:crosses val="autoZero"/>
        <c:auto val="1"/>
        <c:lblOffset val="100"/>
        <c:baseTimeUnit val="days"/>
      </c:dateAx>
      <c:valAx>
        <c:axId val="23494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4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40.714100000000002</c:v>
                </c:pt>
                <c:pt idx="1">
                  <c:v>50</c:v>
                </c:pt>
                <c:pt idx="2">
                  <c:v>14.508699999999999</c:v>
                </c:pt>
                <c:pt idx="3">
                  <c:v>0</c:v>
                </c:pt>
                <c:pt idx="4">
                  <c:v>16.120899999999999</c:v>
                </c:pt>
                <c:pt idx="5">
                  <c:v>3.1634000000000002</c:v>
                </c:pt>
              </c:numCache>
            </c:numRef>
          </c:val>
          <c:extLst>
            <c:ext xmlns:c16="http://schemas.microsoft.com/office/drawing/2014/chart" uri="{C3380CC4-5D6E-409C-BE32-E72D297353CC}">
              <c16:uniqueId val="{00000000-CF61-4E08-A663-92773DD84878}"/>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84.046199999999999</c:v>
                </c:pt>
                <c:pt idx="1">
                  <c:v>80.357100000000003</c:v>
                </c:pt>
                <c:pt idx="2">
                  <c:v>69.383700000000005</c:v>
                </c:pt>
                <c:pt idx="3">
                  <c:v>0</c:v>
                </c:pt>
                <c:pt idx="4">
                  <c:v>23.230799999999999</c:v>
                </c:pt>
                <c:pt idx="5">
                  <c:v>2.6333000000000002</c:v>
                </c:pt>
              </c:numCache>
            </c:numRef>
          </c:val>
          <c:extLst>
            <c:ext xmlns:c16="http://schemas.microsoft.com/office/drawing/2014/chart" uri="{C3380CC4-5D6E-409C-BE32-E72D297353CC}">
              <c16:uniqueId val="{00000001-CF61-4E08-A663-92773DD84878}"/>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67.857100000000003</c:v>
                </c:pt>
                <c:pt idx="2">
                  <c:v>100</c:v>
                </c:pt>
                <c:pt idx="3">
                  <c:v>0</c:v>
                </c:pt>
                <c:pt idx="4">
                  <c:v>33.614800000000002</c:v>
                </c:pt>
                <c:pt idx="5">
                  <c:v>18.5716</c:v>
                </c:pt>
              </c:numCache>
            </c:numRef>
          </c:val>
          <c:extLst>
            <c:ext xmlns:c16="http://schemas.microsoft.com/office/drawing/2014/chart" uri="{C3380CC4-5D6E-409C-BE32-E72D297353CC}">
              <c16:uniqueId val="{00000002-CF61-4E08-A663-92773DD84878}"/>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39.314399999999999</c:v>
                </c:pt>
                <c:pt idx="1">
                  <c:v>64.285700000000006</c:v>
                </c:pt>
                <c:pt idx="2">
                  <c:v>13.1868</c:v>
                </c:pt>
                <c:pt idx="3">
                  <c:v>98.319299999999998</c:v>
                </c:pt>
                <c:pt idx="4">
                  <c:v>11.822699999999999</c:v>
                </c:pt>
                <c:pt idx="5">
                  <c:v>6.3815999999999997</c:v>
                </c:pt>
              </c:numCache>
            </c:numRef>
          </c:val>
          <c:extLst>
            <c:ext xmlns:c16="http://schemas.microsoft.com/office/drawing/2014/chart" uri="{C3380CC4-5D6E-409C-BE32-E72D297353CC}">
              <c16:uniqueId val="{00000003-CF61-4E08-A663-92773DD84878}"/>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17.907599999999999</c:v>
                </c:pt>
                <c:pt idx="1">
                  <c:v>71.428600000000003</c:v>
                </c:pt>
                <c:pt idx="2">
                  <c:v>13.0444</c:v>
                </c:pt>
                <c:pt idx="3">
                  <c:v>78.431399999999996</c:v>
                </c:pt>
                <c:pt idx="4">
                  <c:v>23.248000000000001</c:v>
                </c:pt>
                <c:pt idx="5">
                  <c:v>17.478000000000002</c:v>
                </c:pt>
              </c:numCache>
            </c:numRef>
          </c:val>
          <c:extLst>
            <c:ext xmlns:c16="http://schemas.microsoft.com/office/drawing/2014/chart" uri="{C3380CC4-5D6E-409C-BE32-E72D297353CC}">
              <c16:uniqueId val="{00000004-CF61-4E08-A663-92773DD84878}"/>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53.841200000000001</c:v>
                </c:pt>
                <c:pt idx="1">
                  <c:v>53.571399999999997</c:v>
                </c:pt>
                <c:pt idx="2">
                  <c:v>1.2788999999999999</c:v>
                </c:pt>
                <c:pt idx="3">
                  <c:v>100</c:v>
                </c:pt>
                <c:pt idx="4">
                  <c:v>1.0042</c:v>
                </c:pt>
                <c:pt idx="5">
                  <c:v>5.4314</c:v>
                </c:pt>
              </c:numCache>
            </c:numRef>
          </c:val>
          <c:extLst>
            <c:ext xmlns:c16="http://schemas.microsoft.com/office/drawing/2014/chart" uri="{C3380CC4-5D6E-409C-BE32-E72D297353CC}">
              <c16:uniqueId val="{00000005-CF61-4E08-A663-92773DD84878}"/>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35.792700000000004</c:v>
                </c:pt>
                <c:pt idx="1">
                  <c:v>80.357100000000003</c:v>
                </c:pt>
                <c:pt idx="2">
                  <c:v>2.5750999999999999</c:v>
                </c:pt>
                <c:pt idx="3">
                  <c:v>0</c:v>
                </c:pt>
                <c:pt idx="4">
                  <c:v>2.0253000000000001</c:v>
                </c:pt>
                <c:pt idx="5">
                  <c:v>3.3384999999999998</c:v>
                </c:pt>
              </c:numCache>
            </c:numRef>
          </c:val>
          <c:extLst>
            <c:ext xmlns:c16="http://schemas.microsoft.com/office/drawing/2014/chart" uri="{C3380CC4-5D6E-409C-BE32-E72D297353CC}">
              <c16:uniqueId val="{00000006-CF61-4E08-A663-92773DD84878}"/>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7.5692000000000004</c:v>
                </c:pt>
                <c:pt idx="1">
                  <c:v>96.428600000000003</c:v>
                </c:pt>
                <c:pt idx="2">
                  <c:v>27.848199999999999</c:v>
                </c:pt>
                <c:pt idx="3">
                  <c:v>92.307699999999997</c:v>
                </c:pt>
                <c:pt idx="4">
                  <c:v>89.902500000000003</c:v>
                </c:pt>
                <c:pt idx="5">
                  <c:v>82.015600000000006</c:v>
                </c:pt>
              </c:numCache>
            </c:numRef>
          </c:val>
          <c:extLst>
            <c:ext xmlns:c16="http://schemas.microsoft.com/office/drawing/2014/chart" uri="{C3380CC4-5D6E-409C-BE32-E72D297353CC}">
              <c16:uniqueId val="{00000007-CF61-4E08-A663-92773DD84878}"/>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33.8688</c:v>
                </c:pt>
                <c:pt idx="1">
                  <c:v>58.928600000000003</c:v>
                </c:pt>
                <c:pt idx="2">
                  <c:v>38.808599999999998</c:v>
                </c:pt>
                <c:pt idx="3">
                  <c:v>0</c:v>
                </c:pt>
                <c:pt idx="4">
                  <c:v>44.045299999999997</c:v>
                </c:pt>
                <c:pt idx="5">
                  <c:v>5.7611999999999997</c:v>
                </c:pt>
              </c:numCache>
            </c:numRef>
          </c:val>
          <c:extLst>
            <c:ext xmlns:c16="http://schemas.microsoft.com/office/drawing/2014/chart" uri="{C3380CC4-5D6E-409C-BE32-E72D297353CC}">
              <c16:uniqueId val="{00000008-CF61-4E08-A663-92773DD84878}"/>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11.5722</c:v>
                </c:pt>
                <c:pt idx="1">
                  <c:v>100</c:v>
                </c:pt>
                <c:pt idx="2">
                  <c:v>2.7909000000000002</c:v>
                </c:pt>
                <c:pt idx="3">
                  <c:v>0</c:v>
                </c:pt>
                <c:pt idx="4">
                  <c:v>5.4790000000000001</c:v>
                </c:pt>
                <c:pt idx="5">
                  <c:v>11.107699999999999</c:v>
                </c:pt>
              </c:numCache>
            </c:numRef>
          </c:val>
          <c:extLst>
            <c:ext xmlns:c16="http://schemas.microsoft.com/office/drawing/2014/chart" uri="{C3380CC4-5D6E-409C-BE32-E72D297353CC}">
              <c16:uniqueId val="{00000009-CF61-4E08-A663-92773DD84878}"/>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3.0438999999999998</c:v>
                </c:pt>
                <c:pt idx="1">
                  <c:v>76.785700000000006</c:v>
                </c:pt>
                <c:pt idx="2">
                  <c:v>9.8341999999999992</c:v>
                </c:pt>
                <c:pt idx="3">
                  <c:v>0</c:v>
                </c:pt>
                <c:pt idx="4">
                  <c:v>100</c:v>
                </c:pt>
                <c:pt idx="5">
                  <c:v>100</c:v>
                </c:pt>
              </c:numCache>
            </c:numRef>
          </c:val>
          <c:extLst>
            <c:ext xmlns:c16="http://schemas.microsoft.com/office/drawing/2014/chart" uri="{C3380CC4-5D6E-409C-BE32-E72D297353CC}">
              <c16:uniqueId val="{0000000A-CF61-4E08-A663-92773DD84878}"/>
            </c:ext>
          </c:extLst>
        </c:ser>
        <c:dLbls>
          <c:showLegendKey val="0"/>
          <c:showVal val="0"/>
          <c:showCatName val="0"/>
          <c:showSerName val="0"/>
          <c:showPercent val="0"/>
          <c:showBubbleSize val="0"/>
        </c:dLbls>
        <c:axId val="261847280"/>
        <c:axId val="261843016"/>
      </c:radarChart>
      <c:catAx>
        <c:axId val="26184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43016"/>
        <c:crosses val="autoZero"/>
        <c:auto val="1"/>
        <c:lblAlgn val="ctr"/>
        <c:lblOffset val="100"/>
        <c:noMultiLvlLbl val="0"/>
      </c:catAx>
      <c:valAx>
        <c:axId val="26184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4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Sheet1!$B$2:$B$32</c:f>
              <c:numCache>
                <c:formatCode>General</c:formatCode>
                <c:ptCount val="31"/>
                <c:pt idx="0">
                  <c:v>46</c:v>
                </c:pt>
                <c:pt idx="1">
                  <c:v>61</c:v>
                </c:pt>
                <c:pt idx="2">
                  <c:v>92</c:v>
                </c:pt>
                <c:pt idx="3">
                  <c:v>169</c:v>
                </c:pt>
                <c:pt idx="4">
                  <c:v>89</c:v>
                </c:pt>
                <c:pt idx="5">
                  <c:v>96</c:v>
                </c:pt>
                <c:pt idx="6">
                  <c:v>77</c:v>
                </c:pt>
                <c:pt idx="7">
                  <c:v>59</c:v>
                </c:pt>
                <c:pt idx="8">
                  <c:v>108</c:v>
                </c:pt>
                <c:pt idx="9">
                  <c:v>80</c:v>
                </c:pt>
                <c:pt idx="10">
                  <c:v>114</c:v>
                </c:pt>
                <c:pt idx="11">
                  <c:v>83</c:v>
                </c:pt>
                <c:pt idx="12">
                  <c:v>170</c:v>
                </c:pt>
                <c:pt idx="13">
                  <c:v>61</c:v>
                </c:pt>
                <c:pt idx="14">
                  <c:v>74</c:v>
                </c:pt>
                <c:pt idx="15">
                  <c:v>98</c:v>
                </c:pt>
                <c:pt idx="16">
                  <c:v>105</c:v>
                </c:pt>
                <c:pt idx="17">
                  <c:v>68</c:v>
                </c:pt>
                <c:pt idx="18">
                  <c:v>74</c:v>
                </c:pt>
                <c:pt idx="19">
                  <c:v>74</c:v>
                </c:pt>
                <c:pt idx="20">
                  <c:v>63</c:v>
                </c:pt>
                <c:pt idx="21">
                  <c:v>0</c:v>
                </c:pt>
                <c:pt idx="22">
                  <c:v>-14</c:v>
                </c:pt>
                <c:pt idx="23">
                  <c:v>-25</c:v>
                </c:pt>
                <c:pt idx="24">
                  <c:v>10</c:v>
                </c:pt>
                <c:pt idx="25">
                  <c:v>-25</c:v>
                </c:pt>
                <c:pt idx="26">
                  <c:v>4</c:v>
                </c:pt>
                <c:pt idx="27">
                  <c:v>-9</c:v>
                </c:pt>
                <c:pt idx="28">
                  <c:v>-13</c:v>
                </c:pt>
                <c:pt idx="29">
                  <c:v>-9</c:v>
                </c:pt>
                <c:pt idx="30">
                  <c:v>2</c:v>
                </c:pt>
              </c:numCache>
            </c:numRef>
          </c:val>
          <c:smooth val="0"/>
          <c:extLst>
            <c:ext xmlns:c16="http://schemas.microsoft.com/office/drawing/2014/chart" uri="{C3380CC4-5D6E-409C-BE32-E72D297353CC}">
              <c16:uniqueId val="{00000000-02EE-47C1-93D3-65D6AB97F1E6}"/>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Sheet1!$C$2:$C$32</c:f>
              <c:numCache>
                <c:formatCode>General</c:formatCode>
                <c:ptCount val="31"/>
                <c:pt idx="0">
                  <c:v>46</c:v>
                </c:pt>
                <c:pt idx="1">
                  <c:v>126</c:v>
                </c:pt>
                <c:pt idx="2">
                  <c:v>164</c:v>
                </c:pt>
                <c:pt idx="3">
                  <c:v>247</c:v>
                </c:pt>
                <c:pt idx="4">
                  <c:v>110</c:v>
                </c:pt>
                <c:pt idx="5">
                  <c:v>123</c:v>
                </c:pt>
                <c:pt idx="6">
                  <c:v>69</c:v>
                </c:pt>
                <c:pt idx="7">
                  <c:v>40</c:v>
                </c:pt>
                <c:pt idx="8">
                  <c:v>103</c:v>
                </c:pt>
                <c:pt idx="9">
                  <c:v>142</c:v>
                </c:pt>
                <c:pt idx="10">
                  <c:v>146</c:v>
                </c:pt>
                <c:pt idx="11">
                  <c:v>103</c:v>
                </c:pt>
                <c:pt idx="12">
                  <c:v>70</c:v>
                </c:pt>
                <c:pt idx="13">
                  <c:v>-4</c:v>
                </c:pt>
                <c:pt idx="14">
                  <c:v>6</c:v>
                </c:pt>
                <c:pt idx="15">
                  <c:v>128</c:v>
                </c:pt>
                <c:pt idx="16">
                  <c:v>145</c:v>
                </c:pt>
                <c:pt idx="17">
                  <c:v>136</c:v>
                </c:pt>
                <c:pt idx="18">
                  <c:v>121</c:v>
                </c:pt>
                <c:pt idx="19">
                  <c:v>96</c:v>
                </c:pt>
                <c:pt idx="20">
                  <c:v>88</c:v>
                </c:pt>
                <c:pt idx="21">
                  <c:v>5</c:v>
                </c:pt>
                <c:pt idx="22">
                  <c:v>58</c:v>
                </c:pt>
                <c:pt idx="23">
                  <c:v>85</c:v>
                </c:pt>
                <c:pt idx="24">
                  <c:v>134</c:v>
                </c:pt>
                <c:pt idx="25">
                  <c:v>189</c:v>
                </c:pt>
                <c:pt idx="26">
                  <c:v>107</c:v>
                </c:pt>
                <c:pt idx="27">
                  <c:v>29</c:v>
                </c:pt>
                <c:pt idx="28">
                  <c:v>42</c:v>
                </c:pt>
                <c:pt idx="29">
                  <c:v>131</c:v>
                </c:pt>
                <c:pt idx="30">
                  <c:v>79</c:v>
                </c:pt>
              </c:numCache>
            </c:numRef>
          </c:val>
          <c:smooth val="0"/>
          <c:extLst>
            <c:ext xmlns:c16="http://schemas.microsoft.com/office/drawing/2014/chart" uri="{C3380CC4-5D6E-409C-BE32-E72D297353CC}">
              <c16:uniqueId val="{00000001-02EE-47C1-93D3-65D6AB97F1E6}"/>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Sheet1!$D$2:$D$32</c:f>
              <c:numCache>
                <c:formatCode>General</c:formatCode>
                <c:ptCount val="31"/>
                <c:pt idx="0">
                  <c:v>1671</c:v>
                </c:pt>
                <c:pt idx="1">
                  <c:v>1312</c:v>
                </c:pt>
                <c:pt idx="2">
                  <c:v>1092</c:v>
                </c:pt>
                <c:pt idx="3">
                  <c:v>1033</c:v>
                </c:pt>
                <c:pt idx="4">
                  <c:v>897</c:v>
                </c:pt>
                <c:pt idx="5">
                  <c:v>1139</c:v>
                </c:pt>
                <c:pt idx="6">
                  <c:v>945</c:v>
                </c:pt>
                <c:pt idx="7">
                  <c:v>1157</c:v>
                </c:pt>
                <c:pt idx="8">
                  <c:v>1233</c:v>
                </c:pt>
                <c:pt idx="9">
                  <c:v>1146</c:v>
                </c:pt>
                <c:pt idx="10">
                  <c:v>1037</c:v>
                </c:pt>
                <c:pt idx="11">
                  <c:v>792</c:v>
                </c:pt>
                <c:pt idx="12">
                  <c:v>926</c:v>
                </c:pt>
                <c:pt idx="13">
                  <c:v>783</c:v>
                </c:pt>
                <c:pt idx="14">
                  <c:v>936</c:v>
                </c:pt>
                <c:pt idx="15">
                  <c:v>1150</c:v>
                </c:pt>
                <c:pt idx="16">
                  <c:v>1308</c:v>
                </c:pt>
                <c:pt idx="17">
                  <c:v>1263</c:v>
                </c:pt>
                <c:pt idx="18">
                  <c:v>1092</c:v>
                </c:pt>
                <c:pt idx="19">
                  <c:v>795</c:v>
                </c:pt>
                <c:pt idx="20">
                  <c:v>799</c:v>
                </c:pt>
                <c:pt idx="21">
                  <c:v>135</c:v>
                </c:pt>
                <c:pt idx="22">
                  <c:v>223</c:v>
                </c:pt>
                <c:pt idx="23">
                  <c:v>453</c:v>
                </c:pt>
                <c:pt idx="24">
                  <c:v>380</c:v>
                </c:pt>
                <c:pt idx="25">
                  <c:v>406</c:v>
                </c:pt>
                <c:pt idx="26">
                  <c:v>323</c:v>
                </c:pt>
                <c:pt idx="27">
                  <c:v>275</c:v>
                </c:pt>
                <c:pt idx="28">
                  <c:v>232</c:v>
                </c:pt>
                <c:pt idx="29">
                  <c:v>153</c:v>
                </c:pt>
                <c:pt idx="30">
                  <c:v>179</c:v>
                </c:pt>
              </c:numCache>
            </c:numRef>
          </c:val>
          <c:smooth val="0"/>
          <c:extLst>
            <c:ext xmlns:c16="http://schemas.microsoft.com/office/drawing/2014/chart" uri="{C3380CC4-5D6E-409C-BE32-E72D297353CC}">
              <c16:uniqueId val="{00000002-02EE-47C1-93D3-65D6AB97F1E6}"/>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Sheet1!$E$2:$E$32</c:f>
              <c:numCache>
                <c:formatCode>General</c:formatCode>
                <c:ptCount val="31"/>
                <c:pt idx="0">
                  <c:v>22</c:v>
                </c:pt>
                <c:pt idx="1">
                  <c:v>75</c:v>
                </c:pt>
                <c:pt idx="2">
                  <c:v>111</c:v>
                </c:pt>
                <c:pt idx="3">
                  <c:v>219</c:v>
                </c:pt>
                <c:pt idx="4">
                  <c:v>129</c:v>
                </c:pt>
                <c:pt idx="5">
                  <c:v>99</c:v>
                </c:pt>
                <c:pt idx="6">
                  <c:v>111</c:v>
                </c:pt>
                <c:pt idx="7">
                  <c:v>124</c:v>
                </c:pt>
                <c:pt idx="8">
                  <c:v>233</c:v>
                </c:pt>
                <c:pt idx="9">
                  <c:v>196</c:v>
                </c:pt>
                <c:pt idx="10">
                  <c:v>212</c:v>
                </c:pt>
                <c:pt idx="11">
                  <c:v>122</c:v>
                </c:pt>
                <c:pt idx="12">
                  <c:v>95</c:v>
                </c:pt>
                <c:pt idx="13">
                  <c:v>43</c:v>
                </c:pt>
                <c:pt idx="14">
                  <c:v>37</c:v>
                </c:pt>
                <c:pt idx="15">
                  <c:v>86</c:v>
                </c:pt>
                <c:pt idx="16">
                  <c:v>105</c:v>
                </c:pt>
                <c:pt idx="17">
                  <c:v>113</c:v>
                </c:pt>
                <c:pt idx="18">
                  <c:v>78</c:v>
                </c:pt>
                <c:pt idx="19">
                  <c:v>67</c:v>
                </c:pt>
                <c:pt idx="20">
                  <c:v>20</c:v>
                </c:pt>
                <c:pt idx="21">
                  <c:v>27</c:v>
                </c:pt>
                <c:pt idx="22">
                  <c:v>125</c:v>
                </c:pt>
                <c:pt idx="23">
                  <c:v>127</c:v>
                </c:pt>
                <c:pt idx="24">
                  <c:v>124</c:v>
                </c:pt>
                <c:pt idx="25">
                  <c:v>145</c:v>
                </c:pt>
                <c:pt idx="26">
                  <c:v>117</c:v>
                </c:pt>
                <c:pt idx="27">
                  <c:v>17</c:v>
                </c:pt>
                <c:pt idx="28">
                  <c:v>39</c:v>
                </c:pt>
                <c:pt idx="29">
                  <c:v>63</c:v>
                </c:pt>
                <c:pt idx="30">
                  <c:v>378</c:v>
                </c:pt>
              </c:numCache>
            </c:numRef>
          </c:val>
          <c:smooth val="0"/>
          <c:extLst>
            <c:ext xmlns:c16="http://schemas.microsoft.com/office/drawing/2014/chart" uri="{C3380CC4-5D6E-409C-BE32-E72D297353CC}">
              <c16:uniqueId val="{00000003-02EE-47C1-93D3-65D6AB97F1E6}"/>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Sheet1!$F$2:$F$32</c:f>
              <c:numCache>
                <c:formatCode>General</c:formatCode>
                <c:ptCount val="31"/>
                <c:pt idx="0">
                  <c:v>28</c:v>
                </c:pt>
                <c:pt idx="1">
                  <c:v>40</c:v>
                </c:pt>
                <c:pt idx="2">
                  <c:v>44</c:v>
                </c:pt>
                <c:pt idx="3">
                  <c:v>111</c:v>
                </c:pt>
                <c:pt idx="4">
                  <c:v>250</c:v>
                </c:pt>
                <c:pt idx="5">
                  <c:v>94</c:v>
                </c:pt>
                <c:pt idx="6">
                  <c:v>67</c:v>
                </c:pt>
                <c:pt idx="7">
                  <c:v>105</c:v>
                </c:pt>
                <c:pt idx="8">
                  <c:v>119</c:v>
                </c:pt>
                <c:pt idx="9">
                  <c:v>114</c:v>
                </c:pt>
                <c:pt idx="10">
                  <c:v>234</c:v>
                </c:pt>
                <c:pt idx="11">
                  <c:v>122</c:v>
                </c:pt>
                <c:pt idx="12">
                  <c:v>172</c:v>
                </c:pt>
                <c:pt idx="13">
                  <c:v>144</c:v>
                </c:pt>
                <c:pt idx="14">
                  <c:v>254</c:v>
                </c:pt>
                <c:pt idx="15">
                  <c:v>286</c:v>
                </c:pt>
                <c:pt idx="16">
                  <c:v>274</c:v>
                </c:pt>
                <c:pt idx="17">
                  <c:v>351</c:v>
                </c:pt>
                <c:pt idx="18">
                  <c:v>216</c:v>
                </c:pt>
                <c:pt idx="19">
                  <c:v>149</c:v>
                </c:pt>
                <c:pt idx="20">
                  <c:v>81</c:v>
                </c:pt>
                <c:pt idx="21">
                  <c:v>-4</c:v>
                </c:pt>
                <c:pt idx="22">
                  <c:v>238</c:v>
                </c:pt>
                <c:pt idx="23">
                  <c:v>65</c:v>
                </c:pt>
                <c:pt idx="24">
                  <c:v>78</c:v>
                </c:pt>
                <c:pt idx="25">
                  <c:v>89</c:v>
                </c:pt>
                <c:pt idx="26">
                  <c:v>109</c:v>
                </c:pt>
                <c:pt idx="27">
                  <c:v>95</c:v>
                </c:pt>
                <c:pt idx="28">
                  <c:v>123</c:v>
                </c:pt>
                <c:pt idx="29">
                  <c:v>117</c:v>
                </c:pt>
                <c:pt idx="30">
                  <c:v>98</c:v>
                </c:pt>
              </c:numCache>
            </c:numRef>
          </c:val>
          <c:smooth val="0"/>
          <c:extLst>
            <c:ext xmlns:c16="http://schemas.microsoft.com/office/drawing/2014/chart" uri="{C3380CC4-5D6E-409C-BE32-E72D297353CC}">
              <c16:uniqueId val="{00000004-02EE-47C1-93D3-65D6AB97F1E6}"/>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Sheet1!$G$2:$G$32</c:f>
              <c:numCache>
                <c:formatCode>General</c:formatCode>
                <c:ptCount val="31"/>
                <c:pt idx="0">
                  <c:v>-29</c:v>
                </c:pt>
                <c:pt idx="1">
                  <c:v>53</c:v>
                </c:pt>
                <c:pt idx="2">
                  <c:v>458</c:v>
                </c:pt>
                <c:pt idx="3">
                  <c:v>341</c:v>
                </c:pt>
                <c:pt idx="4">
                  <c:v>308</c:v>
                </c:pt>
                <c:pt idx="5">
                  <c:v>317</c:v>
                </c:pt>
                <c:pt idx="6">
                  <c:v>318</c:v>
                </c:pt>
                <c:pt idx="7">
                  <c:v>359</c:v>
                </c:pt>
                <c:pt idx="8">
                  <c:v>412</c:v>
                </c:pt>
                <c:pt idx="9">
                  <c:v>353</c:v>
                </c:pt>
                <c:pt idx="10">
                  <c:v>353</c:v>
                </c:pt>
                <c:pt idx="11">
                  <c:v>359</c:v>
                </c:pt>
                <c:pt idx="12">
                  <c:v>165</c:v>
                </c:pt>
                <c:pt idx="13">
                  <c:v>77</c:v>
                </c:pt>
                <c:pt idx="14">
                  <c:v>116</c:v>
                </c:pt>
                <c:pt idx="15">
                  <c:v>191</c:v>
                </c:pt>
                <c:pt idx="16">
                  <c:v>19</c:v>
                </c:pt>
                <c:pt idx="17">
                  <c:v>-11</c:v>
                </c:pt>
                <c:pt idx="18">
                  <c:v>5</c:v>
                </c:pt>
                <c:pt idx="19">
                  <c:v>-24</c:v>
                </c:pt>
                <c:pt idx="20">
                  <c:v>-27</c:v>
                </c:pt>
                <c:pt idx="21">
                  <c:v>-51</c:v>
                </c:pt>
                <c:pt idx="22">
                  <c:v>2</c:v>
                </c:pt>
                <c:pt idx="23">
                  <c:v>17</c:v>
                </c:pt>
                <c:pt idx="24">
                  <c:v>0</c:v>
                </c:pt>
                <c:pt idx="25">
                  <c:v>-2</c:v>
                </c:pt>
                <c:pt idx="26">
                  <c:v>10</c:v>
                </c:pt>
                <c:pt idx="27">
                  <c:v>-16</c:v>
                </c:pt>
                <c:pt idx="28">
                  <c:v>-7</c:v>
                </c:pt>
                <c:pt idx="29">
                  <c:v>-26</c:v>
                </c:pt>
                <c:pt idx="30">
                  <c:v>-4</c:v>
                </c:pt>
              </c:numCache>
            </c:numRef>
          </c:val>
          <c:smooth val="0"/>
          <c:extLst>
            <c:ext xmlns:c16="http://schemas.microsoft.com/office/drawing/2014/chart" uri="{C3380CC4-5D6E-409C-BE32-E72D297353CC}">
              <c16:uniqueId val="{00000005-02EE-47C1-93D3-65D6AB97F1E6}"/>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Sheet1!$H$2:$H$32</c:f>
              <c:numCache>
                <c:formatCode>General</c:formatCode>
                <c:ptCount val="31"/>
                <c:pt idx="0">
                  <c:v>299</c:v>
                </c:pt>
                <c:pt idx="1">
                  <c:v>314</c:v>
                </c:pt>
                <c:pt idx="2">
                  <c:v>246</c:v>
                </c:pt>
                <c:pt idx="3">
                  <c:v>162</c:v>
                </c:pt>
                <c:pt idx="4">
                  <c:v>-26</c:v>
                </c:pt>
                <c:pt idx="5">
                  <c:v>-15</c:v>
                </c:pt>
                <c:pt idx="6">
                  <c:v>-9</c:v>
                </c:pt>
                <c:pt idx="7">
                  <c:v>-32</c:v>
                </c:pt>
                <c:pt idx="8">
                  <c:v>4</c:v>
                </c:pt>
                <c:pt idx="9">
                  <c:v>19</c:v>
                </c:pt>
                <c:pt idx="10">
                  <c:v>82</c:v>
                </c:pt>
                <c:pt idx="11">
                  <c:v>66</c:v>
                </c:pt>
                <c:pt idx="12">
                  <c:v>95</c:v>
                </c:pt>
                <c:pt idx="13">
                  <c:v>80</c:v>
                </c:pt>
                <c:pt idx="14">
                  <c:v>99</c:v>
                </c:pt>
                <c:pt idx="15">
                  <c:v>116</c:v>
                </c:pt>
                <c:pt idx="16">
                  <c:v>68</c:v>
                </c:pt>
                <c:pt idx="17">
                  <c:v>54</c:v>
                </c:pt>
                <c:pt idx="18">
                  <c:v>18</c:v>
                </c:pt>
                <c:pt idx="19">
                  <c:v>52</c:v>
                </c:pt>
                <c:pt idx="20">
                  <c:v>29</c:v>
                </c:pt>
                <c:pt idx="21">
                  <c:v>-8</c:v>
                </c:pt>
                <c:pt idx="22">
                  <c:v>-7</c:v>
                </c:pt>
                <c:pt idx="23">
                  <c:v>9</c:v>
                </c:pt>
                <c:pt idx="24">
                  <c:v>-12</c:v>
                </c:pt>
                <c:pt idx="25">
                  <c:v>-3</c:v>
                </c:pt>
                <c:pt idx="26">
                  <c:v>-6</c:v>
                </c:pt>
                <c:pt idx="27">
                  <c:v>-16</c:v>
                </c:pt>
                <c:pt idx="28">
                  <c:v>-19</c:v>
                </c:pt>
                <c:pt idx="29">
                  <c:v>-14</c:v>
                </c:pt>
                <c:pt idx="30">
                  <c:v>8</c:v>
                </c:pt>
              </c:numCache>
            </c:numRef>
          </c:val>
          <c:smooth val="0"/>
          <c:extLst>
            <c:ext xmlns:c16="http://schemas.microsoft.com/office/drawing/2014/chart" uri="{C3380CC4-5D6E-409C-BE32-E72D297353CC}">
              <c16:uniqueId val="{00000006-02EE-47C1-93D3-65D6AB97F1E6}"/>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Sheet1!$I$2:$I$32</c:f>
              <c:numCache>
                <c:formatCode>General</c:formatCode>
                <c:ptCount val="31"/>
                <c:pt idx="0">
                  <c:v>22</c:v>
                </c:pt>
                <c:pt idx="1">
                  <c:v>51</c:v>
                </c:pt>
                <c:pt idx="2">
                  <c:v>383</c:v>
                </c:pt>
                <c:pt idx="3">
                  <c:v>393</c:v>
                </c:pt>
                <c:pt idx="4">
                  <c:v>168</c:v>
                </c:pt>
                <c:pt idx="5">
                  <c:v>594</c:v>
                </c:pt>
                <c:pt idx="6">
                  <c:v>534</c:v>
                </c:pt>
                <c:pt idx="7">
                  <c:v>98</c:v>
                </c:pt>
                <c:pt idx="8">
                  <c:v>407</c:v>
                </c:pt>
                <c:pt idx="9">
                  <c:v>759</c:v>
                </c:pt>
                <c:pt idx="10">
                  <c:v>804</c:v>
                </c:pt>
                <c:pt idx="11">
                  <c:v>926</c:v>
                </c:pt>
                <c:pt idx="12">
                  <c:v>822</c:v>
                </c:pt>
                <c:pt idx="13">
                  <c:v>147</c:v>
                </c:pt>
                <c:pt idx="14">
                  <c:v>13</c:v>
                </c:pt>
                <c:pt idx="15">
                  <c:v>176</c:v>
                </c:pt>
                <c:pt idx="16">
                  <c:v>67</c:v>
                </c:pt>
                <c:pt idx="17">
                  <c:v>60</c:v>
                </c:pt>
                <c:pt idx="18">
                  <c:v>58</c:v>
                </c:pt>
                <c:pt idx="19">
                  <c:v>83</c:v>
                </c:pt>
                <c:pt idx="20">
                  <c:v>131</c:v>
                </c:pt>
                <c:pt idx="21">
                  <c:v>98</c:v>
                </c:pt>
                <c:pt idx="22">
                  <c:v>153</c:v>
                </c:pt>
                <c:pt idx="23">
                  <c:v>187</c:v>
                </c:pt>
                <c:pt idx="24">
                  <c:v>176</c:v>
                </c:pt>
                <c:pt idx="25">
                  <c:v>403</c:v>
                </c:pt>
                <c:pt idx="26">
                  <c:v>38</c:v>
                </c:pt>
                <c:pt idx="27">
                  <c:v>23</c:v>
                </c:pt>
                <c:pt idx="28">
                  <c:v>19</c:v>
                </c:pt>
                <c:pt idx="29">
                  <c:v>45</c:v>
                </c:pt>
                <c:pt idx="30">
                  <c:v>62</c:v>
                </c:pt>
              </c:numCache>
            </c:numRef>
          </c:val>
          <c:smooth val="0"/>
          <c:extLst>
            <c:ext xmlns:c16="http://schemas.microsoft.com/office/drawing/2014/chart" uri="{C3380CC4-5D6E-409C-BE32-E72D297353CC}">
              <c16:uniqueId val="{00000007-02EE-47C1-93D3-65D6AB97F1E6}"/>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Sheet1!$J$2:$J$32</c:f>
              <c:numCache>
                <c:formatCode>General</c:formatCode>
                <c:ptCount val="31"/>
                <c:pt idx="0">
                  <c:v>22</c:v>
                </c:pt>
                <c:pt idx="1">
                  <c:v>93</c:v>
                </c:pt>
                <c:pt idx="2">
                  <c:v>131</c:v>
                </c:pt>
                <c:pt idx="3">
                  <c:v>104</c:v>
                </c:pt>
                <c:pt idx="4">
                  <c:v>164</c:v>
                </c:pt>
                <c:pt idx="5">
                  <c:v>57</c:v>
                </c:pt>
                <c:pt idx="6">
                  <c:v>45</c:v>
                </c:pt>
                <c:pt idx="7">
                  <c:v>31</c:v>
                </c:pt>
                <c:pt idx="8">
                  <c:v>65</c:v>
                </c:pt>
                <c:pt idx="9">
                  <c:v>111</c:v>
                </c:pt>
                <c:pt idx="10">
                  <c:v>93</c:v>
                </c:pt>
                <c:pt idx="11">
                  <c:v>93</c:v>
                </c:pt>
                <c:pt idx="12">
                  <c:v>91</c:v>
                </c:pt>
                <c:pt idx="13">
                  <c:v>119</c:v>
                </c:pt>
                <c:pt idx="14">
                  <c:v>140</c:v>
                </c:pt>
                <c:pt idx="15">
                  <c:v>80</c:v>
                </c:pt>
                <c:pt idx="16">
                  <c:v>81</c:v>
                </c:pt>
                <c:pt idx="17">
                  <c:v>178</c:v>
                </c:pt>
                <c:pt idx="18">
                  <c:v>232</c:v>
                </c:pt>
                <c:pt idx="19">
                  <c:v>93</c:v>
                </c:pt>
                <c:pt idx="20">
                  <c:v>133</c:v>
                </c:pt>
                <c:pt idx="21">
                  <c:v>33</c:v>
                </c:pt>
                <c:pt idx="22">
                  <c:v>167</c:v>
                </c:pt>
                <c:pt idx="23">
                  <c:v>78</c:v>
                </c:pt>
                <c:pt idx="24">
                  <c:v>61</c:v>
                </c:pt>
                <c:pt idx="25">
                  <c:v>39</c:v>
                </c:pt>
                <c:pt idx="26">
                  <c:v>49</c:v>
                </c:pt>
                <c:pt idx="27">
                  <c:v>29</c:v>
                </c:pt>
                <c:pt idx="28">
                  <c:v>35</c:v>
                </c:pt>
                <c:pt idx="29">
                  <c:v>25</c:v>
                </c:pt>
                <c:pt idx="30">
                  <c:v>20</c:v>
                </c:pt>
              </c:numCache>
            </c:numRef>
          </c:val>
          <c:smooth val="0"/>
          <c:extLst>
            <c:ext xmlns:c16="http://schemas.microsoft.com/office/drawing/2014/chart" uri="{C3380CC4-5D6E-409C-BE32-E72D297353CC}">
              <c16:uniqueId val="{00000008-02EE-47C1-93D3-65D6AB97F1E6}"/>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Sheet1!$K$2:$K$32</c:f>
              <c:numCache>
                <c:formatCode>General</c:formatCode>
                <c:ptCount val="31"/>
                <c:pt idx="0">
                  <c:v>65</c:v>
                </c:pt>
                <c:pt idx="1">
                  <c:v>105</c:v>
                </c:pt>
                <c:pt idx="2">
                  <c:v>85</c:v>
                </c:pt>
                <c:pt idx="3">
                  <c:v>104</c:v>
                </c:pt>
                <c:pt idx="4">
                  <c:v>45</c:v>
                </c:pt>
                <c:pt idx="5">
                  <c:v>21</c:v>
                </c:pt>
                <c:pt idx="6">
                  <c:v>36</c:v>
                </c:pt>
                <c:pt idx="7">
                  <c:v>24</c:v>
                </c:pt>
                <c:pt idx="8">
                  <c:v>156</c:v>
                </c:pt>
                <c:pt idx="9">
                  <c:v>270</c:v>
                </c:pt>
                <c:pt idx="10">
                  <c:v>83</c:v>
                </c:pt>
                <c:pt idx="11">
                  <c:v>29</c:v>
                </c:pt>
                <c:pt idx="12">
                  <c:v>20</c:v>
                </c:pt>
                <c:pt idx="13">
                  <c:v>0</c:v>
                </c:pt>
                <c:pt idx="14">
                  <c:v>0</c:v>
                </c:pt>
                <c:pt idx="15">
                  <c:v>31</c:v>
                </c:pt>
                <c:pt idx="16">
                  <c:v>34</c:v>
                </c:pt>
                <c:pt idx="17">
                  <c:v>20</c:v>
                </c:pt>
                <c:pt idx="18">
                  <c:v>32</c:v>
                </c:pt>
                <c:pt idx="19">
                  <c:v>13</c:v>
                </c:pt>
                <c:pt idx="20">
                  <c:v>11</c:v>
                </c:pt>
                <c:pt idx="21">
                  <c:v>3</c:v>
                </c:pt>
                <c:pt idx="22">
                  <c:v>29</c:v>
                </c:pt>
                <c:pt idx="23">
                  <c:v>34</c:v>
                </c:pt>
                <c:pt idx="24">
                  <c:v>72</c:v>
                </c:pt>
                <c:pt idx="25">
                  <c:v>94</c:v>
                </c:pt>
                <c:pt idx="26">
                  <c:v>75</c:v>
                </c:pt>
                <c:pt idx="27">
                  <c:v>62</c:v>
                </c:pt>
                <c:pt idx="28">
                  <c:v>68</c:v>
                </c:pt>
                <c:pt idx="29">
                  <c:v>84</c:v>
                </c:pt>
                <c:pt idx="30">
                  <c:v>58</c:v>
                </c:pt>
              </c:numCache>
            </c:numRef>
          </c:val>
          <c:smooth val="0"/>
          <c:extLst>
            <c:ext xmlns:c16="http://schemas.microsoft.com/office/drawing/2014/chart" uri="{C3380CC4-5D6E-409C-BE32-E72D297353CC}">
              <c16:uniqueId val="{00000009-02EE-47C1-93D3-65D6AB97F1E6}"/>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Sheet1!$L$2:$L$32</c:f>
              <c:numCache>
                <c:formatCode>General</c:formatCode>
                <c:ptCount val="31"/>
                <c:pt idx="0">
                  <c:v>22</c:v>
                </c:pt>
                <c:pt idx="1">
                  <c:v>59</c:v>
                </c:pt>
                <c:pt idx="2">
                  <c:v>65</c:v>
                </c:pt>
                <c:pt idx="3">
                  <c:v>82</c:v>
                </c:pt>
                <c:pt idx="4">
                  <c:v>61</c:v>
                </c:pt>
                <c:pt idx="5">
                  <c:v>57</c:v>
                </c:pt>
                <c:pt idx="6">
                  <c:v>33</c:v>
                </c:pt>
                <c:pt idx="7">
                  <c:v>39</c:v>
                </c:pt>
                <c:pt idx="8">
                  <c:v>486</c:v>
                </c:pt>
                <c:pt idx="9">
                  <c:v>570</c:v>
                </c:pt>
                <c:pt idx="10">
                  <c:v>371</c:v>
                </c:pt>
                <c:pt idx="11">
                  <c:v>270</c:v>
                </c:pt>
                <c:pt idx="12">
                  <c:v>179</c:v>
                </c:pt>
                <c:pt idx="13">
                  <c:v>104</c:v>
                </c:pt>
                <c:pt idx="14">
                  <c:v>123</c:v>
                </c:pt>
                <c:pt idx="15">
                  <c:v>190</c:v>
                </c:pt>
                <c:pt idx="16">
                  <c:v>261</c:v>
                </c:pt>
                <c:pt idx="17">
                  <c:v>155</c:v>
                </c:pt>
                <c:pt idx="18">
                  <c:v>123</c:v>
                </c:pt>
                <c:pt idx="19">
                  <c:v>120</c:v>
                </c:pt>
                <c:pt idx="20">
                  <c:v>87</c:v>
                </c:pt>
                <c:pt idx="21">
                  <c:v>21</c:v>
                </c:pt>
                <c:pt idx="22">
                  <c:v>37</c:v>
                </c:pt>
                <c:pt idx="23">
                  <c:v>50</c:v>
                </c:pt>
                <c:pt idx="24">
                  <c:v>41</c:v>
                </c:pt>
                <c:pt idx="25">
                  <c:v>52</c:v>
                </c:pt>
                <c:pt idx="26">
                  <c:v>31</c:v>
                </c:pt>
                <c:pt idx="27">
                  <c:v>23</c:v>
                </c:pt>
                <c:pt idx="28">
                  <c:v>14</c:v>
                </c:pt>
                <c:pt idx="29">
                  <c:v>49</c:v>
                </c:pt>
                <c:pt idx="30">
                  <c:v>29</c:v>
                </c:pt>
              </c:numCache>
            </c:numRef>
          </c:val>
          <c:smooth val="0"/>
          <c:extLst>
            <c:ext xmlns:c16="http://schemas.microsoft.com/office/drawing/2014/chart" uri="{C3380CC4-5D6E-409C-BE32-E72D297353CC}">
              <c16:uniqueId val="{0000000A-02EE-47C1-93D3-65D6AB97F1E6}"/>
            </c:ext>
          </c:extLst>
        </c:ser>
        <c:dLbls>
          <c:showLegendKey val="0"/>
          <c:showVal val="0"/>
          <c:showCatName val="0"/>
          <c:showSerName val="0"/>
          <c:showPercent val="0"/>
          <c:showBubbleSize val="0"/>
        </c:dLbls>
        <c:smooth val="0"/>
        <c:axId val="263724784"/>
        <c:axId val="263725768"/>
      </c:lineChart>
      <c:dateAx>
        <c:axId val="263724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25768"/>
        <c:crosses val="autoZero"/>
        <c:auto val="1"/>
        <c:lblOffset val="100"/>
        <c:baseTimeUnit val="days"/>
      </c:dateAx>
      <c:valAx>
        <c:axId val="26372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2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49</c:v>
                </c:pt>
                <c:pt idx="1">
                  <c:v>51</c:v>
                </c:pt>
                <c:pt idx="2">
                  <c:v>90</c:v>
                </c:pt>
                <c:pt idx="3">
                  <c:v>55</c:v>
                </c:pt>
                <c:pt idx="4">
                  <c:v>86</c:v>
                </c:pt>
                <c:pt idx="5">
                  <c:v>48</c:v>
                </c:pt>
                <c:pt idx="6">
                  <c:v>33</c:v>
                </c:pt>
              </c:numCache>
            </c:numRef>
          </c:val>
          <c:extLst>
            <c:ext xmlns:c16="http://schemas.microsoft.com/office/drawing/2014/chart" uri="{C3380CC4-5D6E-409C-BE32-E72D297353CC}">
              <c16:uniqueId val="{00000000-2264-43F4-9487-9BFF54BFE5B6}"/>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109</c:v>
                </c:pt>
                <c:pt idx="1">
                  <c:v>123</c:v>
                </c:pt>
                <c:pt idx="2">
                  <c:v>166</c:v>
                </c:pt>
                <c:pt idx="3">
                  <c:v>131</c:v>
                </c:pt>
                <c:pt idx="4">
                  <c:v>99</c:v>
                </c:pt>
                <c:pt idx="5">
                  <c:v>46</c:v>
                </c:pt>
                <c:pt idx="6">
                  <c:v>28</c:v>
                </c:pt>
              </c:numCache>
            </c:numRef>
          </c:val>
          <c:extLst>
            <c:ext xmlns:c16="http://schemas.microsoft.com/office/drawing/2014/chart" uri="{C3380CC4-5D6E-409C-BE32-E72D297353CC}">
              <c16:uniqueId val="{00000001-2264-43F4-9487-9BFF54BFE5B6}"/>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814</c:v>
                </c:pt>
                <c:pt idx="1">
                  <c:v>836</c:v>
                </c:pt>
                <c:pt idx="2">
                  <c:v>928</c:v>
                </c:pt>
                <c:pt idx="3">
                  <c:v>797</c:v>
                </c:pt>
                <c:pt idx="4">
                  <c:v>796</c:v>
                </c:pt>
                <c:pt idx="5">
                  <c:v>701</c:v>
                </c:pt>
                <c:pt idx="6">
                  <c:v>826</c:v>
                </c:pt>
              </c:numCache>
            </c:numRef>
          </c:val>
          <c:extLst>
            <c:ext xmlns:c16="http://schemas.microsoft.com/office/drawing/2014/chart" uri="{C3380CC4-5D6E-409C-BE32-E72D297353CC}">
              <c16:uniqueId val="{00000002-2264-43F4-9487-9BFF54BFE5B6}"/>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116</c:v>
                </c:pt>
                <c:pt idx="1">
                  <c:v>183</c:v>
                </c:pt>
                <c:pt idx="2">
                  <c:v>167</c:v>
                </c:pt>
                <c:pt idx="3">
                  <c:v>119</c:v>
                </c:pt>
                <c:pt idx="4">
                  <c:v>95</c:v>
                </c:pt>
                <c:pt idx="5">
                  <c:v>48</c:v>
                </c:pt>
                <c:pt idx="6">
                  <c:v>50</c:v>
                </c:pt>
              </c:numCache>
            </c:numRef>
          </c:val>
          <c:extLst>
            <c:ext xmlns:c16="http://schemas.microsoft.com/office/drawing/2014/chart" uri="{C3380CC4-5D6E-409C-BE32-E72D297353CC}">
              <c16:uniqueId val="{00000003-2264-43F4-9487-9BFF54BFE5B6}"/>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160</c:v>
                </c:pt>
                <c:pt idx="1">
                  <c:v>119</c:v>
                </c:pt>
                <c:pt idx="2">
                  <c:v>194</c:v>
                </c:pt>
                <c:pt idx="3">
                  <c:v>169</c:v>
                </c:pt>
                <c:pt idx="4">
                  <c:v>131</c:v>
                </c:pt>
                <c:pt idx="5">
                  <c:v>97</c:v>
                </c:pt>
                <c:pt idx="6">
                  <c:v>101</c:v>
                </c:pt>
              </c:numCache>
            </c:numRef>
          </c:val>
          <c:extLst>
            <c:ext xmlns:c16="http://schemas.microsoft.com/office/drawing/2014/chart" uri="{C3380CC4-5D6E-409C-BE32-E72D297353CC}">
              <c16:uniqueId val="{00000004-2264-43F4-9487-9BFF54BFE5B6}"/>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126</c:v>
                </c:pt>
                <c:pt idx="1">
                  <c:v>169</c:v>
                </c:pt>
                <c:pt idx="2">
                  <c:v>171</c:v>
                </c:pt>
                <c:pt idx="3">
                  <c:v>168</c:v>
                </c:pt>
                <c:pt idx="4">
                  <c:v>117</c:v>
                </c:pt>
                <c:pt idx="5">
                  <c:v>88</c:v>
                </c:pt>
                <c:pt idx="6">
                  <c:v>78</c:v>
                </c:pt>
              </c:numCache>
            </c:numRef>
          </c:val>
          <c:extLst>
            <c:ext xmlns:c16="http://schemas.microsoft.com/office/drawing/2014/chart" uri="{C3380CC4-5D6E-409C-BE32-E72D297353CC}">
              <c16:uniqueId val="{00000005-2264-43F4-9487-9BFF54BFE5B6}"/>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83</c:v>
                </c:pt>
                <c:pt idx="1">
                  <c:v>70</c:v>
                </c:pt>
                <c:pt idx="2">
                  <c:v>72</c:v>
                </c:pt>
                <c:pt idx="3">
                  <c:v>14</c:v>
                </c:pt>
                <c:pt idx="4">
                  <c:v>32</c:v>
                </c:pt>
                <c:pt idx="5">
                  <c:v>21</c:v>
                </c:pt>
                <c:pt idx="6">
                  <c:v>68</c:v>
                </c:pt>
              </c:numCache>
            </c:numRef>
          </c:val>
          <c:extLst>
            <c:ext xmlns:c16="http://schemas.microsoft.com/office/drawing/2014/chart" uri="{C3380CC4-5D6E-409C-BE32-E72D297353CC}">
              <c16:uniqueId val="{00000006-2264-43F4-9487-9BFF54BFE5B6}"/>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166</c:v>
                </c:pt>
                <c:pt idx="1">
                  <c:v>292</c:v>
                </c:pt>
                <c:pt idx="2">
                  <c:v>358</c:v>
                </c:pt>
                <c:pt idx="3">
                  <c:v>389</c:v>
                </c:pt>
                <c:pt idx="4">
                  <c:v>384</c:v>
                </c:pt>
                <c:pt idx="5">
                  <c:v>209</c:v>
                </c:pt>
                <c:pt idx="6">
                  <c:v>50</c:v>
                </c:pt>
              </c:numCache>
            </c:numRef>
          </c:val>
          <c:extLst>
            <c:ext xmlns:c16="http://schemas.microsoft.com/office/drawing/2014/chart" uri="{C3380CC4-5D6E-409C-BE32-E72D297353CC}">
              <c16:uniqueId val="{00000007-2264-43F4-9487-9BFF54BFE5B6}"/>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86</c:v>
                </c:pt>
                <c:pt idx="1">
                  <c:v>84</c:v>
                </c:pt>
                <c:pt idx="2">
                  <c:v>109</c:v>
                </c:pt>
                <c:pt idx="3">
                  <c:v>132</c:v>
                </c:pt>
                <c:pt idx="4">
                  <c:v>73</c:v>
                </c:pt>
                <c:pt idx="5">
                  <c:v>82</c:v>
                </c:pt>
                <c:pt idx="6">
                  <c:v>52</c:v>
                </c:pt>
              </c:numCache>
            </c:numRef>
          </c:val>
          <c:extLst>
            <c:ext xmlns:c16="http://schemas.microsoft.com/office/drawing/2014/chart" uri="{C3380CC4-5D6E-409C-BE32-E72D297353CC}">
              <c16:uniqueId val="{00000008-2264-43F4-9487-9BFF54BFE5B6}"/>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81</c:v>
                </c:pt>
                <c:pt idx="1">
                  <c:v>96</c:v>
                </c:pt>
                <c:pt idx="2">
                  <c:v>70</c:v>
                </c:pt>
                <c:pt idx="3">
                  <c:v>50</c:v>
                </c:pt>
                <c:pt idx="4">
                  <c:v>32</c:v>
                </c:pt>
                <c:pt idx="5">
                  <c:v>27</c:v>
                </c:pt>
                <c:pt idx="6">
                  <c:v>32</c:v>
                </c:pt>
              </c:numCache>
            </c:numRef>
          </c:val>
          <c:extLst>
            <c:ext xmlns:c16="http://schemas.microsoft.com/office/drawing/2014/chart" uri="{C3380CC4-5D6E-409C-BE32-E72D297353CC}">
              <c16:uniqueId val="{00000009-2264-43F4-9487-9BFF54BFE5B6}"/>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164</c:v>
                </c:pt>
                <c:pt idx="1">
                  <c:v>195</c:v>
                </c:pt>
                <c:pt idx="2">
                  <c:v>162</c:v>
                </c:pt>
                <c:pt idx="3">
                  <c:v>127</c:v>
                </c:pt>
                <c:pt idx="4">
                  <c:v>97</c:v>
                </c:pt>
                <c:pt idx="5">
                  <c:v>62</c:v>
                </c:pt>
                <c:pt idx="6">
                  <c:v>44</c:v>
                </c:pt>
              </c:numCache>
            </c:numRef>
          </c:val>
          <c:extLst>
            <c:ext xmlns:c16="http://schemas.microsoft.com/office/drawing/2014/chart" uri="{C3380CC4-5D6E-409C-BE32-E72D297353CC}">
              <c16:uniqueId val="{0000000A-2264-43F4-9487-9BFF54BFE5B6}"/>
            </c:ext>
          </c:extLst>
        </c:ser>
        <c:dLbls>
          <c:showLegendKey val="0"/>
          <c:showVal val="0"/>
          <c:showCatName val="0"/>
          <c:showSerName val="0"/>
          <c:showPercent val="0"/>
          <c:showBubbleSize val="0"/>
        </c:dLbls>
        <c:gapWidth val="219"/>
        <c:overlap val="-27"/>
        <c:axId val="263719864"/>
        <c:axId val="263730360"/>
      </c:barChart>
      <c:catAx>
        <c:axId val="26371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30360"/>
        <c:crosses val="autoZero"/>
        <c:auto val="1"/>
        <c:lblAlgn val="ctr"/>
        <c:lblOffset val="100"/>
        <c:noMultiLvlLbl val="0"/>
      </c:catAx>
      <c:valAx>
        <c:axId val="26373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1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Sheet1!$B$2:$B$32</c:f>
              <c:numCache>
                <c:formatCode>General</c:formatCode>
                <c:ptCount val="31"/>
                <c:pt idx="0">
                  <c:v>2</c:v>
                </c:pt>
                <c:pt idx="1">
                  <c:v>0</c:v>
                </c:pt>
                <c:pt idx="2">
                  <c:v>0</c:v>
                </c:pt>
                <c:pt idx="3">
                  <c:v>0</c:v>
                </c:pt>
                <c:pt idx="4">
                  <c:v>0</c:v>
                </c:pt>
                <c:pt idx="5">
                  <c:v>1</c:v>
                </c:pt>
                <c:pt idx="6">
                  <c:v>0</c:v>
                </c:pt>
                <c:pt idx="7">
                  <c:v>3</c:v>
                </c:pt>
                <c:pt idx="8">
                  <c:v>1</c:v>
                </c:pt>
                <c:pt idx="9">
                  <c:v>0</c:v>
                </c:pt>
                <c:pt idx="10">
                  <c:v>0</c:v>
                </c:pt>
                <c:pt idx="11">
                  <c:v>2</c:v>
                </c:pt>
                <c:pt idx="12">
                  <c:v>3</c:v>
                </c:pt>
                <c:pt idx="13">
                  <c:v>2</c:v>
                </c:pt>
                <c:pt idx="14">
                  <c:v>1</c:v>
                </c:pt>
                <c:pt idx="15">
                  <c:v>1</c:v>
                </c:pt>
                <c:pt idx="16">
                  <c:v>0</c:v>
                </c:pt>
                <c:pt idx="17">
                  <c:v>2</c:v>
                </c:pt>
                <c:pt idx="18">
                  <c:v>0</c:v>
                </c:pt>
                <c:pt idx="19">
                  <c:v>1</c:v>
                </c:pt>
                <c:pt idx="20">
                  <c:v>2</c:v>
                </c:pt>
                <c:pt idx="21">
                  <c:v>0</c:v>
                </c:pt>
                <c:pt idx="22">
                  <c:v>3</c:v>
                </c:pt>
                <c:pt idx="23">
                  <c:v>2</c:v>
                </c:pt>
                <c:pt idx="24">
                  <c:v>1</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0-C338-4B71-BE1F-67AD9C2336D9}"/>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Sheet1!$C$2:$C$32</c:f>
              <c:numCache>
                <c:formatCode>General</c:formatCode>
                <c:ptCount val="31"/>
                <c:pt idx="0">
                  <c:v>0</c:v>
                </c:pt>
                <c:pt idx="1">
                  <c:v>3</c:v>
                </c:pt>
                <c:pt idx="2">
                  <c:v>1</c:v>
                </c:pt>
                <c:pt idx="3">
                  <c:v>2</c:v>
                </c:pt>
                <c:pt idx="4">
                  <c:v>2</c:v>
                </c:pt>
                <c:pt idx="5">
                  <c:v>3</c:v>
                </c:pt>
                <c:pt idx="6">
                  <c:v>1</c:v>
                </c:pt>
                <c:pt idx="7">
                  <c:v>0</c:v>
                </c:pt>
                <c:pt idx="8">
                  <c:v>2</c:v>
                </c:pt>
                <c:pt idx="9">
                  <c:v>2</c:v>
                </c:pt>
                <c:pt idx="10">
                  <c:v>2</c:v>
                </c:pt>
                <c:pt idx="11">
                  <c:v>3</c:v>
                </c:pt>
                <c:pt idx="12">
                  <c:v>1</c:v>
                </c:pt>
                <c:pt idx="13">
                  <c:v>1</c:v>
                </c:pt>
                <c:pt idx="14">
                  <c:v>1</c:v>
                </c:pt>
                <c:pt idx="15">
                  <c:v>1</c:v>
                </c:pt>
                <c:pt idx="16">
                  <c:v>1</c:v>
                </c:pt>
                <c:pt idx="17">
                  <c:v>2</c:v>
                </c:pt>
                <c:pt idx="18">
                  <c:v>2</c:v>
                </c:pt>
                <c:pt idx="19">
                  <c:v>1</c:v>
                </c:pt>
                <c:pt idx="20">
                  <c:v>1</c:v>
                </c:pt>
                <c:pt idx="21">
                  <c:v>1</c:v>
                </c:pt>
                <c:pt idx="22">
                  <c:v>3</c:v>
                </c:pt>
                <c:pt idx="23">
                  <c:v>1</c:v>
                </c:pt>
                <c:pt idx="24">
                  <c:v>3</c:v>
                </c:pt>
                <c:pt idx="25">
                  <c:v>2</c:v>
                </c:pt>
                <c:pt idx="26">
                  <c:v>2</c:v>
                </c:pt>
                <c:pt idx="27">
                  <c:v>0</c:v>
                </c:pt>
                <c:pt idx="28">
                  <c:v>0</c:v>
                </c:pt>
                <c:pt idx="29">
                  <c:v>1</c:v>
                </c:pt>
                <c:pt idx="30">
                  <c:v>0</c:v>
                </c:pt>
              </c:numCache>
            </c:numRef>
          </c:val>
          <c:smooth val="0"/>
          <c:extLst>
            <c:ext xmlns:c16="http://schemas.microsoft.com/office/drawing/2014/chart" uri="{C3380CC4-5D6E-409C-BE32-E72D297353CC}">
              <c16:uniqueId val="{00000001-C338-4B71-BE1F-67AD9C2336D9}"/>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Sheet1!$D$2:$D$32</c:f>
              <c:numCache>
                <c:formatCode>General</c:formatCode>
                <c:ptCount val="31"/>
                <c:pt idx="0">
                  <c:v>8</c:v>
                </c:pt>
                <c:pt idx="1">
                  <c:v>1</c:v>
                </c:pt>
                <c:pt idx="2">
                  <c:v>1</c:v>
                </c:pt>
                <c:pt idx="3">
                  <c:v>2</c:v>
                </c:pt>
                <c:pt idx="4">
                  <c:v>3</c:v>
                </c:pt>
                <c:pt idx="5">
                  <c:v>3</c:v>
                </c:pt>
                <c:pt idx="6">
                  <c:v>2</c:v>
                </c:pt>
                <c:pt idx="7">
                  <c:v>0</c:v>
                </c:pt>
                <c:pt idx="8">
                  <c:v>0</c:v>
                </c:pt>
                <c:pt idx="9">
                  <c:v>2</c:v>
                </c:pt>
                <c:pt idx="10">
                  <c:v>2</c:v>
                </c:pt>
                <c:pt idx="11">
                  <c:v>0</c:v>
                </c:pt>
                <c:pt idx="12">
                  <c:v>1</c:v>
                </c:pt>
                <c:pt idx="13">
                  <c:v>0</c:v>
                </c:pt>
                <c:pt idx="14">
                  <c:v>1</c:v>
                </c:pt>
                <c:pt idx="15">
                  <c:v>1</c:v>
                </c:pt>
                <c:pt idx="16">
                  <c:v>0</c:v>
                </c:pt>
                <c:pt idx="17">
                  <c:v>1</c:v>
                </c:pt>
                <c:pt idx="18">
                  <c:v>0</c:v>
                </c:pt>
                <c:pt idx="19">
                  <c:v>0</c:v>
                </c:pt>
                <c:pt idx="20">
                  <c:v>0</c:v>
                </c:pt>
                <c:pt idx="21">
                  <c:v>2</c:v>
                </c:pt>
                <c:pt idx="22">
                  <c:v>2</c:v>
                </c:pt>
                <c:pt idx="23">
                  <c:v>0</c:v>
                </c:pt>
                <c:pt idx="24">
                  <c:v>0</c:v>
                </c:pt>
                <c:pt idx="25">
                  <c:v>1</c:v>
                </c:pt>
                <c:pt idx="26">
                  <c:v>2</c:v>
                </c:pt>
                <c:pt idx="27">
                  <c:v>0</c:v>
                </c:pt>
                <c:pt idx="28">
                  <c:v>0</c:v>
                </c:pt>
                <c:pt idx="29">
                  <c:v>3</c:v>
                </c:pt>
                <c:pt idx="30">
                  <c:v>0</c:v>
                </c:pt>
              </c:numCache>
            </c:numRef>
          </c:val>
          <c:smooth val="0"/>
          <c:extLst>
            <c:ext xmlns:c16="http://schemas.microsoft.com/office/drawing/2014/chart" uri="{C3380CC4-5D6E-409C-BE32-E72D297353CC}">
              <c16:uniqueId val="{00000002-C338-4B71-BE1F-67AD9C2336D9}"/>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Sheet1!$E$2:$E$32</c:f>
              <c:numCache>
                <c:formatCode>General</c:formatCode>
                <c:ptCount val="31"/>
                <c:pt idx="0">
                  <c:v>0</c:v>
                </c:pt>
                <c:pt idx="1">
                  <c:v>1</c:v>
                </c:pt>
                <c:pt idx="2">
                  <c:v>3</c:v>
                </c:pt>
                <c:pt idx="3">
                  <c:v>3</c:v>
                </c:pt>
                <c:pt idx="4">
                  <c:v>1</c:v>
                </c:pt>
                <c:pt idx="5">
                  <c:v>2</c:v>
                </c:pt>
                <c:pt idx="6">
                  <c:v>1</c:v>
                </c:pt>
                <c:pt idx="7">
                  <c:v>1</c:v>
                </c:pt>
                <c:pt idx="8">
                  <c:v>1</c:v>
                </c:pt>
                <c:pt idx="9">
                  <c:v>2</c:v>
                </c:pt>
                <c:pt idx="10">
                  <c:v>1</c:v>
                </c:pt>
                <c:pt idx="11">
                  <c:v>0</c:v>
                </c:pt>
                <c:pt idx="12">
                  <c:v>2</c:v>
                </c:pt>
                <c:pt idx="13">
                  <c:v>0</c:v>
                </c:pt>
                <c:pt idx="14">
                  <c:v>0</c:v>
                </c:pt>
                <c:pt idx="15">
                  <c:v>2</c:v>
                </c:pt>
                <c:pt idx="16">
                  <c:v>1</c:v>
                </c:pt>
                <c:pt idx="17">
                  <c:v>2</c:v>
                </c:pt>
                <c:pt idx="18">
                  <c:v>1</c:v>
                </c:pt>
                <c:pt idx="19">
                  <c:v>1</c:v>
                </c:pt>
                <c:pt idx="20">
                  <c:v>1</c:v>
                </c:pt>
                <c:pt idx="21">
                  <c:v>0</c:v>
                </c:pt>
                <c:pt idx="22">
                  <c:v>2</c:v>
                </c:pt>
                <c:pt idx="23">
                  <c:v>1</c:v>
                </c:pt>
                <c:pt idx="24">
                  <c:v>1</c:v>
                </c:pt>
                <c:pt idx="25">
                  <c:v>2</c:v>
                </c:pt>
                <c:pt idx="26">
                  <c:v>2</c:v>
                </c:pt>
                <c:pt idx="27">
                  <c:v>0</c:v>
                </c:pt>
                <c:pt idx="28">
                  <c:v>0</c:v>
                </c:pt>
                <c:pt idx="29">
                  <c:v>2</c:v>
                </c:pt>
                <c:pt idx="30">
                  <c:v>0</c:v>
                </c:pt>
              </c:numCache>
            </c:numRef>
          </c:val>
          <c:smooth val="0"/>
          <c:extLst>
            <c:ext xmlns:c16="http://schemas.microsoft.com/office/drawing/2014/chart" uri="{C3380CC4-5D6E-409C-BE32-E72D297353CC}">
              <c16:uniqueId val="{00000003-C338-4B71-BE1F-67AD9C2336D9}"/>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Sheet1!$F$2:$F$32</c:f>
              <c:numCache>
                <c:formatCode>General</c:formatCode>
                <c:ptCount val="31"/>
                <c:pt idx="0">
                  <c:v>0</c:v>
                </c:pt>
                <c:pt idx="1">
                  <c:v>1</c:v>
                </c:pt>
                <c:pt idx="2">
                  <c:v>1</c:v>
                </c:pt>
                <c:pt idx="3">
                  <c:v>1</c:v>
                </c:pt>
                <c:pt idx="4">
                  <c:v>3</c:v>
                </c:pt>
                <c:pt idx="5">
                  <c:v>2</c:v>
                </c:pt>
                <c:pt idx="6">
                  <c:v>0</c:v>
                </c:pt>
                <c:pt idx="7">
                  <c:v>0</c:v>
                </c:pt>
                <c:pt idx="8">
                  <c:v>2</c:v>
                </c:pt>
                <c:pt idx="9">
                  <c:v>3</c:v>
                </c:pt>
                <c:pt idx="10">
                  <c:v>0</c:v>
                </c:pt>
                <c:pt idx="11">
                  <c:v>1</c:v>
                </c:pt>
                <c:pt idx="12">
                  <c:v>1</c:v>
                </c:pt>
                <c:pt idx="13">
                  <c:v>1</c:v>
                </c:pt>
                <c:pt idx="14">
                  <c:v>1</c:v>
                </c:pt>
                <c:pt idx="15">
                  <c:v>3</c:v>
                </c:pt>
                <c:pt idx="16">
                  <c:v>1</c:v>
                </c:pt>
                <c:pt idx="17">
                  <c:v>1</c:v>
                </c:pt>
                <c:pt idx="18">
                  <c:v>2</c:v>
                </c:pt>
                <c:pt idx="19">
                  <c:v>3</c:v>
                </c:pt>
                <c:pt idx="20">
                  <c:v>0</c:v>
                </c:pt>
                <c:pt idx="21">
                  <c:v>1</c:v>
                </c:pt>
                <c:pt idx="22">
                  <c:v>2</c:v>
                </c:pt>
                <c:pt idx="23">
                  <c:v>2</c:v>
                </c:pt>
                <c:pt idx="24">
                  <c:v>1</c:v>
                </c:pt>
                <c:pt idx="25">
                  <c:v>2</c:v>
                </c:pt>
                <c:pt idx="26">
                  <c:v>2</c:v>
                </c:pt>
                <c:pt idx="27">
                  <c:v>0</c:v>
                </c:pt>
                <c:pt idx="28">
                  <c:v>0</c:v>
                </c:pt>
                <c:pt idx="29">
                  <c:v>3</c:v>
                </c:pt>
                <c:pt idx="30">
                  <c:v>0</c:v>
                </c:pt>
              </c:numCache>
            </c:numRef>
          </c:val>
          <c:smooth val="0"/>
          <c:extLst>
            <c:ext xmlns:c16="http://schemas.microsoft.com/office/drawing/2014/chart" uri="{C3380CC4-5D6E-409C-BE32-E72D297353CC}">
              <c16:uniqueId val="{00000004-C338-4B71-BE1F-67AD9C2336D9}"/>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Sheet1!$G$2:$G$32</c:f>
              <c:numCache>
                <c:formatCode>General</c:formatCode>
                <c:ptCount val="31"/>
                <c:pt idx="0">
                  <c:v>0</c:v>
                </c:pt>
                <c:pt idx="1">
                  <c:v>2</c:v>
                </c:pt>
                <c:pt idx="2">
                  <c:v>2</c:v>
                </c:pt>
                <c:pt idx="3">
                  <c:v>1</c:v>
                </c:pt>
                <c:pt idx="4">
                  <c:v>2</c:v>
                </c:pt>
                <c:pt idx="5">
                  <c:v>1</c:v>
                </c:pt>
                <c:pt idx="6">
                  <c:v>1</c:v>
                </c:pt>
                <c:pt idx="7">
                  <c:v>1</c:v>
                </c:pt>
                <c:pt idx="8">
                  <c:v>1</c:v>
                </c:pt>
                <c:pt idx="9">
                  <c:v>4</c:v>
                </c:pt>
                <c:pt idx="10">
                  <c:v>1</c:v>
                </c:pt>
                <c:pt idx="11">
                  <c:v>1</c:v>
                </c:pt>
                <c:pt idx="12">
                  <c:v>1</c:v>
                </c:pt>
                <c:pt idx="13">
                  <c:v>0</c:v>
                </c:pt>
                <c:pt idx="14">
                  <c:v>1</c:v>
                </c:pt>
                <c:pt idx="15">
                  <c:v>1</c:v>
                </c:pt>
                <c:pt idx="16">
                  <c:v>2</c:v>
                </c:pt>
                <c:pt idx="17">
                  <c:v>1</c:v>
                </c:pt>
                <c:pt idx="18">
                  <c:v>0</c:v>
                </c:pt>
                <c:pt idx="19">
                  <c:v>1</c:v>
                </c:pt>
                <c:pt idx="20">
                  <c:v>1</c:v>
                </c:pt>
                <c:pt idx="21">
                  <c:v>0</c:v>
                </c:pt>
                <c:pt idx="22">
                  <c:v>1</c:v>
                </c:pt>
                <c:pt idx="23">
                  <c:v>1</c:v>
                </c:pt>
                <c:pt idx="24">
                  <c:v>0</c:v>
                </c:pt>
                <c:pt idx="25">
                  <c:v>0</c:v>
                </c:pt>
                <c:pt idx="26">
                  <c:v>0</c:v>
                </c:pt>
                <c:pt idx="27">
                  <c:v>0</c:v>
                </c:pt>
                <c:pt idx="28">
                  <c:v>0</c:v>
                </c:pt>
                <c:pt idx="29">
                  <c:v>2</c:v>
                </c:pt>
                <c:pt idx="30">
                  <c:v>1</c:v>
                </c:pt>
              </c:numCache>
            </c:numRef>
          </c:val>
          <c:smooth val="0"/>
          <c:extLst>
            <c:ext xmlns:c16="http://schemas.microsoft.com/office/drawing/2014/chart" uri="{C3380CC4-5D6E-409C-BE32-E72D297353CC}">
              <c16:uniqueId val="{00000005-C338-4B71-BE1F-67AD9C2336D9}"/>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Sheet1!$H$2:$H$32</c:f>
              <c:numCache>
                <c:formatCode>General</c:formatCode>
                <c:ptCount val="31"/>
                <c:pt idx="0">
                  <c:v>1</c:v>
                </c:pt>
                <c:pt idx="1">
                  <c:v>2</c:v>
                </c:pt>
                <c:pt idx="2">
                  <c:v>4</c:v>
                </c:pt>
                <c:pt idx="3">
                  <c:v>4</c:v>
                </c:pt>
                <c:pt idx="4">
                  <c:v>3</c:v>
                </c:pt>
                <c:pt idx="5">
                  <c:v>3</c:v>
                </c:pt>
                <c:pt idx="6">
                  <c:v>2</c:v>
                </c:pt>
                <c:pt idx="7">
                  <c:v>0</c:v>
                </c:pt>
                <c:pt idx="8">
                  <c:v>2</c:v>
                </c:pt>
                <c:pt idx="9">
                  <c:v>1</c:v>
                </c:pt>
                <c:pt idx="10">
                  <c:v>2</c:v>
                </c:pt>
                <c:pt idx="11">
                  <c:v>1</c:v>
                </c:pt>
                <c:pt idx="12">
                  <c:v>1</c:v>
                </c:pt>
                <c:pt idx="13">
                  <c:v>0</c:v>
                </c:pt>
                <c:pt idx="14">
                  <c:v>0</c:v>
                </c:pt>
                <c:pt idx="15">
                  <c:v>1</c:v>
                </c:pt>
                <c:pt idx="16">
                  <c:v>1</c:v>
                </c:pt>
                <c:pt idx="17">
                  <c:v>2</c:v>
                </c:pt>
                <c:pt idx="18">
                  <c:v>1</c:v>
                </c:pt>
                <c:pt idx="19">
                  <c:v>1</c:v>
                </c:pt>
                <c:pt idx="20">
                  <c:v>2</c:v>
                </c:pt>
                <c:pt idx="21">
                  <c:v>1</c:v>
                </c:pt>
                <c:pt idx="22">
                  <c:v>1</c:v>
                </c:pt>
                <c:pt idx="23">
                  <c:v>2</c:v>
                </c:pt>
                <c:pt idx="24">
                  <c:v>1</c:v>
                </c:pt>
                <c:pt idx="25">
                  <c:v>2</c:v>
                </c:pt>
                <c:pt idx="26">
                  <c:v>1</c:v>
                </c:pt>
                <c:pt idx="27">
                  <c:v>1</c:v>
                </c:pt>
                <c:pt idx="28">
                  <c:v>1</c:v>
                </c:pt>
                <c:pt idx="29">
                  <c:v>1</c:v>
                </c:pt>
                <c:pt idx="30">
                  <c:v>0</c:v>
                </c:pt>
              </c:numCache>
            </c:numRef>
          </c:val>
          <c:smooth val="0"/>
          <c:extLst>
            <c:ext xmlns:c16="http://schemas.microsoft.com/office/drawing/2014/chart" uri="{C3380CC4-5D6E-409C-BE32-E72D297353CC}">
              <c16:uniqueId val="{00000006-C338-4B71-BE1F-67AD9C2336D9}"/>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Sheet1!$I$2:$I$32</c:f>
              <c:numCache>
                <c:formatCode>General</c:formatCode>
                <c:ptCount val="31"/>
                <c:pt idx="0">
                  <c:v>1</c:v>
                </c:pt>
                <c:pt idx="1">
                  <c:v>2</c:v>
                </c:pt>
                <c:pt idx="2">
                  <c:v>1</c:v>
                </c:pt>
                <c:pt idx="3">
                  <c:v>3</c:v>
                </c:pt>
                <c:pt idx="4">
                  <c:v>2</c:v>
                </c:pt>
                <c:pt idx="5">
                  <c:v>2</c:v>
                </c:pt>
                <c:pt idx="6">
                  <c:v>1</c:v>
                </c:pt>
                <c:pt idx="7">
                  <c:v>1</c:v>
                </c:pt>
                <c:pt idx="8">
                  <c:v>3</c:v>
                </c:pt>
                <c:pt idx="9">
                  <c:v>2</c:v>
                </c:pt>
                <c:pt idx="10">
                  <c:v>3</c:v>
                </c:pt>
                <c:pt idx="11">
                  <c:v>2</c:v>
                </c:pt>
                <c:pt idx="12">
                  <c:v>2</c:v>
                </c:pt>
                <c:pt idx="13">
                  <c:v>1</c:v>
                </c:pt>
                <c:pt idx="14">
                  <c:v>2</c:v>
                </c:pt>
                <c:pt idx="15">
                  <c:v>3</c:v>
                </c:pt>
                <c:pt idx="16">
                  <c:v>2</c:v>
                </c:pt>
                <c:pt idx="17">
                  <c:v>1</c:v>
                </c:pt>
                <c:pt idx="18">
                  <c:v>2</c:v>
                </c:pt>
                <c:pt idx="19">
                  <c:v>1</c:v>
                </c:pt>
                <c:pt idx="20">
                  <c:v>1</c:v>
                </c:pt>
                <c:pt idx="21">
                  <c:v>0</c:v>
                </c:pt>
                <c:pt idx="22">
                  <c:v>3</c:v>
                </c:pt>
                <c:pt idx="23">
                  <c:v>2</c:v>
                </c:pt>
                <c:pt idx="24">
                  <c:v>2</c:v>
                </c:pt>
                <c:pt idx="25">
                  <c:v>4</c:v>
                </c:pt>
                <c:pt idx="26">
                  <c:v>2</c:v>
                </c:pt>
                <c:pt idx="27">
                  <c:v>1</c:v>
                </c:pt>
                <c:pt idx="28">
                  <c:v>0</c:v>
                </c:pt>
                <c:pt idx="29">
                  <c:v>1</c:v>
                </c:pt>
                <c:pt idx="30">
                  <c:v>1</c:v>
                </c:pt>
              </c:numCache>
            </c:numRef>
          </c:val>
          <c:smooth val="0"/>
          <c:extLst>
            <c:ext xmlns:c16="http://schemas.microsoft.com/office/drawing/2014/chart" uri="{C3380CC4-5D6E-409C-BE32-E72D297353CC}">
              <c16:uniqueId val="{00000007-C338-4B71-BE1F-67AD9C2336D9}"/>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Sheet1!$J$2:$J$32</c:f>
              <c:numCache>
                <c:formatCode>General</c:formatCode>
                <c:ptCount val="31"/>
                <c:pt idx="0">
                  <c:v>0</c:v>
                </c:pt>
                <c:pt idx="1">
                  <c:v>2</c:v>
                </c:pt>
                <c:pt idx="2">
                  <c:v>1</c:v>
                </c:pt>
                <c:pt idx="3">
                  <c:v>1</c:v>
                </c:pt>
                <c:pt idx="4">
                  <c:v>1</c:v>
                </c:pt>
                <c:pt idx="5">
                  <c:v>1</c:v>
                </c:pt>
                <c:pt idx="6">
                  <c:v>0</c:v>
                </c:pt>
                <c:pt idx="7">
                  <c:v>0</c:v>
                </c:pt>
                <c:pt idx="8">
                  <c:v>1</c:v>
                </c:pt>
                <c:pt idx="9">
                  <c:v>1</c:v>
                </c:pt>
                <c:pt idx="10">
                  <c:v>2</c:v>
                </c:pt>
                <c:pt idx="11">
                  <c:v>2</c:v>
                </c:pt>
                <c:pt idx="12">
                  <c:v>2</c:v>
                </c:pt>
                <c:pt idx="13">
                  <c:v>1</c:v>
                </c:pt>
                <c:pt idx="14">
                  <c:v>1</c:v>
                </c:pt>
                <c:pt idx="15">
                  <c:v>3</c:v>
                </c:pt>
                <c:pt idx="16">
                  <c:v>1</c:v>
                </c:pt>
                <c:pt idx="17">
                  <c:v>2</c:v>
                </c:pt>
                <c:pt idx="18">
                  <c:v>2</c:v>
                </c:pt>
                <c:pt idx="19">
                  <c:v>1</c:v>
                </c:pt>
                <c:pt idx="20">
                  <c:v>1</c:v>
                </c:pt>
                <c:pt idx="21">
                  <c:v>0</c:v>
                </c:pt>
                <c:pt idx="22">
                  <c:v>1</c:v>
                </c:pt>
                <c:pt idx="23">
                  <c:v>1</c:v>
                </c:pt>
                <c:pt idx="24">
                  <c:v>2</c:v>
                </c:pt>
                <c:pt idx="25">
                  <c:v>0</c:v>
                </c:pt>
                <c:pt idx="26">
                  <c:v>1</c:v>
                </c:pt>
                <c:pt idx="27">
                  <c:v>0</c:v>
                </c:pt>
                <c:pt idx="28">
                  <c:v>0</c:v>
                </c:pt>
                <c:pt idx="29">
                  <c:v>2</c:v>
                </c:pt>
                <c:pt idx="30">
                  <c:v>0</c:v>
                </c:pt>
              </c:numCache>
            </c:numRef>
          </c:val>
          <c:smooth val="0"/>
          <c:extLst>
            <c:ext xmlns:c16="http://schemas.microsoft.com/office/drawing/2014/chart" uri="{C3380CC4-5D6E-409C-BE32-E72D297353CC}">
              <c16:uniqueId val="{00000008-C338-4B71-BE1F-67AD9C2336D9}"/>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Sheet1!$K$2:$K$32</c:f>
              <c:numCache>
                <c:formatCode>General</c:formatCode>
                <c:ptCount val="31"/>
                <c:pt idx="0">
                  <c:v>1</c:v>
                </c:pt>
                <c:pt idx="1">
                  <c:v>3</c:v>
                </c:pt>
                <c:pt idx="2">
                  <c:v>2</c:v>
                </c:pt>
                <c:pt idx="3">
                  <c:v>3</c:v>
                </c:pt>
                <c:pt idx="4">
                  <c:v>2</c:v>
                </c:pt>
                <c:pt idx="5">
                  <c:v>4</c:v>
                </c:pt>
                <c:pt idx="6">
                  <c:v>0</c:v>
                </c:pt>
                <c:pt idx="7">
                  <c:v>0</c:v>
                </c:pt>
                <c:pt idx="8">
                  <c:v>4</c:v>
                </c:pt>
                <c:pt idx="9">
                  <c:v>3</c:v>
                </c:pt>
                <c:pt idx="10">
                  <c:v>4</c:v>
                </c:pt>
                <c:pt idx="11">
                  <c:v>1</c:v>
                </c:pt>
                <c:pt idx="12">
                  <c:v>1</c:v>
                </c:pt>
                <c:pt idx="13">
                  <c:v>1</c:v>
                </c:pt>
                <c:pt idx="14">
                  <c:v>0</c:v>
                </c:pt>
                <c:pt idx="15">
                  <c:v>1</c:v>
                </c:pt>
                <c:pt idx="16">
                  <c:v>3</c:v>
                </c:pt>
                <c:pt idx="17">
                  <c:v>1</c:v>
                </c:pt>
                <c:pt idx="18">
                  <c:v>1</c:v>
                </c:pt>
                <c:pt idx="19">
                  <c:v>1</c:v>
                </c:pt>
                <c:pt idx="20">
                  <c:v>1</c:v>
                </c:pt>
                <c:pt idx="21">
                  <c:v>0</c:v>
                </c:pt>
                <c:pt idx="22">
                  <c:v>5</c:v>
                </c:pt>
                <c:pt idx="23">
                  <c:v>3</c:v>
                </c:pt>
                <c:pt idx="24">
                  <c:v>2</c:v>
                </c:pt>
                <c:pt idx="25">
                  <c:v>1</c:v>
                </c:pt>
                <c:pt idx="26">
                  <c:v>5</c:v>
                </c:pt>
                <c:pt idx="27">
                  <c:v>0</c:v>
                </c:pt>
                <c:pt idx="28">
                  <c:v>0</c:v>
                </c:pt>
                <c:pt idx="29">
                  <c:v>3</c:v>
                </c:pt>
                <c:pt idx="30">
                  <c:v>0</c:v>
                </c:pt>
              </c:numCache>
            </c:numRef>
          </c:val>
          <c:smooth val="0"/>
          <c:extLst>
            <c:ext xmlns:c16="http://schemas.microsoft.com/office/drawing/2014/chart" uri="{C3380CC4-5D6E-409C-BE32-E72D297353CC}">
              <c16:uniqueId val="{00000009-C338-4B71-BE1F-67AD9C2336D9}"/>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42715</c:v>
                </c:pt>
                <c:pt idx="1">
                  <c:v>42716</c:v>
                </c:pt>
                <c:pt idx="2">
                  <c:v>42717</c:v>
                </c:pt>
                <c:pt idx="3">
                  <c:v>42718</c:v>
                </c:pt>
                <c:pt idx="4">
                  <c:v>42719</c:v>
                </c:pt>
                <c:pt idx="5">
                  <c:v>42720</c:v>
                </c:pt>
                <c:pt idx="6">
                  <c:v>42721</c:v>
                </c:pt>
                <c:pt idx="7">
                  <c:v>42722</c:v>
                </c:pt>
                <c:pt idx="8">
                  <c:v>42723</c:v>
                </c:pt>
                <c:pt idx="9">
                  <c:v>42724</c:v>
                </c:pt>
                <c:pt idx="10">
                  <c:v>42725</c:v>
                </c:pt>
                <c:pt idx="11">
                  <c:v>42726</c:v>
                </c:pt>
                <c:pt idx="12">
                  <c:v>42727</c:v>
                </c:pt>
                <c:pt idx="13">
                  <c:v>42728</c:v>
                </c:pt>
                <c:pt idx="14">
                  <c:v>42729</c:v>
                </c:pt>
                <c:pt idx="15">
                  <c:v>42730</c:v>
                </c:pt>
                <c:pt idx="16">
                  <c:v>42731</c:v>
                </c:pt>
                <c:pt idx="17">
                  <c:v>42732</c:v>
                </c:pt>
                <c:pt idx="18">
                  <c:v>42733</c:v>
                </c:pt>
                <c:pt idx="19">
                  <c:v>42734</c:v>
                </c:pt>
                <c:pt idx="20">
                  <c:v>42735</c:v>
                </c:pt>
                <c:pt idx="21">
                  <c:v>42736</c:v>
                </c:pt>
                <c:pt idx="22">
                  <c:v>42737</c:v>
                </c:pt>
                <c:pt idx="23">
                  <c:v>42738</c:v>
                </c:pt>
                <c:pt idx="24">
                  <c:v>42739</c:v>
                </c:pt>
                <c:pt idx="25">
                  <c:v>42740</c:v>
                </c:pt>
                <c:pt idx="26">
                  <c:v>42741</c:v>
                </c:pt>
                <c:pt idx="27">
                  <c:v>42742</c:v>
                </c:pt>
                <c:pt idx="28">
                  <c:v>42743</c:v>
                </c:pt>
                <c:pt idx="29">
                  <c:v>42744</c:v>
                </c:pt>
                <c:pt idx="30">
                  <c:v>42745</c:v>
                </c:pt>
              </c:numCache>
            </c:numRef>
          </c:cat>
          <c:val>
            <c:numRef>
              <c:f>Sheet1!$L$2:$L$32</c:f>
              <c:numCache>
                <c:formatCode>General</c:formatCode>
                <c:ptCount val="31"/>
                <c:pt idx="0">
                  <c:v>0</c:v>
                </c:pt>
                <c:pt idx="1">
                  <c:v>2</c:v>
                </c:pt>
                <c:pt idx="2">
                  <c:v>2</c:v>
                </c:pt>
                <c:pt idx="3">
                  <c:v>1</c:v>
                </c:pt>
                <c:pt idx="4">
                  <c:v>2</c:v>
                </c:pt>
                <c:pt idx="5">
                  <c:v>4</c:v>
                </c:pt>
                <c:pt idx="6">
                  <c:v>0</c:v>
                </c:pt>
                <c:pt idx="7">
                  <c:v>0</c:v>
                </c:pt>
                <c:pt idx="8">
                  <c:v>4</c:v>
                </c:pt>
                <c:pt idx="9">
                  <c:v>1</c:v>
                </c:pt>
                <c:pt idx="10">
                  <c:v>4</c:v>
                </c:pt>
                <c:pt idx="11">
                  <c:v>2</c:v>
                </c:pt>
                <c:pt idx="12">
                  <c:v>2</c:v>
                </c:pt>
                <c:pt idx="13">
                  <c:v>0</c:v>
                </c:pt>
                <c:pt idx="14">
                  <c:v>0</c:v>
                </c:pt>
                <c:pt idx="15">
                  <c:v>0</c:v>
                </c:pt>
                <c:pt idx="16">
                  <c:v>1</c:v>
                </c:pt>
                <c:pt idx="17">
                  <c:v>3</c:v>
                </c:pt>
                <c:pt idx="18">
                  <c:v>2</c:v>
                </c:pt>
                <c:pt idx="19">
                  <c:v>1</c:v>
                </c:pt>
                <c:pt idx="20">
                  <c:v>0</c:v>
                </c:pt>
                <c:pt idx="21">
                  <c:v>0</c:v>
                </c:pt>
                <c:pt idx="22">
                  <c:v>1</c:v>
                </c:pt>
                <c:pt idx="23">
                  <c:v>2</c:v>
                </c:pt>
                <c:pt idx="24">
                  <c:v>2</c:v>
                </c:pt>
                <c:pt idx="25">
                  <c:v>2</c:v>
                </c:pt>
                <c:pt idx="26">
                  <c:v>3</c:v>
                </c:pt>
                <c:pt idx="27">
                  <c:v>0</c:v>
                </c:pt>
                <c:pt idx="28">
                  <c:v>0</c:v>
                </c:pt>
                <c:pt idx="29">
                  <c:v>1</c:v>
                </c:pt>
                <c:pt idx="30">
                  <c:v>1</c:v>
                </c:pt>
              </c:numCache>
            </c:numRef>
          </c:val>
          <c:smooth val="0"/>
          <c:extLst>
            <c:ext xmlns:c16="http://schemas.microsoft.com/office/drawing/2014/chart" uri="{C3380CC4-5D6E-409C-BE32-E72D297353CC}">
              <c16:uniqueId val="{0000000A-C338-4B71-BE1F-67AD9C2336D9}"/>
            </c:ext>
          </c:extLst>
        </c:ser>
        <c:dLbls>
          <c:showLegendKey val="0"/>
          <c:showVal val="0"/>
          <c:showCatName val="0"/>
          <c:showSerName val="0"/>
          <c:showPercent val="0"/>
          <c:showBubbleSize val="0"/>
        </c:dLbls>
        <c:smooth val="0"/>
        <c:axId val="263727408"/>
        <c:axId val="263729704"/>
      </c:lineChart>
      <c:dateAx>
        <c:axId val="26372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29704"/>
        <c:crosses val="autoZero"/>
        <c:auto val="1"/>
        <c:lblOffset val="100"/>
        <c:baseTimeUnit val="days"/>
      </c:dateAx>
      <c:valAx>
        <c:axId val="26372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2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2</c:v>
                </c:pt>
                <c:pt idx="2">
                  <c:v>3</c:v>
                </c:pt>
                <c:pt idx="3">
                  <c:v>2</c:v>
                </c:pt>
                <c:pt idx="4">
                  <c:v>5</c:v>
                </c:pt>
                <c:pt idx="5">
                  <c:v>4</c:v>
                </c:pt>
                <c:pt idx="6">
                  <c:v>6</c:v>
                </c:pt>
              </c:numCache>
            </c:numRef>
          </c:val>
          <c:extLst>
            <c:ext xmlns:c16="http://schemas.microsoft.com/office/drawing/2014/chart" uri="{C3380CC4-5D6E-409C-BE32-E72D297353CC}">
              <c16:uniqueId val="{00000000-A677-4A7E-B5D1-C14272A689DC}"/>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5</c:v>
                </c:pt>
                <c:pt idx="2">
                  <c:v>9</c:v>
                </c:pt>
                <c:pt idx="3">
                  <c:v>9</c:v>
                </c:pt>
                <c:pt idx="4">
                  <c:v>7</c:v>
                </c:pt>
                <c:pt idx="5">
                  <c:v>3</c:v>
                </c:pt>
                <c:pt idx="6">
                  <c:v>2</c:v>
                </c:pt>
              </c:numCache>
            </c:numRef>
          </c:val>
          <c:extLst>
            <c:ext xmlns:c16="http://schemas.microsoft.com/office/drawing/2014/chart" uri="{C3380CC4-5D6E-409C-BE32-E72D297353CC}">
              <c16:uniqueId val="{00000001-A677-4A7E-B5D1-C14272A689DC}"/>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3</c:v>
                </c:pt>
                <c:pt idx="2">
                  <c:v>5</c:v>
                </c:pt>
                <c:pt idx="3">
                  <c:v>4</c:v>
                </c:pt>
                <c:pt idx="4">
                  <c:v>6</c:v>
                </c:pt>
                <c:pt idx="5">
                  <c:v>2</c:v>
                </c:pt>
                <c:pt idx="6">
                  <c:v>11</c:v>
                </c:pt>
              </c:numCache>
            </c:numRef>
          </c:val>
          <c:extLst>
            <c:ext xmlns:c16="http://schemas.microsoft.com/office/drawing/2014/chart" uri="{C3380CC4-5D6E-409C-BE32-E72D297353CC}">
              <c16:uniqueId val="{00000002-A677-4A7E-B5D1-C14272A689DC}"/>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7</c:v>
                </c:pt>
                <c:pt idx="2">
                  <c:v>7</c:v>
                </c:pt>
                <c:pt idx="3">
                  <c:v>4</c:v>
                </c:pt>
                <c:pt idx="4">
                  <c:v>7</c:v>
                </c:pt>
                <c:pt idx="5">
                  <c:v>2</c:v>
                </c:pt>
                <c:pt idx="6">
                  <c:v>1</c:v>
                </c:pt>
              </c:numCache>
            </c:numRef>
          </c:val>
          <c:extLst>
            <c:ext xmlns:c16="http://schemas.microsoft.com/office/drawing/2014/chart" uri="{C3380CC4-5D6E-409C-BE32-E72D297353CC}">
              <c16:uniqueId val="{00000003-A677-4A7E-B5D1-C14272A689DC}"/>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c:v>
                </c:pt>
                <c:pt idx="1">
                  <c:v>7</c:v>
                </c:pt>
                <c:pt idx="2">
                  <c:v>3</c:v>
                </c:pt>
                <c:pt idx="3">
                  <c:v>8</c:v>
                </c:pt>
                <c:pt idx="4">
                  <c:v>8</c:v>
                </c:pt>
                <c:pt idx="5">
                  <c:v>1</c:v>
                </c:pt>
                <c:pt idx="6">
                  <c:v>2</c:v>
                </c:pt>
              </c:numCache>
            </c:numRef>
          </c:val>
          <c:extLst>
            <c:ext xmlns:c16="http://schemas.microsoft.com/office/drawing/2014/chart" uri="{C3380CC4-5D6E-409C-BE32-E72D297353CC}">
              <c16:uniqueId val="{00000004-A677-4A7E-B5D1-C14272A689DC}"/>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c:v>
                </c:pt>
                <c:pt idx="1">
                  <c:v>10</c:v>
                </c:pt>
                <c:pt idx="2">
                  <c:v>3</c:v>
                </c:pt>
                <c:pt idx="3">
                  <c:v>3</c:v>
                </c:pt>
                <c:pt idx="4">
                  <c:v>3</c:v>
                </c:pt>
                <c:pt idx="5">
                  <c:v>2</c:v>
                </c:pt>
                <c:pt idx="6">
                  <c:v>2</c:v>
                </c:pt>
              </c:numCache>
            </c:numRef>
          </c:val>
          <c:extLst>
            <c:ext xmlns:c16="http://schemas.microsoft.com/office/drawing/2014/chart" uri="{C3380CC4-5D6E-409C-BE32-E72D297353CC}">
              <c16:uniqueId val="{00000005-A677-4A7E-B5D1-C14272A689DC}"/>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c:v>
                </c:pt>
                <c:pt idx="1">
                  <c:v>8</c:v>
                </c:pt>
                <c:pt idx="2">
                  <c:v>9</c:v>
                </c:pt>
                <c:pt idx="3">
                  <c:v>7</c:v>
                </c:pt>
                <c:pt idx="4">
                  <c:v>6</c:v>
                </c:pt>
                <c:pt idx="5">
                  <c:v>5</c:v>
                </c:pt>
                <c:pt idx="6">
                  <c:v>3</c:v>
                </c:pt>
              </c:numCache>
            </c:numRef>
          </c:val>
          <c:extLst>
            <c:ext xmlns:c16="http://schemas.microsoft.com/office/drawing/2014/chart" uri="{C3380CC4-5D6E-409C-BE32-E72D297353CC}">
              <c16:uniqueId val="{00000006-A677-4A7E-B5D1-C14272A689DC}"/>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12</c:v>
                </c:pt>
                <c:pt idx="1">
                  <c:v>8</c:v>
                </c:pt>
                <c:pt idx="2">
                  <c:v>9</c:v>
                </c:pt>
                <c:pt idx="3">
                  <c:v>10</c:v>
                </c:pt>
                <c:pt idx="4">
                  <c:v>7</c:v>
                </c:pt>
                <c:pt idx="5">
                  <c:v>4</c:v>
                </c:pt>
                <c:pt idx="6">
                  <c:v>4</c:v>
                </c:pt>
              </c:numCache>
            </c:numRef>
          </c:val>
          <c:extLst>
            <c:ext xmlns:c16="http://schemas.microsoft.com/office/drawing/2014/chart" uri="{C3380CC4-5D6E-409C-BE32-E72D297353CC}">
              <c16:uniqueId val="{00000007-A677-4A7E-B5D1-C14272A689DC}"/>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9</c:v>
                </c:pt>
                <c:pt idx="1">
                  <c:v>4</c:v>
                </c:pt>
                <c:pt idx="2">
                  <c:v>7</c:v>
                </c:pt>
                <c:pt idx="3">
                  <c:v>5</c:v>
                </c:pt>
                <c:pt idx="4">
                  <c:v>5</c:v>
                </c:pt>
                <c:pt idx="5">
                  <c:v>2</c:v>
                </c:pt>
                <c:pt idx="6">
                  <c:v>1</c:v>
                </c:pt>
              </c:numCache>
            </c:numRef>
          </c:val>
          <c:extLst>
            <c:ext xmlns:c16="http://schemas.microsoft.com/office/drawing/2014/chart" uri="{C3380CC4-5D6E-409C-BE32-E72D297353CC}">
              <c16:uniqueId val="{00000008-A677-4A7E-B5D1-C14272A689DC}"/>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16</c:v>
                </c:pt>
                <c:pt idx="1">
                  <c:v>11</c:v>
                </c:pt>
                <c:pt idx="2">
                  <c:v>10</c:v>
                </c:pt>
                <c:pt idx="3">
                  <c:v>5</c:v>
                </c:pt>
                <c:pt idx="4">
                  <c:v>11</c:v>
                </c:pt>
                <c:pt idx="5">
                  <c:v>2</c:v>
                </c:pt>
                <c:pt idx="6">
                  <c:v>1</c:v>
                </c:pt>
              </c:numCache>
            </c:numRef>
          </c:val>
          <c:extLst>
            <c:ext xmlns:c16="http://schemas.microsoft.com/office/drawing/2014/chart" uri="{C3380CC4-5D6E-409C-BE32-E72D297353CC}">
              <c16:uniqueId val="{00000009-A677-4A7E-B5D1-C14272A689DC}"/>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8</c:v>
                </c:pt>
                <c:pt idx="1">
                  <c:v>7</c:v>
                </c:pt>
                <c:pt idx="2">
                  <c:v>10</c:v>
                </c:pt>
                <c:pt idx="3">
                  <c:v>8</c:v>
                </c:pt>
                <c:pt idx="4">
                  <c:v>10</c:v>
                </c:pt>
                <c:pt idx="5">
                  <c:v>0</c:v>
                </c:pt>
                <c:pt idx="6">
                  <c:v>0</c:v>
                </c:pt>
              </c:numCache>
            </c:numRef>
          </c:val>
          <c:extLst>
            <c:ext xmlns:c16="http://schemas.microsoft.com/office/drawing/2014/chart" uri="{C3380CC4-5D6E-409C-BE32-E72D297353CC}">
              <c16:uniqueId val="{0000000A-A677-4A7E-B5D1-C14272A689DC}"/>
            </c:ext>
          </c:extLst>
        </c:ser>
        <c:dLbls>
          <c:showLegendKey val="0"/>
          <c:showVal val="0"/>
          <c:showCatName val="0"/>
          <c:showSerName val="0"/>
          <c:showPercent val="0"/>
          <c:showBubbleSize val="0"/>
        </c:dLbls>
        <c:gapWidth val="219"/>
        <c:overlap val="-27"/>
        <c:axId val="261843672"/>
        <c:axId val="261850232"/>
      </c:barChart>
      <c:catAx>
        <c:axId val="261843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50232"/>
        <c:crosses val="autoZero"/>
        <c:auto val="1"/>
        <c:lblAlgn val="ctr"/>
        <c:lblOffset val="100"/>
        <c:noMultiLvlLbl val="0"/>
      </c:catAx>
      <c:valAx>
        <c:axId val="26185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4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7.7723163864041999E-3</c:v>
                </c:pt>
                <c:pt idx="1">
                  <c:v>1.5544632772808001E-2</c:v>
                </c:pt>
                <c:pt idx="2">
                  <c:v>1.0756623522111999E-2</c:v>
                </c:pt>
                <c:pt idx="3">
                  <c:v>7.4771651312241999E-3</c:v>
                </c:pt>
                <c:pt idx="4">
                  <c:v>2.0621234361902999E-2</c:v>
                </c:pt>
                <c:pt idx="5">
                  <c:v>2.9957852400760002E-2</c:v>
                </c:pt>
                <c:pt idx="6">
                  <c:v>0.44016890522495999</c:v>
                </c:pt>
              </c:numCache>
            </c:numRef>
          </c:val>
          <c:extLst>
            <c:ext xmlns:c16="http://schemas.microsoft.com/office/drawing/2014/chart" uri="{C3380CC4-5D6E-409C-BE32-E72D297353CC}">
              <c16:uniqueId val="{00000000-7F4F-4830-A5C7-67806031D707}"/>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0.20252718245838</c:v>
                </c:pt>
                <c:pt idx="1">
                  <c:v>0.23918657505789001</c:v>
                </c:pt>
                <c:pt idx="2">
                  <c:v>0.17827288022353999</c:v>
                </c:pt>
                <c:pt idx="3">
                  <c:v>4.8133783541973001E-2</c:v>
                </c:pt>
                <c:pt idx="4">
                  <c:v>7.9420289065893004E-2</c:v>
                </c:pt>
                <c:pt idx="5">
                  <c:v>0.13788963111902999</c:v>
                </c:pt>
                <c:pt idx="6">
                  <c:v>0.34691582729013998</c:v>
                </c:pt>
              </c:numCache>
            </c:numRef>
          </c:val>
          <c:extLst>
            <c:ext xmlns:c16="http://schemas.microsoft.com/office/drawing/2014/chart" uri="{C3380CC4-5D6E-409C-BE32-E72D297353CC}">
              <c16:uniqueId val="{00000001-7F4F-4830-A5C7-67806031D707}"/>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0.14074805578989</c:v>
                </c:pt>
                <c:pt idx="1">
                  <c:v>3.0222635596828001E-2</c:v>
                </c:pt>
                <c:pt idx="2">
                  <c:v>0.15235114881001</c:v>
                </c:pt>
                <c:pt idx="3">
                  <c:v>6.2026375237569001E-2</c:v>
                </c:pt>
                <c:pt idx="4">
                  <c:v>0.33631092229365001</c:v>
                </c:pt>
                <c:pt idx="5">
                  <c:v>5.0864453497779004E-3</c:v>
                </c:pt>
                <c:pt idx="6">
                  <c:v>0.39446007566106001</c:v>
                </c:pt>
              </c:numCache>
            </c:numRef>
          </c:val>
          <c:extLst>
            <c:ext xmlns:c16="http://schemas.microsoft.com/office/drawing/2014/chart" uri="{C3380CC4-5D6E-409C-BE32-E72D297353CC}">
              <c16:uniqueId val="{00000002-7F4F-4830-A5C7-67806031D707}"/>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4.0062303260918003E-2</c:v>
                </c:pt>
                <c:pt idx="1">
                  <c:v>5.8879556166546998E-2</c:v>
                </c:pt>
                <c:pt idx="2">
                  <c:v>2.7296317271860999E-2</c:v>
                </c:pt>
                <c:pt idx="3">
                  <c:v>0.14381601348951001</c:v>
                </c:pt>
                <c:pt idx="4">
                  <c:v>0.12991997163048999</c:v>
                </c:pt>
                <c:pt idx="5">
                  <c:v>0.18566453409327999</c:v>
                </c:pt>
                <c:pt idx="6">
                  <c:v>3.8582294605419003E-2</c:v>
                </c:pt>
              </c:numCache>
            </c:numRef>
          </c:val>
          <c:extLst>
            <c:ext xmlns:c16="http://schemas.microsoft.com/office/drawing/2014/chart" uri="{C3380CC4-5D6E-409C-BE32-E72D297353CC}">
              <c16:uniqueId val="{00000003-7F4F-4830-A5C7-67806031D707}"/>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0.16661502215794999</c:v>
                </c:pt>
                <c:pt idx="1">
                  <c:v>4.0255782018482997E-2</c:v>
                </c:pt>
                <c:pt idx="2">
                  <c:v>0.47265655527300998</c:v>
                </c:pt>
                <c:pt idx="3">
                  <c:v>3.4040289274829001E-2</c:v>
                </c:pt>
                <c:pt idx="4">
                  <c:v>4.5988205377915002E-2</c:v>
                </c:pt>
                <c:pt idx="5">
                  <c:v>1.0261681905896001</c:v>
                </c:pt>
                <c:pt idx="6">
                  <c:v>0.47926923839925001</c:v>
                </c:pt>
              </c:numCache>
            </c:numRef>
          </c:val>
          <c:extLst>
            <c:ext xmlns:c16="http://schemas.microsoft.com/office/drawing/2014/chart" uri="{C3380CC4-5D6E-409C-BE32-E72D297353CC}">
              <c16:uniqueId val="{00000004-7F4F-4830-A5C7-67806031D707}"/>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7.1727827587586999E-3</c:v>
                </c:pt>
                <c:pt idx="1">
                  <c:v>7.1663974922078003E-3</c:v>
                </c:pt>
                <c:pt idx="2">
                  <c:v>5.0656447969867997E-3</c:v>
                </c:pt>
                <c:pt idx="3">
                  <c:v>6.7541930626490998E-3</c:v>
                </c:pt>
                <c:pt idx="4">
                  <c:v>4.9166552441343003E-3</c:v>
                </c:pt>
                <c:pt idx="5">
                  <c:v>5.3636239026919E-3</c:v>
                </c:pt>
                <c:pt idx="6">
                  <c:v>8.3434149597430007E-3</c:v>
                </c:pt>
              </c:numCache>
            </c:numRef>
          </c:val>
          <c:extLst>
            <c:ext xmlns:c16="http://schemas.microsoft.com/office/drawing/2014/chart" uri="{C3380CC4-5D6E-409C-BE32-E72D297353CC}">
              <c16:uniqueId val="{00000005-7F4F-4830-A5C7-67806031D707}"/>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9.1749483629430997E-3</c:v>
                </c:pt>
                <c:pt idx="1">
                  <c:v>1.1384768243042E-2</c:v>
                </c:pt>
                <c:pt idx="2">
                  <c:v>8.7522542649212994E-3</c:v>
                </c:pt>
                <c:pt idx="3">
                  <c:v>1.1732425258537E-2</c:v>
                </c:pt>
                <c:pt idx="4">
                  <c:v>1.8461786340067999E-2</c:v>
                </c:pt>
                <c:pt idx="5">
                  <c:v>1.4545649843690001E-2</c:v>
                </c:pt>
                <c:pt idx="6">
                  <c:v>3.4536594244249E-2</c:v>
                </c:pt>
              </c:numCache>
            </c:numRef>
          </c:val>
          <c:extLst>
            <c:ext xmlns:c16="http://schemas.microsoft.com/office/drawing/2014/chart" uri="{C3380CC4-5D6E-409C-BE32-E72D297353CC}">
              <c16:uniqueId val="{00000006-7F4F-4830-A5C7-67806031D707}"/>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0.55674990353343001</c:v>
                </c:pt>
                <c:pt idx="1">
                  <c:v>0.81734744501405998</c:v>
                </c:pt>
                <c:pt idx="2">
                  <c:v>0.67189729832362999</c:v>
                </c:pt>
                <c:pt idx="3">
                  <c:v>0.64759384818917998</c:v>
                </c:pt>
                <c:pt idx="4">
                  <c:v>0.59486404120106995</c:v>
                </c:pt>
                <c:pt idx="5">
                  <c:v>0.17556915274792001</c:v>
                </c:pt>
                <c:pt idx="6">
                  <c:v>0.38366131966264</c:v>
                </c:pt>
              </c:numCache>
            </c:numRef>
          </c:val>
          <c:extLst>
            <c:ext xmlns:c16="http://schemas.microsoft.com/office/drawing/2014/chart" uri="{C3380CC4-5D6E-409C-BE32-E72D297353CC}">
              <c16:uniqueId val="{00000007-7F4F-4830-A5C7-67806031D707}"/>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0.12057182788312</c:v>
                </c:pt>
                <c:pt idx="1">
                  <c:v>3.0735156518339999E-2</c:v>
                </c:pt>
                <c:pt idx="2">
                  <c:v>0.11799998984801</c:v>
                </c:pt>
                <c:pt idx="3">
                  <c:v>0.35839916618304002</c:v>
                </c:pt>
                <c:pt idx="4">
                  <c:v>0.43993319989104002</c:v>
                </c:pt>
                <c:pt idx="5">
                  <c:v>1.2172069500539</c:v>
                </c:pt>
                <c:pt idx="6">
                  <c:v>1.1645011903211</c:v>
                </c:pt>
              </c:numCache>
            </c:numRef>
          </c:val>
          <c:extLst>
            <c:ext xmlns:c16="http://schemas.microsoft.com/office/drawing/2014/chart" uri="{C3380CC4-5D6E-409C-BE32-E72D297353CC}">
              <c16:uniqueId val="{00000008-7F4F-4830-A5C7-67806031D707}"/>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3.4280977142538999E-2</c:v>
                </c:pt>
                <c:pt idx="1">
                  <c:v>2.9639872390554E-2</c:v>
                </c:pt>
                <c:pt idx="2">
                  <c:v>5.1860296980145999E-2</c:v>
                </c:pt>
                <c:pt idx="3">
                  <c:v>3.7400589511151001E-2</c:v>
                </c:pt>
                <c:pt idx="4">
                  <c:v>3.1851803165968001E-2</c:v>
                </c:pt>
                <c:pt idx="5">
                  <c:v>4.2405872865803003E-2</c:v>
                </c:pt>
                <c:pt idx="6">
                  <c:v>1.5989099605139001E-2</c:v>
                </c:pt>
              </c:numCache>
            </c:numRef>
          </c:val>
          <c:extLst>
            <c:ext xmlns:c16="http://schemas.microsoft.com/office/drawing/2014/chart" uri="{C3380CC4-5D6E-409C-BE32-E72D297353CC}">
              <c16:uniqueId val="{00000009-7F4F-4830-A5C7-67806031D707}"/>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0.80038706110035995</c:v>
                </c:pt>
                <c:pt idx="1">
                  <c:v>0.13073186144792001</c:v>
                </c:pt>
                <c:pt idx="2">
                  <c:v>1.8070223942493999</c:v>
                </c:pt>
                <c:pt idx="3">
                  <c:v>0.1527508985347</c:v>
                </c:pt>
                <c:pt idx="4">
                  <c:v>0.18551285595798001</c:v>
                </c:pt>
              </c:numCache>
            </c:numRef>
          </c:val>
          <c:extLst>
            <c:ext xmlns:c16="http://schemas.microsoft.com/office/drawing/2014/chart" uri="{C3380CC4-5D6E-409C-BE32-E72D297353CC}">
              <c16:uniqueId val="{0000000A-7F4F-4830-A5C7-67806031D707}"/>
            </c:ext>
          </c:extLst>
        </c:ser>
        <c:dLbls>
          <c:showLegendKey val="0"/>
          <c:showVal val="0"/>
          <c:showCatName val="0"/>
          <c:showSerName val="0"/>
          <c:showPercent val="0"/>
          <c:showBubbleSize val="0"/>
        </c:dLbls>
        <c:gapWidth val="219"/>
        <c:overlap val="-27"/>
        <c:axId val="261846296"/>
        <c:axId val="234941704"/>
      </c:barChart>
      <c:catAx>
        <c:axId val="26184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41704"/>
        <c:crosses val="autoZero"/>
        <c:auto val="1"/>
        <c:lblAlgn val="ctr"/>
        <c:lblOffset val="100"/>
        <c:noMultiLvlLbl val="0"/>
      </c:catAx>
      <c:valAx>
        <c:axId val="23494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4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3</c:v>
                </c:pt>
                <c:pt idx="2">
                  <c:v>1</c:v>
                </c:pt>
                <c:pt idx="3">
                  <c:v>0</c:v>
                </c:pt>
                <c:pt idx="4">
                  <c:v>0</c:v>
                </c:pt>
                <c:pt idx="5">
                  <c:v>0</c:v>
                </c:pt>
                <c:pt idx="6">
                  <c:v>0</c:v>
                </c:pt>
                <c:pt idx="7">
                  <c:v>0</c:v>
                </c:pt>
                <c:pt idx="8">
                  <c:v>0</c:v>
                </c:pt>
                <c:pt idx="9">
                  <c:v>1</c:v>
                </c:pt>
                <c:pt idx="10">
                  <c:v>2</c:v>
                </c:pt>
                <c:pt idx="11">
                  <c:v>5</c:v>
                </c:pt>
                <c:pt idx="12">
                  <c:v>2</c:v>
                </c:pt>
                <c:pt idx="13">
                  <c:v>1</c:v>
                </c:pt>
                <c:pt idx="14">
                  <c:v>4</c:v>
                </c:pt>
                <c:pt idx="15">
                  <c:v>4</c:v>
                </c:pt>
                <c:pt idx="16">
                  <c:v>4</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0-8589-489A-B9D3-007C36EB5F4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9</c:v>
                </c:pt>
                <c:pt idx="13">
                  <c:v>2</c:v>
                </c:pt>
                <c:pt idx="14">
                  <c:v>13</c:v>
                </c:pt>
                <c:pt idx="15">
                  <c:v>1</c:v>
                </c:pt>
                <c:pt idx="16">
                  <c:v>2</c:v>
                </c:pt>
                <c:pt idx="17">
                  <c:v>3</c:v>
                </c:pt>
                <c:pt idx="18">
                  <c:v>9</c:v>
                </c:pt>
                <c:pt idx="19">
                  <c:v>2</c:v>
                </c:pt>
                <c:pt idx="20">
                  <c:v>0</c:v>
                </c:pt>
                <c:pt idx="21">
                  <c:v>0</c:v>
                </c:pt>
                <c:pt idx="22">
                  <c:v>0</c:v>
                </c:pt>
                <c:pt idx="23">
                  <c:v>0</c:v>
                </c:pt>
              </c:numCache>
            </c:numRef>
          </c:val>
          <c:smooth val="0"/>
          <c:extLst>
            <c:ext xmlns:c16="http://schemas.microsoft.com/office/drawing/2014/chart" uri="{C3380CC4-5D6E-409C-BE32-E72D297353CC}">
              <c16:uniqueId val="{00000001-8589-489A-B9D3-007C36EB5F4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1</c:v>
                </c:pt>
                <c:pt idx="2">
                  <c:v>0</c:v>
                </c:pt>
                <c:pt idx="3">
                  <c:v>0</c:v>
                </c:pt>
                <c:pt idx="4">
                  <c:v>0</c:v>
                </c:pt>
                <c:pt idx="5">
                  <c:v>0</c:v>
                </c:pt>
                <c:pt idx="6">
                  <c:v>0</c:v>
                </c:pt>
                <c:pt idx="7">
                  <c:v>0</c:v>
                </c:pt>
                <c:pt idx="8">
                  <c:v>0</c:v>
                </c:pt>
                <c:pt idx="9">
                  <c:v>3</c:v>
                </c:pt>
                <c:pt idx="10">
                  <c:v>4</c:v>
                </c:pt>
                <c:pt idx="11">
                  <c:v>5</c:v>
                </c:pt>
                <c:pt idx="12">
                  <c:v>5</c:v>
                </c:pt>
                <c:pt idx="13">
                  <c:v>3</c:v>
                </c:pt>
                <c:pt idx="14">
                  <c:v>2</c:v>
                </c:pt>
                <c:pt idx="15">
                  <c:v>3</c:v>
                </c:pt>
                <c:pt idx="16">
                  <c:v>1</c:v>
                </c:pt>
                <c:pt idx="17">
                  <c:v>2</c:v>
                </c:pt>
                <c:pt idx="18">
                  <c:v>4</c:v>
                </c:pt>
                <c:pt idx="19">
                  <c:v>4</c:v>
                </c:pt>
                <c:pt idx="20">
                  <c:v>0</c:v>
                </c:pt>
                <c:pt idx="21">
                  <c:v>0</c:v>
                </c:pt>
                <c:pt idx="22">
                  <c:v>0</c:v>
                </c:pt>
                <c:pt idx="23">
                  <c:v>0</c:v>
                </c:pt>
              </c:numCache>
            </c:numRef>
          </c:val>
          <c:smooth val="0"/>
          <c:extLst>
            <c:ext xmlns:c16="http://schemas.microsoft.com/office/drawing/2014/chart" uri="{C3380CC4-5D6E-409C-BE32-E72D297353CC}">
              <c16:uniqueId val="{00000002-8589-489A-B9D3-007C36EB5F4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3</c:v>
                </c:pt>
                <c:pt idx="11">
                  <c:v>3</c:v>
                </c:pt>
                <c:pt idx="12">
                  <c:v>5</c:v>
                </c:pt>
                <c:pt idx="13">
                  <c:v>3</c:v>
                </c:pt>
                <c:pt idx="14">
                  <c:v>2</c:v>
                </c:pt>
                <c:pt idx="15">
                  <c:v>2</c:v>
                </c:pt>
                <c:pt idx="16">
                  <c:v>0</c:v>
                </c:pt>
                <c:pt idx="17">
                  <c:v>4</c:v>
                </c:pt>
                <c:pt idx="18">
                  <c:v>4</c:v>
                </c:pt>
                <c:pt idx="19">
                  <c:v>4</c:v>
                </c:pt>
                <c:pt idx="20">
                  <c:v>0</c:v>
                </c:pt>
                <c:pt idx="21">
                  <c:v>4</c:v>
                </c:pt>
                <c:pt idx="22">
                  <c:v>0</c:v>
                </c:pt>
                <c:pt idx="23">
                  <c:v>0</c:v>
                </c:pt>
              </c:numCache>
            </c:numRef>
          </c:val>
          <c:smooth val="0"/>
          <c:extLst>
            <c:ext xmlns:c16="http://schemas.microsoft.com/office/drawing/2014/chart" uri="{C3380CC4-5D6E-409C-BE32-E72D297353CC}">
              <c16:uniqueId val="{00000003-8589-489A-B9D3-007C36EB5F4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1</c:v>
                </c:pt>
                <c:pt idx="2">
                  <c:v>0</c:v>
                </c:pt>
                <c:pt idx="3">
                  <c:v>0</c:v>
                </c:pt>
                <c:pt idx="4">
                  <c:v>0</c:v>
                </c:pt>
                <c:pt idx="5">
                  <c:v>0</c:v>
                </c:pt>
                <c:pt idx="6">
                  <c:v>0</c:v>
                </c:pt>
                <c:pt idx="7">
                  <c:v>0</c:v>
                </c:pt>
                <c:pt idx="8">
                  <c:v>0</c:v>
                </c:pt>
                <c:pt idx="9">
                  <c:v>1</c:v>
                </c:pt>
                <c:pt idx="10">
                  <c:v>17</c:v>
                </c:pt>
                <c:pt idx="11">
                  <c:v>0</c:v>
                </c:pt>
                <c:pt idx="12">
                  <c:v>3</c:v>
                </c:pt>
                <c:pt idx="13">
                  <c:v>7</c:v>
                </c:pt>
                <c:pt idx="14">
                  <c:v>2</c:v>
                </c:pt>
                <c:pt idx="15">
                  <c:v>1</c:v>
                </c:pt>
                <c:pt idx="16">
                  <c:v>1</c:v>
                </c:pt>
                <c:pt idx="17">
                  <c:v>1</c:v>
                </c:pt>
                <c:pt idx="18">
                  <c:v>2</c:v>
                </c:pt>
                <c:pt idx="19">
                  <c:v>3</c:v>
                </c:pt>
                <c:pt idx="20">
                  <c:v>0</c:v>
                </c:pt>
                <c:pt idx="21">
                  <c:v>1</c:v>
                </c:pt>
                <c:pt idx="22">
                  <c:v>0</c:v>
                </c:pt>
                <c:pt idx="23">
                  <c:v>0</c:v>
                </c:pt>
              </c:numCache>
            </c:numRef>
          </c:val>
          <c:smooth val="0"/>
          <c:extLst>
            <c:ext xmlns:c16="http://schemas.microsoft.com/office/drawing/2014/chart" uri="{C3380CC4-5D6E-409C-BE32-E72D297353CC}">
              <c16:uniqueId val="{00000004-8589-489A-B9D3-007C36EB5F4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2</c:v>
                </c:pt>
                <c:pt idx="14">
                  <c:v>1</c:v>
                </c:pt>
                <c:pt idx="15">
                  <c:v>0</c:v>
                </c:pt>
                <c:pt idx="16">
                  <c:v>1</c:v>
                </c:pt>
                <c:pt idx="17">
                  <c:v>2</c:v>
                </c:pt>
                <c:pt idx="18">
                  <c:v>0</c:v>
                </c:pt>
                <c:pt idx="19">
                  <c:v>3</c:v>
                </c:pt>
                <c:pt idx="20">
                  <c:v>8</c:v>
                </c:pt>
                <c:pt idx="21">
                  <c:v>9</c:v>
                </c:pt>
                <c:pt idx="22">
                  <c:v>2</c:v>
                </c:pt>
                <c:pt idx="23">
                  <c:v>0</c:v>
                </c:pt>
              </c:numCache>
            </c:numRef>
          </c:val>
          <c:smooth val="0"/>
          <c:extLst>
            <c:ext xmlns:c16="http://schemas.microsoft.com/office/drawing/2014/chart" uri="{C3380CC4-5D6E-409C-BE32-E72D297353CC}">
              <c16:uniqueId val="{00000005-8589-489A-B9D3-007C36EB5F4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7</c:v>
                </c:pt>
                <c:pt idx="12">
                  <c:v>10</c:v>
                </c:pt>
                <c:pt idx="13">
                  <c:v>10</c:v>
                </c:pt>
                <c:pt idx="14">
                  <c:v>3</c:v>
                </c:pt>
                <c:pt idx="15">
                  <c:v>2</c:v>
                </c:pt>
                <c:pt idx="16">
                  <c:v>3</c:v>
                </c:pt>
                <c:pt idx="17">
                  <c:v>2</c:v>
                </c:pt>
                <c:pt idx="18">
                  <c:v>2</c:v>
                </c:pt>
                <c:pt idx="19">
                  <c:v>0</c:v>
                </c:pt>
                <c:pt idx="20">
                  <c:v>0</c:v>
                </c:pt>
                <c:pt idx="21">
                  <c:v>2</c:v>
                </c:pt>
                <c:pt idx="22">
                  <c:v>0</c:v>
                </c:pt>
                <c:pt idx="23">
                  <c:v>0</c:v>
                </c:pt>
              </c:numCache>
            </c:numRef>
          </c:val>
          <c:smooth val="0"/>
          <c:extLst>
            <c:ext xmlns:c16="http://schemas.microsoft.com/office/drawing/2014/chart" uri="{C3380CC4-5D6E-409C-BE32-E72D297353CC}">
              <c16:uniqueId val="{00000006-8589-489A-B9D3-007C36EB5F4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2</c:v>
                </c:pt>
                <c:pt idx="8">
                  <c:v>0</c:v>
                </c:pt>
                <c:pt idx="9">
                  <c:v>0</c:v>
                </c:pt>
                <c:pt idx="10">
                  <c:v>9</c:v>
                </c:pt>
                <c:pt idx="11">
                  <c:v>6</c:v>
                </c:pt>
                <c:pt idx="12">
                  <c:v>7</c:v>
                </c:pt>
                <c:pt idx="13">
                  <c:v>5</c:v>
                </c:pt>
                <c:pt idx="14">
                  <c:v>4</c:v>
                </c:pt>
                <c:pt idx="15">
                  <c:v>2</c:v>
                </c:pt>
                <c:pt idx="16">
                  <c:v>4</c:v>
                </c:pt>
                <c:pt idx="17">
                  <c:v>1</c:v>
                </c:pt>
                <c:pt idx="18">
                  <c:v>7</c:v>
                </c:pt>
                <c:pt idx="19">
                  <c:v>2</c:v>
                </c:pt>
                <c:pt idx="20">
                  <c:v>0</c:v>
                </c:pt>
                <c:pt idx="21">
                  <c:v>4</c:v>
                </c:pt>
                <c:pt idx="22">
                  <c:v>1</c:v>
                </c:pt>
                <c:pt idx="23">
                  <c:v>0</c:v>
                </c:pt>
              </c:numCache>
            </c:numRef>
          </c:val>
          <c:smooth val="0"/>
          <c:extLst>
            <c:ext xmlns:c16="http://schemas.microsoft.com/office/drawing/2014/chart" uri="{C3380CC4-5D6E-409C-BE32-E72D297353CC}">
              <c16:uniqueId val="{00000007-8589-489A-B9D3-007C36EB5F4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c:v>
                </c:pt>
                <c:pt idx="2">
                  <c:v>0</c:v>
                </c:pt>
                <c:pt idx="3">
                  <c:v>0</c:v>
                </c:pt>
                <c:pt idx="4">
                  <c:v>0</c:v>
                </c:pt>
                <c:pt idx="5">
                  <c:v>0</c:v>
                </c:pt>
                <c:pt idx="6">
                  <c:v>0</c:v>
                </c:pt>
                <c:pt idx="7">
                  <c:v>0</c:v>
                </c:pt>
                <c:pt idx="8">
                  <c:v>0</c:v>
                </c:pt>
                <c:pt idx="9">
                  <c:v>0</c:v>
                </c:pt>
                <c:pt idx="10">
                  <c:v>0</c:v>
                </c:pt>
                <c:pt idx="11">
                  <c:v>4</c:v>
                </c:pt>
                <c:pt idx="12">
                  <c:v>1</c:v>
                </c:pt>
                <c:pt idx="13">
                  <c:v>1</c:v>
                </c:pt>
                <c:pt idx="14">
                  <c:v>12</c:v>
                </c:pt>
                <c:pt idx="15">
                  <c:v>1</c:v>
                </c:pt>
                <c:pt idx="16">
                  <c:v>0</c:v>
                </c:pt>
                <c:pt idx="17">
                  <c:v>1</c:v>
                </c:pt>
                <c:pt idx="18">
                  <c:v>2</c:v>
                </c:pt>
                <c:pt idx="19">
                  <c:v>6</c:v>
                </c:pt>
                <c:pt idx="20">
                  <c:v>0</c:v>
                </c:pt>
                <c:pt idx="21">
                  <c:v>4</c:v>
                </c:pt>
                <c:pt idx="22">
                  <c:v>0</c:v>
                </c:pt>
                <c:pt idx="23">
                  <c:v>0</c:v>
                </c:pt>
              </c:numCache>
            </c:numRef>
          </c:val>
          <c:smooth val="0"/>
          <c:extLst>
            <c:ext xmlns:c16="http://schemas.microsoft.com/office/drawing/2014/chart" uri="{C3380CC4-5D6E-409C-BE32-E72D297353CC}">
              <c16:uniqueId val="{00000008-8589-489A-B9D3-007C36EB5F4E}"/>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12</c:v>
                </c:pt>
                <c:pt idx="11">
                  <c:v>0</c:v>
                </c:pt>
                <c:pt idx="12">
                  <c:v>6</c:v>
                </c:pt>
                <c:pt idx="13">
                  <c:v>3</c:v>
                </c:pt>
                <c:pt idx="14">
                  <c:v>9</c:v>
                </c:pt>
                <c:pt idx="15">
                  <c:v>4</c:v>
                </c:pt>
                <c:pt idx="16">
                  <c:v>1</c:v>
                </c:pt>
                <c:pt idx="17">
                  <c:v>1</c:v>
                </c:pt>
                <c:pt idx="18">
                  <c:v>12</c:v>
                </c:pt>
                <c:pt idx="19">
                  <c:v>8</c:v>
                </c:pt>
                <c:pt idx="20">
                  <c:v>0</c:v>
                </c:pt>
                <c:pt idx="21">
                  <c:v>0</c:v>
                </c:pt>
                <c:pt idx="22">
                  <c:v>0</c:v>
                </c:pt>
                <c:pt idx="23">
                  <c:v>0</c:v>
                </c:pt>
              </c:numCache>
            </c:numRef>
          </c:val>
          <c:smooth val="0"/>
          <c:extLst>
            <c:ext xmlns:c16="http://schemas.microsoft.com/office/drawing/2014/chart" uri="{C3380CC4-5D6E-409C-BE32-E72D297353CC}">
              <c16:uniqueId val="{00000009-8589-489A-B9D3-007C36EB5F4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12</c:v>
                </c:pt>
                <c:pt idx="12">
                  <c:v>2</c:v>
                </c:pt>
                <c:pt idx="13">
                  <c:v>4</c:v>
                </c:pt>
                <c:pt idx="14">
                  <c:v>9</c:v>
                </c:pt>
                <c:pt idx="15">
                  <c:v>5</c:v>
                </c:pt>
                <c:pt idx="16">
                  <c:v>5</c:v>
                </c:pt>
                <c:pt idx="17">
                  <c:v>3</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A-8589-489A-B9D3-007C36EB5F4E}"/>
            </c:ext>
          </c:extLst>
        </c:ser>
        <c:dLbls>
          <c:showLegendKey val="0"/>
          <c:showVal val="0"/>
          <c:showCatName val="0"/>
          <c:showSerName val="0"/>
          <c:showPercent val="0"/>
          <c:showBubbleSize val="0"/>
        </c:dLbls>
        <c:smooth val="0"/>
        <c:axId val="234942360"/>
        <c:axId val="230539184"/>
      </c:lineChart>
      <c:catAx>
        <c:axId val="23494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39184"/>
        <c:crosses val="autoZero"/>
        <c:auto val="1"/>
        <c:lblAlgn val="ctr"/>
        <c:lblOffset val="100"/>
        <c:noMultiLvlLbl val="0"/>
      </c:catAx>
      <c:valAx>
        <c:axId val="23053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4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0.42621099215071001</c:v>
                </c:pt>
                <c:pt idx="2">
                  <c:v>0.11393174720926</c:v>
                </c:pt>
                <c:pt idx="3">
                  <c:v>0</c:v>
                </c:pt>
                <c:pt idx="4">
                  <c:v>0</c:v>
                </c:pt>
                <c:pt idx="5">
                  <c:v>0</c:v>
                </c:pt>
                <c:pt idx="6">
                  <c:v>0</c:v>
                </c:pt>
                <c:pt idx="7">
                  <c:v>0</c:v>
                </c:pt>
                <c:pt idx="8">
                  <c:v>0</c:v>
                </c:pt>
                <c:pt idx="9">
                  <c:v>1.3152328123432</c:v>
                </c:pt>
                <c:pt idx="10">
                  <c:v>6.7886792378575997E-3</c:v>
                </c:pt>
                <c:pt idx="11">
                  <c:v>6.9657752179755998E-3</c:v>
                </c:pt>
                <c:pt idx="12">
                  <c:v>4.0928848738388E-2</c:v>
                </c:pt>
                <c:pt idx="13">
                  <c:v>4.7225594698139996E-3</c:v>
                </c:pt>
                <c:pt idx="14">
                  <c:v>1.0035438873355E-2</c:v>
                </c:pt>
                <c:pt idx="15">
                  <c:v>1.2003171985777E-2</c:v>
                </c:pt>
                <c:pt idx="16">
                  <c:v>1.2790265230746001E-2</c:v>
                </c:pt>
                <c:pt idx="17">
                  <c:v>0</c:v>
                </c:pt>
                <c:pt idx="18">
                  <c:v>0</c:v>
                </c:pt>
                <c:pt idx="19">
                  <c:v>0</c:v>
                </c:pt>
                <c:pt idx="20">
                  <c:v>0</c:v>
                </c:pt>
                <c:pt idx="21">
                  <c:v>6.8870658934787003E-3</c:v>
                </c:pt>
                <c:pt idx="22">
                  <c:v>0</c:v>
                </c:pt>
                <c:pt idx="23">
                  <c:v>0</c:v>
                </c:pt>
              </c:numCache>
            </c:numRef>
          </c:val>
          <c:smooth val="0"/>
          <c:extLst>
            <c:ext xmlns:c16="http://schemas.microsoft.com/office/drawing/2014/chart" uri="{C3380CC4-5D6E-409C-BE32-E72D297353CC}">
              <c16:uniqueId val="{00000000-78C8-49C6-923D-53838C99D6C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5.8129949979655003E-3</c:v>
                </c:pt>
                <c:pt idx="11">
                  <c:v>7.9539559972161E-2</c:v>
                </c:pt>
                <c:pt idx="12">
                  <c:v>0.16507211660889001</c:v>
                </c:pt>
                <c:pt idx="13">
                  <c:v>0.21946438492319001</c:v>
                </c:pt>
                <c:pt idx="14">
                  <c:v>9.6614469196954003E-2</c:v>
                </c:pt>
                <c:pt idx="15">
                  <c:v>0.13503301495274</c:v>
                </c:pt>
                <c:pt idx="16">
                  <c:v>0.12617057995584</c:v>
                </c:pt>
                <c:pt idx="17">
                  <c:v>0.44842650484305002</c:v>
                </c:pt>
                <c:pt idx="18">
                  <c:v>0.13432359661964999</c:v>
                </c:pt>
                <c:pt idx="19">
                  <c:v>0.27792786740273001</c:v>
                </c:pt>
                <c:pt idx="20">
                  <c:v>0</c:v>
                </c:pt>
                <c:pt idx="21">
                  <c:v>0</c:v>
                </c:pt>
                <c:pt idx="22">
                  <c:v>0</c:v>
                </c:pt>
                <c:pt idx="23">
                  <c:v>0</c:v>
                </c:pt>
              </c:numCache>
            </c:numRef>
          </c:val>
          <c:smooth val="0"/>
          <c:extLst>
            <c:ext xmlns:c16="http://schemas.microsoft.com/office/drawing/2014/chart" uri="{C3380CC4-5D6E-409C-BE32-E72D297353CC}">
              <c16:uniqueId val="{00000001-78C8-49C6-923D-53838C99D6C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1.9669871869958999</c:v>
                </c:pt>
                <c:pt idx="1">
                  <c:v>0.53187579116927997</c:v>
                </c:pt>
                <c:pt idx="2">
                  <c:v>0</c:v>
                </c:pt>
                <c:pt idx="3">
                  <c:v>0</c:v>
                </c:pt>
                <c:pt idx="4">
                  <c:v>0</c:v>
                </c:pt>
                <c:pt idx="5">
                  <c:v>0</c:v>
                </c:pt>
                <c:pt idx="6">
                  <c:v>0</c:v>
                </c:pt>
                <c:pt idx="7">
                  <c:v>0</c:v>
                </c:pt>
                <c:pt idx="8">
                  <c:v>0</c:v>
                </c:pt>
                <c:pt idx="9">
                  <c:v>4.0822382513801998E-2</c:v>
                </c:pt>
                <c:pt idx="10">
                  <c:v>0.88861386738488002</c:v>
                </c:pt>
                <c:pt idx="11">
                  <c:v>4.9923942731259999E-3</c:v>
                </c:pt>
                <c:pt idx="12">
                  <c:v>0.21039145056520001</c:v>
                </c:pt>
                <c:pt idx="13">
                  <c:v>7.6743924910512998E-3</c:v>
                </c:pt>
                <c:pt idx="14">
                  <c:v>6.6726823132718993E-2</c:v>
                </c:pt>
                <c:pt idx="15">
                  <c:v>0.21746804827273999</c:v>
                </c:pt>
                <c:pt idx="16">
                  <c:v>3.2797930014387001E-2</c:v>
                </c:pt>
                <c:pt idx="17">
                  <c:v>3.3565369263493003E-2</c:v>
                </c:pt>
                <c:pt idx="18">
                  <c:v>2.7385463731224999E-2</c:v>
                </c:pt>
                <c:pt idx="19">
                  <c:v>4.6652228037706002E-2</c:v>
                </c:pt>
                <c:pt idx="20">
                  <c:v>0</c:v>
                </c:pt>
                <c:pt idx="21">
                  <c:v>0</c:v>
                </c:pt>
                <c:pt idx="22">
                  <c:v>0</c:v>
                </c:pt>
                <c:pt idx="23">
                  <c:v>0</c:v>
                </c:pt>
              </c:numCache>
            </c:numRef>
          </c:val>
          <c:smooth val="0"/>
          <c:extLst>
            <c:ext xmlns:c16="http://schemas.microsoft.com/office/drawing/2014/chart" uri="{C3380CC4-5D6E-409C-BE32-E72D297353CC}">
              <c16:uniqueId val="{00000002-78C8-49C6-923D-53838C99D6C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4.0420289352111997E-2</c:v>
                </c:pt>
                <c:pt idx="10">
                  <c:v>2.9872907450465998E-2</c:v>
                </c:pt>
                <c:pt idx="11">
                  <c:v>4.4707289737942003E-2</c:v>
                </c:pt>
                <c:pt idx="12">
                  <c:v>6.9816863426374998E-2</c:v>
                </c:pt>
                <c:pt idx="13">
                  <c:v>0.16127287165741999</c:v>
                </c:pt>
                <c:pt idx="14">
                  <c:v>0.27212245306244998</c:v>
                </c:pt>
                <c:pt idx="15">
                  <c:v>2.8273788258926999E-2</c:v>
                </c:pt>
                <c:pt idx="16">
                  <c:v>0</c:v>
                </c:pt>
                <c:pt idx="17">
                  <c:v>0.20802159015051</c:v>
                </c:pt>
                <c:pt idx="18">
                  <c:v>1.4647251318253E-2</c:v>
                </c:pt>
                <c:pt idx="19">
                  <c:v>2.1537073366908001E-2</c:v>
                </c:pt>
                <c:pt idx="20">
                  <c:v>0</c:v>
                </c:pt>
                <c:pt idx="21">
                  <c:v>2.5824073752738E-2</c:v>
                </c:pt>
                <c:pt idx="22">
                  <c:v>0</c:v>
                </c:pt>
                <c:pt idx="23">
                  <c:v>0</c:v>
                </c:pt>
              </c:numCache>
            </c:numRef>
          </c:val>
          <c:smooth val="0"/>
          <c:extLst>
            <c:ext xmlns:c16="http://schemas.microsoft.com/office/drawing/2014/chart" uri="{C3380CC4-5D6E-409C-BE32-E72D297353CC}">
              <c16:uniqueId val="{00000003-78C8-49C6-923D-53838C99D6C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4.7793603772989003E-2</c:v>
                </c:pt>
                <c:pt idx="2">
                  <c:v>0</c:v>
                </c:pt>
                <c:pt idx="3">
                  <c:v>0</c:v>
                </c:pt>
                <c:pt idx="4">
                  <c:v>0</c:v>
                </c:pt>
                <c:pt idx="5">
                  <c:v>0</c:v>
                </c:pt>
                <c:pt idx="6">
                  <c:v>0</c:v>
                </c:pt>
                <c:pt idx="7">
                  <c:v>0</c:v>
                </c:pt>
                <c:pt idx="8">
                  <c:v>0</c:v>
                </c:pt>
                <c:pt idx="9">
                  <c:v>0.10054692114506</c:v>
                </c:pt>
                <c:pt idx="10">
                  <c:v>0.19021960391779999</c:v>
                </c:pt>
                <c:pt idx="11">
                  <c:v>0</c:v>
                </c:pt>
                <c:pt idx="12">
                  <c:v>2.5249451049881001E-2</c:v>
                </c:pt>
                <c:pt idx="13">
                  <c:v>0.15355788597683001</c:v>
                </c:pt>
                <c:pt idx="14">
                  <c:v>1.9838854396334999E-2</c:v>
                </c:pt>
                <c:pt idx="15">
                  <c:v>4.9597135990838001E-3</c:v>
                </c:pt>
                <c:pt idx="16">
                  <c:v>0.29623016678163999</c:v>
                </c:pt>
                <c:pt idx="17">
                  <c:v>3.1110930757889E-2</c:v>
                </c:pt>
                <c:pt idx="18">
                  <c:v>1.9387971341872999E-2</c:v>
                </c:pt>
                <c:pt idx="19">
                  <c:v>6.2672744570240996E-2</c:v>
                </c:pt>
                <c:pt idx="20">
                  <c:v>0</c:v>
                </c:pt>
                <c:pt idx="21">
                  <c:v>1.0262098319559001</c:v>
                </c:pt>
                <c:pt idx="22">
                  <c:v>0</c:v>
                </c:pt>
                <c:pt idx="23">
                  <c:v>0</c:v>
                </c:pt>
              </c:numCache>
            </c:numRef>
          </c:val>
          <c:smooth val="0"/>
          <c:extLst>
            <c:ext xmlns:c16="http://schemas.microsoft.com/office/drawing/2014/chart" uri="{C3380CC4-5D6E-409C-BE32-E72D297353CC}">
              <c16:uniqueId val="{00000004-78C8-49C6-923D-53838C99D6C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2.3837831234114E-3</c:v>
                </c:pt>
                <c:pt idx="13">
                  <c:v>5.0655391372492996E-3</c:v>
                </c:pt>
                <c:pt idx="14">
                  <c:v>1.4153712295255E-2</c:v>
                </c:pt>
                <c:pt idx="15">
                  <c:v>0</c:v>
                </c:pt>
                <c:pt idx="16">
                  <c:v>2.8307424590510999E-2</c:v>
                </c:pt>
                <c:pt idx="17">
                  <c:v>6.0339510311352004E-3</c:v>
                </c:pt>
                <c:pt idx="18">
                  <c:v>0</c:v>
                </c:pt>
                <c:pt idx="19">
                  <c:v>7.5983087058738999E-3</c:v>
                </c:pt>
                <c:pt idx="20">
                  <c:v>5.5311217785406E-3</c:v>
                </c:pt>
                <c:pt idx="21">
                  <c:v>5.2310796319306003E-3</c:v>
                </c:pt>
                <c:pt idx="22">
                  <c:v>7.9707748189069994E-3</c:v>
                </c:pt>
                <c:pt idx="23">
                  <c:v>0</c:v>
                </c:pt>
              </c:numCache>
            </c:numRef>
          </c:val>
          <c:smooth val="0"/>
          <c:extLst>
            <c:ext xmlns:c16="http://schemas.microsoft.com/office/drawing/2014/chart" uri="{C3380CC4-5D6E-409C-BE32-E72D297353CC}">
              <c16:uniqueId val="{00000005-78C8-49C6-923D-53838C99D6C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8.6175637140132998E-3</c:v>
                </c:pt>
                <c:pt idx="10">
                  <c:v>6.4911518884774996E-3</c:v>
                </c:pt>
                <c:pt idx="11">
                  <c:v>1.0839903892581E-2</c:v>
                </c:pt>
                <c:pt idx="12">
                  <c:v>2.0077804289532E-2</c:v>
                </c:pt>
                <c:pt idx="13">
                  <c:v>1.1124491339908E-2</c:v>
                </c:pt>
                <c:pt idx="14">
                  <c:v>1.3429969424436E-2</c:v>
                </c:pt>
                <c:pt idx="15">
                  <c:v>2.1599867490968001E-2</c:v>
                </c:pt>
                <c:pt idx="16">
                  <c:v>1.4922188249374E-2</c:v>
                </c:pt>
                <c:pt idx="17">
                  <c:v>1.1639306834511001E-2</c:v>
                </c:pt>
                <c:pt idx="18">
                  <c:v>4.9243221222932997E-3</c:v>
                </c:pt>
                <c:pt idx="19">
                  <c:v>0</c:v>
                </c:pt>
                <c:pt idx="20">
                  <c:v>0</c:v>
                </c:pt>
                <c:pt idx="21">
                  <c:v>1.1975056070122E-2</c:v>
                </c:pt>
                <c:pt idx="22">
                  <c:v>0</c:v>
                </c:pt>
                <c:pt idx="23">
                  <c:v>0</c:v>
                </c:pt>
              </c:numCache>
            </c:numRef>
          </c:val>
          <c:smooth val="0"/>
          <c:extLst>
            <c:ext xmlns:c16="http://schemas.microsoft.com/office/drawing/2014/chart" uri="{C3380CC4-5D6E-409C-BE32-E72D297353CC}">
              <c16:uniqueId val="{00000006-78C8-49C6-923D-53838C99D6C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0.16152684212266999</c:v>
                </c:pt>
                <c:pt idx="8">
                  <c:v>0</c:v>
                </c:pt>
                <c:pt idx="9">
                  <c:v>0</c:v>
                </c:pt>
                <c:pt idx="10">
                  <c:v>1.2846192389066</c:v>
                </c:pt>
                <c:pt idx="11">
                  <c:v>0.80469401781021999</c:v>
                </c:pt>
                <c:pt idx="12">
                  <c:v>0.10820959584425</c:v>
                </c:pt>
                <c:pt idx="13">
                  <c:v>0.58039405934043997</c:v>
                </c:pt>
                <c:pt idx="14">
                  <c:v>0.21059130952512001</c:v>
                </c:pt>
                <c:pt idx="15">
                  <c:v>0.17861671279093999</c:v>
                </c:pt>
                <c:pt idx="16">
                  <c:v>0.29052780136056999</c:v>
                </c:pt>
                <c:pt idx="17">
                  <c:v>1.9592709791945</c:v>
                </c:pt>
                <c:pt idx="18">
                  <c:v>0.33770214481814997</c:v>
                </c:pt>
                <c:pt idx="19">
                  <c:v>0.16538584517679999</c:v>
                </c:pt>
                <c:pt idx="20">
                  <c:v>0</c:v>
                </c:pt>
                <c:pt idx="21">
                  <c:v>0.58739539345293001</c:v>
                </c:pt>
                <c:pt idx="22">
                  <c:v>2.4091204780752999</c:v>
                </c:pt>
                <c:pt idx="23">
                  <c:v>0</c:v>
                </c:pt>
              </c:numCache>
            </c:numRef>
          </c:val>
          <c:smooth val="0"/>
          <c:extLst>
            <c:ext xmlns:c16="http://schemas.microsoft.com/office/drawing/2014/chart" uri="{C3380CC4-5D6E-409C-BE32-E72D297353CC}">
              <c16:uniqueId val="{00000007-78C8-49C6-923D-53838C99D6C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1.1645232584858001</c:v>
                </c:pt>
                <c:pt idx="2">
                  <c:v>0</c:v>
                </c:pt>
                <c:pt idx="3">
                  <c:v>0</c:v>
                </c:pt>
                <c:pt idx="4">
                  <c:v>0</c:v>
                </c:pt>
                <c:pt idx="5">
                  <c:v>0</c:v>
                </c:pt>
                <c:pt idx="6">
                  <c:v>0</c:v>
                </c:pt>
                <c:pt idx="7">
                  <c:v>0</c:v>
                </c:pt>
                <c:pt idx="8">
                  <c:v>0</c:v>
                </c:pt>
                <c:pt idx="9">
                  <c:v>0</c:v>
                </c:pt>
                <c:pt idx="10">
                  <c:v>0</c:v>
                </c:pt>
                <c:pt idx="11">
                  <c:v>1.0239916427216</c:v>
                </c:pt>
                <c:pt idx="12">
                  <c:v>1.4213058484366999E-3</c:v>
                </c:pt>
                <c:pt idx="13">
                  <c:v>6.9880870881470006E-2</c:v>
                </c:pt>
                <c:pt idx="14">
                  <c:v>0.21582134501330999</c:v>
                </c:pt>
                <c:pt idx="15">
                  <c:v>9.2384880148383992E-3</c:v>
                </c:pt>
                <c:pt idx="16">
                  <c:v>0</c:v>
                </c:pt>
                <c:pt idx="17">
                  <c:v>0.22243436528034</c:v>
                </c:pt>
                <c:pt idx="18">
                  <c:v>0.25619037918071003</c:v>
                </c:pt>
                <c:pt idx="19">
                  <c:v>7.7737533765884007E-2</c:v>
                </c:pt>
                <c:pt idx="20">
                  <c:v>0</c:v>
                </c:pt>
                <c:pt idx="21">
                  <c:v>0.12317984019785</c:v>
                </c:pt>
                <c:pt idx="22">
                  <c:v>0</c:v>
                </c:pt>
                <c:pt idx="23">
                  <c:v>0</c:v>
                </c:pt>
              </c:numCache>
            </c:numRef>
          </c:val>
          <c:smooth val="0"/>
          <c:extLst>
            <c:ext xmlns:c16="http://schemas.microsoft.com/office/drawing/2014/chart" uri="{C3380CC4-5D6E-409C-BE32-E72D297353CC}">
              <c16:uniqueId val="{00000008-78C8-49C6-923D-53838C99D6CE}"/>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5.8809896285995998E-2</c:v>
                </c:pt>
                <c:pt idx="11">
                  <c:v>0</c:v>
                </c:pt>
                <c:pt idx="12">
                  <c:v>2.3639840083435001E-2</c:v>
                </c:pt>
                <c:pt idx="13">
                  <c:v>2.8275102844892999E-2</c:v>
                </c:pt>
                <c:pt idx="14">
                  <c:v>3.4532707572860998E-2</c:v>
                </c:pt>
                <c:pt idx="15">
                  <c:v>1.6513123587693E-2</c:v>
                </c:pt>
                <c:pt idx="16">
                  <c:v>1.2515209455936E-2</c:v>
                </c:pt>
                <c:pt idx="17">
                  <c:v>1.8077524769685001E-2</c:v>
                </c:pt>
                <c:pt idx="18">
                  <c:v>3.5865345616780002E-2</c:v>
                </c:pt>
                <c:pt idx="19">
                  <c:v>3.2678602468277002E-2</c:v>
                </c:pt>
                <c:pt idx="20">
                  <c:v>0</c:v>
                </c:pt>
                <c:pt idx="21">
                  <c:v>0</c:v>
                </c:pt>
                <c:pt idx="22">
                  <c:v>0</c:v>
                </c:pt>
                <c:pt idx="23">
                  <c:v>0</c:v>
                </c:pt>
              </c:numCache>
            </c:numRef>
          </c:val>
          <c:smooth val="0"/>
          <c:extLst>
            <c:ext xmlns:c16="http://schemas.microsoft.com/office/drawing/2014/chart" uri="{C3380CC4-5D6E-409C-BE32-E72D297353CC}">
              <c16:uniqueId val="{00000009-78C8-49C6-923D-53838C99D6C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8.5757743362831995</c:v>
                </c:pt>
                <c:pt idx="11">
                  <c:v>0.1258296460177</c:v>
                </c:pt>
                <c:pt idx="12">
                  <c:v>0.13827433628319</c:v>
                </c:pt>
                <c:pt idx="13">
                  <c:v>0.34706858407079999</c:v>
                </c:pt>
                <c:pt idx="14">
                  <c:v>0.15117994100295001</c:v>
                </c:pt>
                <c:pt idx="15">
                  <c:v>9.9557522123894002E-2</c:v>
                </c:pt>
                <c:pt idx="16">
                  <c:v>1.1803097345133</c:v>
                </c:pt>
                <c:pt idx="17">
                  <c:v>9.8635693215338993E-2</c:v>
                </c:pt>
                <c:pt idx="18">
                  <c:v>9.1261061946903005E-2</c:v>
                </c:pt>
                <c:pt idx="19">
                  <c:v>0</c:v>
                </c:pt>
                <c:pt idx="20">
                  <c:v>0</c:v>
                </c:pt>
                <c:pt idx="21">
                  <c:v>0</c:v>
                </c:pt>
                <c:pt idx="22">
                  <c:v>0</c:v>
                </c:pt>
                <c:pt idx="23">
                  <c:v>0</c:v>
                </c:pt>
              </c:numCache>
            </c:numRef>
          </c:val>
          <c:smooth val="0"/>
          <c:extLst>
            <c:ext xmlns:c16="http://schemas.microsoft.com/office/drawing/2014/chart" uri="{C3380CC4-5D6E-409C-BE32-E72D297353CC}">
              <c16:uniqueId val="{0000000A-78C8-49C6-923D-53838C99D6CE}"/>
            </c:ext>
          </c:extLst>
        </c:ser>
        <c:dLbls>
          <c:showLegendKey val="0"/>
          <c:showVal val="0"/>
          <c:showCatName val="0"/>
          <c:showSerName val="0"/>
          <c:showPercent val="0"/>
          <c:showBubbleSize val="0"/>
        </c:dLbls>
        <c:smooth val="0"/>
        <c:axId val="263720848"/>
        <c:axId val="263721176"/>
      </c:lineChart>
      <c:catAx>
        <c:axId val="26372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21176"/>
        <c:crosses val="autoZero"/>
        <c:auto val="1"/>
        <c:lblAlgn val="ctr"/>
        <c:lblOffset val="100"/>
        <c:noMultiLvlLbl val="0"/>
      </c:catAx>
      <c:valAx>
        <c:axId val="26372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2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14421</c:v>
                </c:pt>
                <c:pt idx="1">
                  <c:v>62747</c:v>
                </c:pt>
                <c:pt idx="2">
                  <c:v>54884</c:v>
                </c:pt>
                <c:pt idx="3">
                  <c:v>10481</c:v>
                </c:pt>
                <c:pt idx="4">
                  <c:v>11367</c:v>
                </c:pt>
                <c:pt idx="5">
                  <c:v>920</c:v>
                </c:pt>
                <c:pt idx="6">
                  <c:v>1887</c:v>
                </c:pt>
                <c:pt idx="7">
                  <c:v>18648</c:v>
                </c:pt>
                <c:pt idx="8">
                  <c:v>37073</c:v>
                </c:pt>
                <c:pt idx="9">
                  <c:v>1881</c:v>
                </c:pt>
                <c:pt idx="10">
                  <c:v>5743</c:v>
                </c:pt>
              </c:numCache>
            </c:numRef>
          </c:val>
          <c:extLst>
            <c:ext xmlns:c16="http://schemas.microsoft.com/office/drawing/2014/chart" uri="{C3380CC4-5D6E-409C-BE32-E72D297353CC}">
              <c16:uniqueId val="{00000000-A46B-490A-8209-86C04051A650}"/>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185</c:v>
                </c:pt>
                <c:pt idx="1">
                  <c:v>2241</c:v>
                </c:pt>
                <c:pt idx="2">
                  <c:v>21549</c:v>
                </c:pt>
                <c:pt idx="3">
                  <c:v>543</c:v>
                </c:pt>
                <c:pt idx="4">
                  <c:v>589</c:v>
                </c:pt>
                <c:pt idx="5">
                  <c:v>60</c:v>
                </c:pt>
                <c:pt idx="6">
                  <c:v>80</c:v>
                </c:pt>
                <c:pt idx="7">
                  <c:v>1198</c:v>
                </c:pt>
                <c:pt idx="8">
                  <c:v>781</c:v>
                </c:pt>
                <c:pt idx="9">
                  <c:v>120</c:v>
                </c:pt>
                <c:pt idx="10">
                  <c:v>391</c:v>
                </c:pt>
              </c:numCache>
            </c:numRef>
          </c:val>
          <c:extLst>
            <c:ext xmlns:c16="http://schemas.microsoft.com/office/drawing/2014/chart" uri="{C3380CC4-5D6E-409C-BE32-E72D297353CC}">
              <c16:uniqueId val="{00000001-A46B-490A-8209-86C04051A650}"/>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17</c:v>
                </c:pt>
                <c:pt idx="1">
                  <c:v>440</c:v>
                </c:pt>
                <c:pt idx="2">
                  <c:v>16740</c:v>
                </c:pt>
                <c:pt idx="3">
                  <c:v>151</c:v>
                </c:pt>
                <c:pt idx="4">
                  <c:v>410</c:v>
                </c:pt>
                <c:pt idx="5">
                  <c:v>4</c:v>
                </c:pt>
                <c:pt idx="6">
                  <c:v>12</c:v>
                </c:pt>
                <c:pt idx="7">
                  <c:v>49</c:v>
                </c:pt>
                <c:pt idx="8">
                  <c:v>212</c:v>
                </c:pt>
                <c:pt idx="9">
                  <c:v>3</c:v>
                </c:pt>
                <c:pt idx="10">
                  <c:v>35</c:v>
                </c:pt>
              </c:numCache>
            </c:numRef>
          </c:val>
          <c:extLst>
            <c:ext xmlns:c16="http://schemas.microsoft.com/office/drawing/2014/chart" uri="{C3380CC4-5D6E-409C-BE32-E72D297353CC}">
              <c16:uniqueId val="{00000002-A46B-490A-8209-86C04051A650}"/>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7</c:v>
                </c:pt>
                <c:pt idx="1">
                  <c:v>168</c:v>
                </c:pt>
                <c:pt idx="2">
                  <c:v>108</c:v>
                </c:pt>
                <c:pt idx="3">
                  <c:v>32</c:v>
                </c:pt>
                <c:pt idx="4">
                  <c:v>217</c:v>
                </c:pt>
                <c:pt idx="5">
                  <c:v>4</c:v>
                </c:pt>
                <c:pt idx="6">
                  <c:v>5</c:v>
                </c:pt>
                <c:pt idx="7">
                  <c:v>108</c:v>
                </c:pt>
                <c:pt idx="8">
                  <c:v>17</c:v>
                </c:pt>
                <c:pt idx="9">
                  <c:v>7</c:v>
                </c:pt>
                <c:pt idx="10">
                  <c:v>38</c:v>
                </c:pt>
              </c:numCache>
            </c:numRef>
          </c:val>
          <c:extLst>
            <c:ext xmlns:c16="http://schemas.microsoft.com/office/drawing/2014/chart" uri="{C3380CC4-5D6E-409C-BE32-E72D297353CC}">
              <c16:uniqueId val="{00000003-A46B-490A-8209-86C04051A650}"/>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1</c:v>
                </c:pt>
                <c:pt idx="1">
                  <c:v>6</c:v>
                </c:pt>
                <c:pt idx="2">
                  <c:v>255</c:v>
                </c:pt>
                <c:pt idx="3">
                  <c:v>3</c:v>
                </c:pt>
                <c:pt idx="4">
                  <c:v>3</c:v>
                </c:pt>
                <c:pt idx="5">
                  <c:v>0</c:v>
                </c:pt>
                <c:pt idx="6">
                  <c:v>1</c:v>
                </c:pt>
                <c:pt idx="7">
                  <c:v>16</c:v>
                </c:pt>
                <c:pt idx="8">
                  <c:v>50</c:v>
                </c:pt>
                <c:pt idx="9">
                  <c:v>0</c:v>
                </c:pt>
                <c:pt idx="10">
                  <c:v>9</c:v>
                </c:pt>
              </c:numCache>
            </c:numRef>
          </c:val>
          <c:extLst>
            <c:ext xmlns:c16="http://schemas.microsoft.com/office/drawing/2014/chart" uri="{C3380CC4-5D6E-409C-BE32-E72D297353CC}">
              <c16:uniqueId val="{00000004-A46B-490A-8209-86C04051A650}"/>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27</c:v>
                </c:pt>
                <c:pt idx="1">
                  <c:v>83</c:v>
                </c:pt>
                <c:pt idx="2">
                  <c:v>75</c:v>
                </c:pt>
                <c:pt idx="3">
                  <c:v>41</c:v>
                </c:pt>
                <c:pt idx="4">
                  <c:v>31</c:v>
                </c:pt>
                <c:pt idx="5">
                  <c:v>16</c:v>
                </c:pt>
                <c:pt idx="6">
                  <c:v>9</c:v>
                </c:pt>
                <c:pt idx="7">
                  <c:v>122</c:v>
                </c:pt>
                <c:pt idx="8">
                  <c:v>8</c:v>
                </c:pt>
                <c:pt idx="9">
                  <c:v>11</c:v>
                </c:pt>
                <c:pt idx="10">
                  <c:v>83</c:v>
                </c:pt>
              </c:numCache>
            </c:numRef>
          </c:val>
          <c:extLst>
            <c:ext xmlns:c16="http://schemas.microsoft.com/office/drawing/2014/chart" uri="{C3380CC4-5D6E-409C-BE32-E72D297353CC}">
              <c16:uniqueId val="{00000005-A46B-490A-8209-86C04051A65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421</c:v>
                </c:pt>
                <c:pt idx="1">
                  <c:v>4341</c:v>
                </c:pt>
                <c:pt idx="2">
                  <c:v>2869</c:v>
                </c:pt>
                <c:pt idx="3">
                  <c:v>2019</c:v>
                </c:pt>
                <c:pt idx="4">
                  <c:v>525</c:v>
                </c:pt>
                <c:pt idx="5">
                  <c:v>269</c:v>
                </c:pt>
                <c:pt idx="6">
                  <c:v>473</c:v>
                </c:pt>
                <c:pt idx="7">
                  <c:v>5622</c:v>
                </c:pt>
                <c:pt idx="8">
                  <c:v>795</c:v>
                </c:pt>
                <c:pt idx="9">
                  <c:v>799</c:v>
                </c:pt>
                <c:pt idx="10">
                  <c:v>1652</c:v>
                </c:pt>
              </c:numCache>
            </c:numRef>
          </c:val>
          <c:extLst>
            <c:ext xmlns:c16="http://schemas.microsoft.com/office/drawing/2014/chart" uri="{C3380CC4-5D6E-409C-BE32-E72D297353CC}">
              <c16:uniqueId val="{00000006-A46B-490A-8209-86C04051A65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111</c:v>
                </c:pt>
                <c:pt idx="1">
                  <c:v>2616</c:v>
                </c:pt>
                <c:pt idx="2">
                  <c:v>8216</c:v>
                </c:pt>
                <c:pt idx="3">
                  <c:v>536</c:v>
                </c:pt>
                <c:pt idx="4">
                  <c:v>515</c:v>
                </c:pt>
                <c:pt idx="5">
                  <c:v>66</c:v>
                </c:pt>
                <c:pt idx="6">
                  <c:v>229</c:v>
                </c:pt>
                <c:pt idx="7">
                  <c:v>3393</c:v>
                </c:pt>
                <c:pt idx="8">
                  <c:v>1695</c:v>
                </c:pt>
                <c:pt idx="9">
                  <c:v>101</c:v>
                </c:pt>
                <c:pt idx="10">
                  <c:v>2345</c:v>
                </c:pt>
              </c:numCache>
            </c:numRef>
          </c:val>
          <c:extLst>
            <c:ext xmlns:c16="http://schemas.microsoft.com/office/drawing/2014/chart" uri="{C3380CC4-5D6E-409C-BE32-E72D297353CC}">
              <c16:uniqueId val="{00000007-A46B-490A-8209-86C04051A650}"/>
            </c:ext>
          </c:extLst>
        </c:ser>
        <c:dLbls>
          <c:showLegendKey val="0"/>
          <c:showVal val="0"/>
          <c:showCatName val="0"/>
          <c:showSerName val="0"/>
          <c:showPercent val="0"/>
          <c:showBubbleSize val="0"/>
        </c:dLbls>
        <c:gapWidth val="150"/>
        <c:overlap val="100"/>
        <c:axId val="261848592"/>
        <c:axId val="261849576"/>
      </c:barChart>
      <c:catAx>
        <c:axId val="26184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49576"/>
        <c:crosses val="autoZero"/>
        <c:auto val="1"/>
        <c:lblAlgn val="ctr"/>
        <c:lblOffset val="100"/>
        <c:noMultiLvlLbl val="0"/>
      </c:catAx>
      <c:valAx>
        <c:axId val="261849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4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0CA-4ABC-9FC9-91F6CA699F56}"/>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40CA-4ABC-9FC9-91F6CA699F56}"/>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40CA-4ABC-9FC9-91F6CA699F56}"/>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84</c:v>
                </c:pt>
                <c:pt idx="1">
                  <c:v>7</c:v>
                </c:pt>
                <c:pt idx="2">
                  <c:v>15</c:v>
                </c:pt>
                <c:pt idx="3">
                  <c:v>11</c:v>
                </c:pt>
                <c:pt idx="4">
                  <c:v>2</c:v>
                </c:pt>
              </c:numCache>
            </c:numRef>
          </c:val>
          <c:extLst>
            <c:ext xmlns:c16="http://schemas.microsoft.com/office/drawing/2014/chart" uri="{C3380CC4-5D6E-409C-BE32-E72D297353CC}">
              <c16:uniqueId val="{00000003-40CA-4ABC-9FC9-91F6CA699F56}"/>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10</c:v>
                </c:pt>
                <c:pt idx="1">
                  <c:v>13</c:v>
                </c:pt>
                <c:pt idx="2">
                  <c:v>12</c:v>
                </c:pt>
                <c:pt idx="3">
                  <c:v>5</c:v>
                </c:pt>
                <c:pt idx="4">
                  <c:v>11</c:v>
                </c:pt>
              </c:numCache>
            </c:numRef>
          </c:val>
          <c:extLst>
            <c:ext xmlns:c16="http://schemas.microsoft.com/office/drawing/2014/chart" uri="{C3380CC4-5D6E-409C-BE32-E72D297353CC}">
              <c16:uniqueId val="{00000004-40CA-4ABC-9FC9-91F6CA699F56}"/>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21</c:v>
                </c:pt>
                <c:pt idx="1">
                  <c:v>2</c:v>
                </c:pt>
                <c:pt idx="2">
                  <c:v>6</c:v>
                </c:pt>
                <c:pt idx="3">
                  <c:v>1</c:v>
                </c:pt>
                <c:pt idx="4">
                  <c:v>0</c:v>
                </c:pt>
              </c:numCache>
            </c:numRef>
          </c:val>
          <c:extLst>
            <c:ext xmlns:c16="http://schemas.microsoft.com/office/drawing/2014/chart" uri="{C3380CC4-5D6E-409C-BE32-E72D297353CC}">
              <c16:uniqueId val="{00000005-40CA-4ABC-9FC9-91F6CA699F56}"/>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40CA-4ABC-9FC9-91F6CA699F56}"/>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5</c:v>
                </c:pt>
                <c:pt idx="1">
                  <c:v>1</c:v>
                </c:pt>
                <c:pt idx="2">
                  <c:v>3</c:v>
                </c:pt>
                <c:pt idx="3">
                  <c:v>3</c:v>
                </c:pt>
                <c:pt idx="4">
                  <c:v>1</c:v>
                </c:pt>
              </c:numCache>
            </c:numRef>
          </c:val>
          <c:extLst>
            <c:ext xmlns:c16="http://schemas.microsoft.com/office/drawing/2014/chart" uri="{C3380CC4-5D6E-409C-BE32-E72D297353CC}">
              <c16:uniqueId val="{00000007-40CA-4ABC-9FC9-91F6CA699F56}"/>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40CA-4ABC-9FC9-91F6CA699F56}"/>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40CA-4ABC-9FC9-91F6CA699F56}"/>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40CA-4ABC-9FC9-91F6CA699F56}"/>
            </c:ext>
          </c:extLst>
        </c:ser>
        <c:dLbls>
          <c:showLegendKey val="0"/>
          <c:showVal val="0"/>
          <c:showCatName val="0"/>
          <c:showSerName val="0"/>
          <c:showPercent val="0"/>
          <c:showBubbleSize val="0"/>
        </c:dLbls>
        <c:gapWidth val="219"/>
        <c:overlap val="-27"/>
        <c:axId val="267531688"/>
        <c:axId val="267535624"/>
      </c:barChart>
      <c:catAx>
        <c:axId val="26753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35624"/>
        <c:crosses val="autoZero"/>
        <c:auto val="1"/>
        <c:lblAlgn val="ctr"/>
        <c:lblOffset val="100"/>
        <c:noMultiLvlLbl val="0"/>
      </c:catAx>
      <c:valAx>
        <c:axId val="26753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3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0</c:v>
                </c:pt>
                <c:pt idx="1">
                  <c:v>29</c:v>
                </c:pt>
                <c:pt idx="2">
                  <c:v>4</c:v>
                </c:pt>
                <c:pt idx="3">
                  <c:v>16</c:v>
                </c:pt>
                <c:pt idx="4">
                  <c:v>24</c:v>
                </c:pt>
                <c:pt idx="5">
                  <c:v>12</c:v>
                </c:pt>
                <c:pt idx="6">
                  <c:v>1</c:v>
                </c:pt>
                <c:pt idx="7">
                  <c:v>12</c:v>
                </c:pt>
                <c:pt idx="8">
                  <c:v>11</c:v>
                </c:pt>
                <c:pt idx="9">
                  <c:v>8</c:v>
                </c:pt>
                <c:pt idx="10">
                  <c:v>16</c:v>
                </c:pt>
              </c:numCache>
            </c:numRef>
          </c:val>
          <c:extLst>
            <c:ext xmlns:c16="http://schemas.microsoft.com/office/drawing/2014/chart" uri="{C3380CC4-5D6E-409C-BE32-E72D297353CC}">
              <c16:uniqueId val="{00000000-4ED6-47BE-ABF9-65FE6CCF46FB}"/>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20</c:v>
                </c:pt>
                <c:pt idx="1">
                  <c:v>4</c:v>
                </c:pt>
                <c:pt idx="2">
                  <c:v>19</c:v>
                </c:pt>
                <c:pt idx="3">
                  <c:v>9</c:v>
                </c:pt>
                <c:pt idx="4">
                  <c:v>10</c:v>
                </c:pt>
                <c:pt idx="5">
                  <c:v>17</c:v>
                </c:pt>
                <c:pt idx="6">
                  <c:v>39</c:v>
                </c:pt>
                <c:pt idx="7">
                  <c:v>34</c:v>
                </c:pt>
                <c:pt idx="8">
                  <c:v>16</c:v>
                </c:pt>
                <c:pt idx="9">
                  <c:v>46</c:v>
                </c:pt>
                <c:pt idx="10">
                  <c:v>24</c:v>
                </c:pt>
              </c:numCache>
            </c:numRef>
          </c:val>
          <c:extLst>
            <c:ext xmlns:c16="http://schemas.microsoft.com/office/drawing/2014/chart" uri="{C3380CC4-5D6E-409C-BE32-E72D297353CC}">
              <c16:uniqueId val="{00000001-4ED6-47BE-ABF9-65FE6CCF46FB}"/>
            </c:ext>
          </c:extLst>
        </c:ser>
        <c:ser>
          <c:idx val="2"/>
          <c:order val="2"/>
          <c:tx>
            <c:strRef>
              <c:f>Sheet1!$D$1</c:f>
              <c:strCache>
                <c:ptCount val="1"/>
                <c:pt idx="0">
                  <c:v>Status</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1</c:v>
                </c:pt>
                <c:pt idx="2">
                  <c:v>7</c:v>
                </c:pt>
                <c:pt idx="3">
                  <c:v>4</c:v>
                </c:pt>
                <c:pt idx="4">
                  <c:v>0</c:v>
                </c:pt>
                <c:pt idx="5">
                  <c:v>1</c:v>
                </c:pt>
                <c:pt idx="6">
                  <c:v>2</c:v>
                </c:pt>
                <c:pt idx="7">
                  <c:v>0</c:v>
                </c:pt>
                <c:pt idx="8">
                  <c:v>0</c:v>
                </c:pt>
                <c:pt idx="9">
                  <c:v>0</c:v>
                </c:pt>
                <c:pt idx="10">
                  <c:v>0</c:v>
                </c:pt>
              </c:numCache>
            </c:numRef>
          </c:val>
          <c:extLst>
            <c:ext xmlns:c16="http://schemas.microsoft.com/office/drawing/2014/chart" uri="{C3380CC4-5D6E-409C-BE32-E72D297353CC}">
              <c16:uniqueId val="{00000002-4ED6-47BE-ABF9-65FE6CCF46FB}"/>
            </c:ext>
          </c:extLst>
        </c:ser>
        <c:ser>
          <c:idx val="3"/>
          <c:order val="3"/>
          <c:tx>
            <c:strRef>
              <c:f>Sheet1!$E$1</c:f>
              <c:strCache>
                <c:ptCount val="1"/>
                <c:pt idx="0">
                  <c:v>Video</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8</c:v>
                </c:pt>
                <c:pt idx="1">
                  <c:v>11</c:v>
                </c:pt>
                <c:pt idx="2">
                  <c:v>8</c:v>
                </c:pt>
                <c:pt idx="3">
                  <c:v>7</c:v>
                </c:pt>
                <c:pt idx="4">
                  <c:v>6</c:v>
                </c:pt>
                <c:pt idx="5">
                  <c:v>0</c:v>
                </c:pt>
                <c:pt idx="6">
                  <c:v>3</c:v>
                </c:pt>
                <c:pt idx="7">
                  <c:v>8</c:v>
                </c:pt>
                <c:pt idx="8">
                  <c:v>6</c:v>
                </c:pt>
                <c:pt idx="9">
                  <c:v>2</c:v>
                </c:pt>
                <c:pt idx="10">
                  <c:v>3</c:v>
                </c:pt>
              </c:numCache>
            </c:numRef>
          </c:val>
          <c:extLst>
            <c:ext xmlns:c16="http://schemas.microsoft.com/office/drawing/2014/chart" uri="{C3380CC4-5D6E-409C-BE32-E72D297353CC}">
              <c16:uniqueId val="{00000003-4ED6-47BE-ABF9-65FE6CCF46FB}"/>
            </c:ext>
          </c:extLst>
        </c:ser>
        <c:dLbls>
          <c:showLegendKey val="0"/>
          <c:showVal val="0"/>
          <c:showCatName val="0"/>
          <c:showSerName val="0"/>
          <c:showPercent val="0"/>
          <c:showBubbleSize val="0"/>
        </c:dLbls>
        <c:gapWidth val="150"/>
        <c:overlap val="100"/>
        <c:axId val="267523816"/>
        <c:axId val="267524144"/>
      </c:barChart>
      <c:catAx>
        <c:axId val="26752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24144"/>
        <c:crosses val="autoZero"/>
        <c:auto val="1"/>
        <c:lblAlgn val="ctr"/>
        <c:lblOffset val="100"/>
        <c:noMultiLvlLbl val="0"/>
      </c:catAx>
      <c:valAx>
        <c:axId val="267524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2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0.14204849173511999</c:v>
                </c:pt>
                <c:pt idx="3">
                  <c:v>0</c:v>
                </c:pt>
                <c:pt idx="4">
                  <c:v>1.8803051967971999E-2</c:v>
                </c:pt>
                <c:pt idx="5">
                  <c:v>0</c:v>
                </c:pt>
                <c:pt idx="6">
                  <c:v>0</c:v>
                </c:pt>
              </c:numCache>
            </c:numRef>
          </c:val>
          <c:extLst>
            <c:ext xmlns:c16="http://schemas.microsoft.com/office/drawing/2014/chart" uri="{C3380CC4-5D6E-409C-BE32-E72D297353CC}">
              <c16:uniqueId val="{00000000-9768-4693-A6E0-B5F7E8D2B4B7}"/>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2.7641397663443999E-3</c:v>
                </c:pt>
                <c:pt idx="1">
                  <c:v>0.22329398805896</c:v>
                </c:pt>
                <c:pt idx="2">
                  <c:v>4.5510138534738002E-2</c:v>
                </c:pt>
                <c:pt idx="3">
                  <c:v>0</c:v>
                </c:pt>
                <c:pt idx="4">
                  <c:v>2.3929584519802E-2</c:v>
                </c:pt>
                <c:pt idx="5">
                  <c:v>0</c:v>
                </c:pt>
                <c:pt idx="6">
                  <c:v>0</c:v>
                </c:pt>
              </c:numCache>
            </c:numRef>
          </c:val>
          <c:extLst>
            <c:ext xmlns:c16="http://schemas.microsoft.com/office/drawing/2014/chart" uri="{C3380CC4-5D6E-409C-BE32-E72D297353CC}">
              <c16:uniqueId val="{00000001-9768-4693-A6E0-B5F7E8D2B4B7}"/>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1.0464942352684E-2</c:v>
                </c:pt>
                <c:pt idx="1">
                  <c:v>0.88700455939195999</c:v>
                </c:pt>
                <c:pt idx="2">
                  <c:v>0.23860756858181001</c:v>
                </c:pt>
                <c:pt idx="3">
                  <c:v>0</c:v>
                </c:pt>
                <c:pt idx="4">
                  <c:v>4.3597012273635001E-2</c:v>
                </c:pt>
                <c:pt idx="5">
                  <c:v>0</c:v>
                </c:pt>
                <c:pt idx="6">
                  <c:v>0</c:v>
                </c:pt>
              </c:numCache>
            </c:numRef>
          </c:val>
          <c:extLst>
            <c:ext xmlns:c16="http://schemas.microsoft.com/office/drawing/2014/chart" uri="{C3380CC4-5D6E-409C-BE32-E72D297353CC}">
              <c16:uniqueId val="{00000002-9768-4693-A6E0-B5F7E8D2B4B7}"/>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2.3381913386734E-2</c:v>
                </c:pt>
                <c:pt idx="1">
                  <c:v>0.1388217487176</c:v>
                </c:pt>
                <c:pt idx="2">
                  <c:v>3.6635386209774003E-2</c:v>
                </c:pt>
                <c:pt idx="3">
                  <c:v>0</c:v>
                </c:pt>
                <c:pt idx="4">
                  <c:v>2.4946361499866999E-2</c:v>
                </c:pt>
                <c:pt idx="5">
                  <c:v>0</c:v>
                </c:pt>
                <c:pt idx="6">
                  <c:v>0</c:v>
                </c:pt>
              </c:numCache>
            </c:numRef>
          </c:val>
          <c:extLst>
            <c:ext xmlns:c16="http://schemas.microsoft.com/office/drawing/2014/chart" uri="{C3380CC4-5D6E-409C-BE32-E72D297353CC}">
              <c16:uniqueId val="{00000003-9768-4693-A6E0-B5F7E8D2B4B7}"/>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0.10086333524407</c:v>
                </c:pt>
                <c:pt idx="2">
                  <c:v>0.34633228360954998</c:v>
                </c:pt>
                <c:pt idx="3">
                  <c:v>0</c:v>
                </c:pt>
                <c:pt idx="4">
                  <c:v>4.5487765601638003E-2</c:v>
                </c:pt>
                <c:pt idx="5">
                  <c:v>0</c:v>
                </c:pt>
                <c:pt idx="6">
                  <c:v>0</c:v>
                </c:pt>
              </c:numCache>
            </c:numRef>
          </c:val>
          <c:extLst>
            <c:ext xmlns:c16="http://schemas.microsoft.com/office/drawing/2014/chart" uri="{C3380CC4-5D6E-409C-BE32-E72D297353CC}">
              <c16:uniqueId val="{00000004-9768-4693-A6E0-B5F7E8D2B4B7}"/>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7.8720128523717993E-3</c:v>
                </c:pt>
                <c:pt idx="2">
                  <c:v>6.1676760357533E-3</c:v>
                </c:pt>
                <c:pt idx="3">
                  <c:v>0</c:v>
                </c:pt>
                <c:pt idx="4">
                  <c:v>0</c:v>
                </c:pt>
                <c:pt idx="5">
                  <c:v>0</c:v>
                </c:pt>
                <c:pt idx="6">
                  <c:v>0</c:v>
                </c:pt>
              </c:numCache>
            </c:numRef>
          </c:val>
          <c:extLst>
            <c:ext xmlns:c16="http://schemas.microsoft.com/office/drawing/2014/chart" uri="{C3380CC4-5D6E-409C-BE32-E72D297353CC}">
              <c16:uniqueId val="{00000005-9768-4693-A6E0-B5F7E8D2B4B7}"/>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8.0439050774060005E-3</c:v>
                </c:pt>
                <c:pt idx="1">
                  <c:v>4.0214567056673003E-3</c:v>
                </c:pt>
                <c:pt idx="2">
                  <c:v>1.4608278001227E-2</c:v>
                </c:pt>
                <c:pt idx="3">
                  <c:v>0</c:v>
                </c:pt>
                <c:pt idx="4">
                  <c:v>4.3266228458267997E-3</c:v>
                </c:pt>
                <c:pt idx="5">
                  <c:v>0</c:v>
                </c:pt>
                <c:pt idx="6">
                  <c:v>0</c:v>
                </c:pt>
              </c:numCache>
            </c:numRef>
          </c:val>
          <c:extLst>
            <c:ext xmlns:c16="http://schemas.microsoft.com/office/drawing/2014/chart" uri="{C3380CC4-5D6E-409C-BE32-E72D297353CC}">
              <c16:uniqueId val="{00000006-9768-4693-A6E0-B5F7E8D2B4B7}"/>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8.7822116495733002E-2</c:v>
                </c:pt>
                <c:pt idx="2">
                  <c:v>0.77773545627908003</c:v>
                </c:pt>
                <c:pt idx="3">
                  <c:v>0</c:v>
                </c:pt>
                <c:pt idx="4">
                  <c:v>0.59214133116942003</c:v>
                </c:pt>
                <c:pt idx="5">
                  <c:v>0</c:v>
                </c:pt>
                <c:pt idx="6">
                  <c:v>0</c:v>
                </c:pt>
              </c:numCache>
            </c:numRef>
          </c:val>
          <c:extLst>
            <c:ext xmlns:c16="http://schemas.microsoft.com/office/drawing/2014/chart" uri="{C3380CC4-5D6E-409C-BE32-E72D297353CC}">
              <c16:uniqueId val="{00000007-9768-4693-A6E0-B5F7E8D2B4B7}"/>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0.18011351469851999</c:v>
                </c:pt>
                <c:pt idx="2">
                  <c:v>0.46569359911164998</c:v>
                </c:pt>
                <c:pt idx="3">
                  <c:v>0</c:v>
                </c:pt>
                <c:pt idx="4">
                  <c:v>3.1949641848911997E-2</c:v>
                </c:pt>
                <c:pt idx="5">
                  <c:v>0</c:v>
                </c:pt>
                <c:pt idx="6">
                  <c:v>0</c:v>
                </c:pt>
              </c:numCache>
            </c:numRef>
          </c:val>
          <c:extLst>
            <c:ext xmlns:c16="http://schemas.microsoft.com/office/drawing/2014/chart" uri="{C3380CC4-5D6E-409C-BE32-E72D297353CC}">
              <c16:uniqueId val="{00000008-9768-4693-A6E0-B5F7E8D2B4B7}"/>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3.6967615484914E-2</c:v>
                </c:pt>
                <c:pt idx="2">
                  <c:v>3.7461598308000998E-2</c:v>
                </c:pt>
                <c:pt idx="3">
                  <c:v>0</c:v>
                </c:pt>
                <c:pt idx="4">
                  <c:v>6.5897029211277004E-3</c:v>
                </c:pt>
                <c:pt idx="5">
                  <c:v>0</c:v>
                </c:pt>
                <c:pt idx="6">
                  <c:v>0</c:v>
                </c:pt>
              </c:numCache>
            </c:numRef>
          </c:val>
          <c:extLst>
            <c:ext xmlns:c16="http://schemas.microsoft.com/office/drawing/2014/chart" uri="{C3380CC4-5D6E-409C-BE32-E72D297353CC}">
              <c16:uniqueId val="{00000009-9768-4693-A6E0-B5F7E8D2B4B7}"/>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0.40960401368209998</c:v>
                </c:pt>
                <c:pt idx="2">
                  <c:v>0.18332498233450001</c:v>
                </c:pt>
                <c:pt idx="3">
                  <c:v>0</c:v>
                </c:pt>
                <c:pt idx="4">
                  <c:v>6.1356194629956997</c:v>
                </c:pt>
                <c:pt idx="5">
                  <c:v>0</c:v>
                </c:pt>
                <c:pt idx="6">
                  <c:v>0</c:v>
                </c:pt>
              </c:numCache>
            </c:numRef>
          </c:val>
          <c:extLst>
            <c:ext xmlns:c16="http://schemas.microsoft.com/office/drawing/2014/chart" uri="{C3380CC4-5D6E-409C-BE32-E72D297353CC}">
              <c16:uniqueId val="{0000000A-9768-4693-A6E0-B5F7E8D2B4B7}"/>
            </c:ext>
          </c:extLst>
        </c:ser>
        <c:dLbls>
          <c:showLegendKey val="0"/>
          <c:showVal val="0"/>
          <c:showCatName val="0"/>
          <c:showSerName val="0"/>
          <c:showPercent val="0"/>
          <c:showBubbleSize val="0"/>
        </c:dLbls>
        <c:gapWidth val="219"/>
        <c:overlap val="-27"/>
        <c:axId val="267528080"/>
        <c:axId val="267528408"/>
      </c:barChart>
      <c:catAx>
        <c:axId val="26752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28408"/>
        <c:crosses val="autoZero"/>
        <c:auto val="1"/>
        <c:lblAlgn val="ctr"/>
        <c:lblOffset val="100"/>
        <c:noMultiLvlLbl val="0"/>
      </c:catAx>
      <c:valAx>
        <c:axId val="26752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2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917118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70970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38026812"/>
                    </a:ext>
                  </a:extLst>
                </a:gridCol>
                <a:gridCol w="740664">
                  <a:extLst>
                    <a:ext uri="{9D8B030D-6E8A-4147-A177-3AD203B41FA5}">
                      <a16:colId xmlns:a16="http://schemas.microsoft.com/office/drawing/2014/main" val="2441272966"/>
                    </a:ext>
                  </a:extLst>
                </a:gridCol>
                <a:gridCol w="740664">
                  <a:extLst>
                    <a:ext uri="{9D8B030D-6E8A-4147-A177-3AD203B41FA5}">
                      <a16:colId xmlns:a16="http://schemas.microsoft.com/office/drawing/2014/main" val="2989500471"/>
                    </a:ext>
                  </a:extLst>
                </a:gridCol>
                <a:gridCol w="740664">
                  <a:extLst>
                    <a:ext uri="{9D8B030D-6E8A-4147-A177-3AD203B41FA5}">
                      <a16:colId xmlns:a16="http://schemas.microsoft.com/office/drawing/2014/main" val="197356733"/>
                    </a:ext>
                  </a:extLst>
                </a:gridCol>
                <a:gridCol w="740664">
                  <a:extLst>
                    <a:ext uri="{9D8B030D-6E8A-4147-A177-3AD203B41FA5}">
                      <a16:colId xmlns:a16="http://schemas.microsoft.com/office/drawing/2014/main" val="233336317"/>
                    </a:ext>
                  </a:extLst>
                </a:gridCol>
                <a:gridCol w="740664">
                  <a:extLst>
                    <a:ext uri="{9D8B030D-6E8A-4147-A177-3AD203B41FA5}">
                      <a16:colId xmlns:a16="http://schemas.microsoft.com/office/drawing/2014/main" val="2608792147"/>
                    </a:ext>
                  </a:extLst>
                </a:gridCol>
                <a:gridCol w="740664">
                  <a:extLst>
                    <a:ext uri="{9D8B030D-6E8A-4147-A177-3AD203B41FA5}">
                      <a16:colId xmlns:a16="http://schemas.microsoft.com/office/drawing/2014/main" val="854428047"/>
                    </a:ext>
                  </a:extLst>
                </a:gridCol>
                <a:gridCol w="740664">
                  <a:extLst>
                    <a:ext uri="{9D8B030D-6E8A-4147-A177-3AD203B41FA5}">
                      <a16:colId xmlns:a16="http://schemas.microsoft.com/office/drawing/2014/main" val="2521786349"/>
                    </a:ext>
                  </a:extLst>
                </a:gridCol>
                <a:gridCol w="740664">
                  <a:extLst>
                    <a:ext uri="{9D8B030D-6E8A-4147-A177-3AD203B41FA5}">
                      <a16:colId xmlns:a16="http://schemas.microsoft.com/office/drawing/2014/main" val="4184970244"/>
                    </a:ext>
                  </a:extLst>
                </a:gridCol>
                <a:gridCol w="740664">
                  <a:extLst>
                    <a:ext uri="{9D8B030D-6E8A-4147-A177-3AD203B41FA5}">
                      <a16:colId xmlns:a16="http://schemas.microsoft.com/office/drawing/2014/main" val="231284341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864698420"/>
                  </a:ext>
                </a:extLst>
              </a:tr>
              <a:tr h="370840">
                <a:tc>
                  <a:txBody>
                    <a:bodyPr/>
                    <a:lstStyle/>
                    <a:p>
                      <a:r>
                        <a:rPr lang="en-US" sz="1000"/>
                        <a:t>Banco Supervielle</a:t>
                      </a:r>
                      <a:endParaRPr lang="en-US" sz="1000"/>
                    </a:p>
                  </a:txBody>
                  <a:tcPr/>
                </a:tc>
                <a:tc>
                  <a:txBody>
                    <a:bodyPr/>
                    <a:lstStyle/>
                    <a:p>
                      <a:r>
                        <a:rPr lang="en-US" sz="1000"/>
                        <a:t>509082</a:t>
                      </a:r>
                      <a:endParaRPr lang="en-US" sz="1000"/>
                    </a:p>
                  </a:txBody>
                  <a:tcPr/>
                </a:tc>
                <a:tc>
                  <a:txBody>
                    <a:bodyPr/>
                    <a:lstStyle/>
                    <a:p>
                      <a:r>
                        <a:rPr lang="en-US" sz="1000"/>
                        <a:t>1782</a:t>
                      </a:r>
                      <a:endParaRPr lang="en-US" sz="1000"/>
                    </a:p>
                  </a:txBody>
                  <a:tcPr/>
                </a:tc>
                <a:tc>
                  <a:txBody>
                    <a:bodyPr/>
                    <a:lstStyle/>
                    <a:p>
                      <a:r>
                        <a:rPr lang="en-US" sz="1000"/>
                        <a:t>28</a:t>
                      </a:r>
                      <a:endParaRPr lang="en-US" sz="1000"/>
                    </a:p>
                  </a:txBody>
                  <a:tcPr/>
                </a:tc>
                <a:tc>
                  <a:txBody>
                    <a:bodyPr/>
                    <a:lstStyle/>
                    <a:p>
                      <a:r>
                        <a:rPr lang="en-US" sz="1000"/>
                        <a:t>14658</a:t>
                      </a:r>
                      <a:endParaRPr lang="en-US" sz="1000"/>
                    </a:p>
                  </a:txBody>
                  <a:tcPr/>
                </a:tc>
                <a:tc>
                  <a:txBody>
                    <a:bodyPr/>
                    <a:lstStyle/>
                    <a:p>
                      <a:r>
                        <a:rPr lang="en-US" sz="1000"/>
                        <a:t>421</a:t>
                      </a:r>
                      <a:endParaRPr lang="en-US" sz="1000"/>
                    </a:p>
                  </a:txBody>
                  <a:tcPr/>
                </a:tc>
                <a:tc>
                  <a:txBody>
                    <a:bodyPr/>
                    <a:lstStyle/>
                    <a:p>
                      <a:r>
                        <a:rPr lang="en-US" sz="1000"/>
                        <a:t>111</a:t>
                      </a:r>
                      <a:endParaRPr lang="en-US" sz="1000"/>
                    </a:p>
                  </a:txBody>
                  <a:tcPr/>
                </a:tc>
                <a:tc>
                  <a:txBody>
                    <a:bodyPr/>
                    <a:lstStyle/>
                    <a:p>
                      <a:r>
                        <a:rPr lang="en-US" sz="1000"/>
                        <a:t>0</a:t>
                      </a:r>
                      <a:endParaRPr lang="en-US" sz="1000"/>
                    </a:p>
                  </a:txBody>
                  <a:tcPr/>
                </a:tc>
                <a:tc>
                  <a:txBody>
                    <a:bodyPr/>
                    <a:lstStyle/>
                    <a:p>
                      <a:r>
                        <a:rPr lang="en-US" sz="1000"/>
                        <a:t>0.1068%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433690733"/>
                  </a:ext>
                </a:extLst>
              </a:tr>
              <a:tr h="370840">
                <a:tc>
                  <a:txBody>
                    <a:bodyPr/>
                    <a:lstStyle/>
                    <a:p>
                      <a:r>
                        <a:rPr lang="en-US" sz="1000"/>
                        <a:t>Banco Galicia</a:t>
                      </a:r>
                      <a:endParaRPr lang="en-US" sz="1000"/>
                    </a:p>
                  </a:txBody>
                  <a:tcPr/>
                </a:tc>
                <a:tc>
                  <a:txBody>
                    <a:bodyPr/>
                    <a:lstStyle/>
                    <a:p>
                      <a:r>
                        <a:rPr lang="en-US" sz="1000"/>
                        <a:t>1050899</a:t>
                      </a:r>
                      <a:endParaRPr lang="en-US" sz="1000"/>
                    </a:p>
                  </a:txBody>
                  <a:tcPr/>
                </a:tc>
                <a:tc>
                  <a:txBody>
                    <a:bodyPr/>
                    <a:lstStyle/>
                    <a:p>
                      <a:r>
                        <a:rPr lang="en-US" sz="1000"/>
                        <a:t>3064</a:t>
                      </a:r>
                      <a:endParaRPr lang="en-US" sz="1000"/>
                    </a:p>
                  </a:txBody>
                  <a:tcPr/>
                </a:tc>
                <a:tc>
                  <a:txBody>
                    <a:bodyPr/>
                    <a:lstStyle/>
                    <a:p>
                      <a:r>
                        <a:rPr lang="en-US" sz="1000"/>
                        <a:t>45</a:t>
                      </a:r>
                      <a:endParaRPr lang="en-US" sz="1000"/>
                    </a:p>
                  </a:txBody>
                  <a:tcPr/>
                </a:tc>
                <a:tc>
                  <a:txBody>
                    <a:bodyPr/>
                    <a:lstStyle/>
                    <a:p>
                      <a:r>
                        <a:rPr lang="en-US" sz="1000"/>
                        <a:t>65685</a:t>
                      </a:r>
                      <a:endParaRPr lang="en-US" sz="1000"/>
                    </a:p>
                  </a:txBody>
                  <a:tcPr/>
                </a:tc>
                <a:tc>
                  <a:txBody>
                    <a:bodyPr/>
                    <a:lstStyle/>
                    <a:p>
                      <a:r>
                        <a:rPr lang="en-US" sz="1000"/>
                        <a:t>4341</a:t>
                      </a:r>
                      <a:endParaRPr lang="en-US" sz="1000"/>
                    </a:p>
                  </a:txBody>
                  <a:tcPr/>
                </a:tc>
                <a:tc>
                  <a:txBody>
                    <a:bodyPr/>
                    <a:lstStyle/>
                    <a:p>
                      <a:r>
                        <a:rPr lang="en-US" sz="1000"/>
                        <a:t>2616</a:t>
                      </a:r>
                      <a:endParaRPr lang="en-US" sz="1000"/>
                    </a:p>
                  </a:txBody>
                  <a:tcPr/>
                </a:tc>
                <a:tc>
                  <a:txBody>
                    <a:bodyPr/>
                    <a:lstStyle/>
                    <a:p>
                      <a:r>
                        <a:rPr lang="en-US" sz="1000"/>
                        <a:t>0</a:t>
                      </a:r>
                      <a:endParaRPr lang="en-US" sz="1000"/>
                    </a:p>
                  </a:txBody>
                  <a:tcPr/>
                </a:tc>
                <a:tc>
                  <a:txBody>
                    <a:bodyPr/>
                    <a:lstStyle/>
                    <a:p>
                      <a:r>
                        <a:rPr lang="en-US" sz="1000"/>
                        <a:t>0.1538%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450043441"/>
                  </a:ext>
                </a:extLst>
              </a:tr>
              <a:tr h="370840">
                <a:tc>
                  <a:txBody>
                    <a:bodyPr/>
                    <a:lstStyle/>
                    <a:p>
                      <a:r>
                        <a:rPr lang="en-US" sz="1000"/>
                        <a:t>BBVA Francés</a:t>
                      </a:r>
                      <a:endParaRPr lang="en-US" sz="1000"/>
                    </a:p>
                  </a:txBody>
                  <a:tcPr/>
                </a:tc>
                <a:tc>
                  <a:txBody>
                    <a:bodyPr/>
                    <a:lstStyle/>
                    <a:p>
                      <a:r>
                        <a:rPr lang="en-US" sz="1000"/>
                        <a:t>1250383</a:t>
                      </a:r>
                      <a:endParaRPr lang="en-US" sz="1000"/>
                    </a:p>
                  </a:txBody>
                  <a:tcPr/>
                </a:tc>
                <a:tc>
                  <a:txBody>
                    <a:bodyPr/>
                    <a:lstStyle/>
                    <a:p>
                      <a:r>
                        <a:rPr lang="en-US" sz="1000"/>
                        <a:t>25265</a:t>
                      </a:r>
                      <a:endParaRPr lang="en-US" sz="1000"/>
                    </a:p>
                  </a:txBody>
                  <a:tcPr/>
                </a:tc>
                <a:tc>
                  <a:txBody>
                    <a:bodyPr/>
                    <a:lstStyle/>
                    <a:p>
                      <a:r>
                        <a:rPr lang="en-US" sz="1000"/>
                        <a:t>38</a:t>
                      </a:r>
                      <a:endParaRPr lang="en-US" sz="1000"/>
                    </a:p>
                  </a:txBody>
                  <a:tcPr/>
                </a:tc>
                <a:tc>
                  <a:txBody>
                    <a:bodyPr/>
                    <a:lstStyle/>
                    <a:p>
                      <a:r>
                        <a:rPr lang="en-US" sz="1000"/>
                        <a:t>93611</a:t>
                      </a:r>
                      <a:endParaRPr lang="en-US" sz="1000"/>
                    </a:p>
                  </a:txBody>
                  <a:tcPr/>
                </a:tc>
                <a:tc>
                  <a:txBody>
                    <a:bodyPr/>
                    <a:lstStyle/>
                    <a:p>
                      <a:r>
                        <a:rPr lang="en-US" sz="1000"/>
                        <a:t>2869</a:t>
                      </a:r>
                      <a:endParaRPr lang="en-US" sz="1000"/>
                    </a:p>
                  </a:txBody>
                  <a:tcPr/>
                </a:tc>
                <a:tc>
                  <a:txBody>
                    <a:bodyPr/>
                    <a:lstStyle/>
                    <a:p>
                      <a:r>
                        <a:rPr lang="en-US" sz="1000"/>
                        <a:t>8216</a:t>
                      </a:r>
                      <a:endParaRPr lang="en-US" sz="1000"/>
                    </a:p>
                  </a:txBody>
                  <a:tcPr/>
                </a:tc>
                <a:tc>
                  <a:txBody>
                    <a:bodyPr/>
                    <a:lstStyle/>
                    <a:p>
                      <a:r>
                        <a:rPr lang="en-US" sz="1000"/>
                        <a:t>0</a:t>
                      </a:r>
                      <a:endParaRPr lang="en-US" sz="1000"/>
                    </a:p>
                  </a:txBody>
                  <a:tcPr/>
                </a:tc>
                <a:tc>
                  <a:txBody>
                    <a:bodyPr/>
                    <a:lstStyle/>
                    <a:p>
                      <a:r>
                        <a:rPr lang="en-US" sz="1000"/>
                        <a:t>0.2226%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183780934"/>
                  </a:ext>
                </a:extLst>
              </a:tr>
              <a:tr h="370840">
                <a:tc>
                  <a:txBody>
                    <a:bodyPr/>
                    <a:lstStyle/>
                    <a:p>
                      <a:r>
                        <a:rPr lang="en-US" sz="1000"/>
                        <a:t>Santander Río</a:t>
                      </a:r>
                      <a:endParaRPr lang="en-US" sz="1000"/>
                    </a:p>
                  </a:txBody>
                  <a:tcPr/>
                </a:tc>
                <a:tc>
                  <a:txBody>
                    <a:bodyPr/>
                    <a:lstStyle/>
                    <a:p>
                      <a:r>
                        <a:rPr lang="en-US" sz="1000"/>
                        <a:t>491581</a:t>
                      </a:r>
                      <a:endParaRPr lang="en-US" sz="1000"/>
                    </a:p>
                  </a:txBody>
                  <a:tcPr/>
                </a:tc>
                <a:tc>
                  <a:txBody>
                    <a:bodyPr/>
                    <a:lstStyle/>
                    <a:p>
                      <a:r>
                        <a:rPr lang="en-US" sz="1000"/>
                        <a:t>3459</a:t>
                      </a:r>
                      <a:endParaRPr lang="en-US" sz="1000"/>
                    </a:p>
                  </a:txBody>
                  <a:tcPr/>
                </a:tc>
                <a:tc>
                  <a:txBody>
                    <a:bodyPr/>
                    <a:lstStyle/>
                    <a:p>
                      <a:r>
                        <a:rPr lang="en-US" sz="1000"/>
                        <a:t>36</a:t>
                      </a:r>
                      <a:endParaRPr lang="en-US" sz="1000"/>
                    </a:p>
                  </a:txBody>
                  <a:tcPr/>
                </a:tc>
                <a:tc>
                  <a:txBody>
                    <a:bodyPr/>
                    <a:lstStyle/>
                    <a:p>
                      <a:r>
                        <a:rPr lang="en-US" sz="1000"/>
                        <a:t>11251</a:t>
                      </a:r>
                      <a:endParaRPr lang="en-US" sz="1000"/>
                    </a:p>
                  </a:txBody>
                  <a:tcPr/>
                </a:tc>
                <a:tc>
                  <a:txBody>
                    <a:bodyPr/>
                    <a:lstStyle/>
                    <a:p>
                      <a:r>
                        <a:rPr lang="en-US" sz="1000"/>
                        <a:t>2019</a:t>
                      </a:r>
                      <a:endParaRPr lang="en-US" sz="1000"/>
                    </a:p>
                  </a:txBody>
                  <a:tcPr/>
                </a:tc>
                <a:tc>
                  <a:txBody>
                    <a:bodyPr/>
                    <a:lstStyle/>
                    <a:p>
                      <a:r>
                        <a:rPr lang="en-US" sz="1000"/>
                        <a:t>536</a:t>
                      </a:r>
                      <a:endParaRPr lang="en-US" sz="1000"/>
                    </a:p>
                  </a:txBody>
                  <a:tcPr/>
                </a:tc>
                <a:tc>
                  <a:txBody>
                    <a:bodyPr/>
                    <a:lstStyle/>
                    <a:p>
                      <a:r>
                        <a:rPr lang="en-US" sz="1000"/>
                        <a:t>271</a:t>
                      </a:r>
                      <a:endParaRPr lang="en-US" sz="1000"/>
                    </a:p>
                  </a:txBody>
                  <a:tcPr/>
                </a:tc>
                <a:tc>
                  <a:txBody>
                    <a:bodyPr/>
                    <a:lstStyle/>
                    <a:p>
                      <a:r>
                        <a:rPr lang="en-US" sz="1000"/>
                        <a:t>0.0783%</a:t>
                      </a:r>
                      <a:endParaRPr lang="en-US" sz="1000"/>
                    </a:p>
                  </a:txBody>
                  <a:tcPr/>
                </a:tc>
                <a:tc>
                  <a:txBody>
                    <a:bodyPr/>
                    <a:lstStyle/>
                    <a:p>
                      <a:r>
                        <a:rPr lang="en-US" sz="1000"/>
                        <a:t>98.3%</a:t>
                      </a:r>
                      <a:endParaRPr lang="en-US" sz="1000"/>
                    </a:p>
                  </a:txBody>
                  <a:tcPr/>
                </a:tc>
                <a:extLst>
                  <a:ext uri="{0D108BD9-81ED-4DB2-BD59-A6C34878D82A}">
                    <a16:rowId xmlns:a16="http://schemas.microsoft.com/office/drawing/2014/main" val="2197894197"/>
                  </a:ext>
                </a:extLst>
              </a:tr>
              <a:tr h="370840">
                <a:tc>
                  <a:txBody>
                    <a:bodyPr/>
                    <a:lstStyle/>
                    <a:p>
                      <a:r>
                        <a:rPr lang="en-US" sz="1000"/>
                        <a:t>ICBC Argentina</a:t>
                      </a:r>
                      <a:endParaRPr lang="en-US" sz="1000"/>
                    </a:p>
                  </a:txBody>
                  <a:tcPr/>
                </a:tc>
                <a:tc>
                  <a:txBody>
                    <a:bodyPr/>
                    <a:lstStyle/>
                    <a:p>
                      <a:r>
                        <a:rPr lang="en-US" sz="1000"/>
                        <a:t>223914</a:t>
                      </a:r>
                      <a:endParaRPr lang="en-US" sz="1000"/>
                    </a:p>
                  </a:txBody>
                  <a:tcPr/>
                </a:tc>
                <a:tc>
                  <a:txBody>
                    <a:bodyPr/>
                    <a:lstStyle/>
                    <a:p>
                      <a:r>
                        <a:rPr lang="en-US" sz="1000"/>
                        <a:t>4263</a:t>
                      </a:r>
                      <a:endParaRPr lang="en-US" sz="1000"/>
                    </a:p>
                  </a:txBody>
                  <a:tcPr/>
                </a:tc>
                <a:tc>
                  <a:txBody>
                    <a:bodyPr/>
                    <a:lstStyle/>
                    <a:p>
                      <a:r>
                        <a:rPr lang="en-US" sz="1000"/>
                        <a:t>40</a:t>
                      </a:r>
                      <a:endParaRPr lang="en-US" sz="1000"/>
                    </a:p>
                  </a:txBody>
                  <a:tcPr/>
                </a:tc>
                <a:tc>
                  <a:txBody>
                    <a:bodyPr/>
                    <a:lstStyle/>
                    <a:p>
                      <a:r>
                        <a:rPr lang="en-US" sz="1000"/>
                        <a:t>12617</a:t>
                      </a:r>
                      <a:endParaRPr lang="en-US" sz="1000"/>
                    </a:p>
                  </a:txBody>
                  <a:tcPr/>
                </a:tc>
                <a:tc>
                  <a:txBody>
                    <a:bodyPr/>
                    <a:lstStyle/>
                    <a:p>
                      <a:r>
                        <a:rPr lang="en-US" sz="1000"/>
                        <a:t>525</a:t>
                      </a:r>
                      <a:endParaRPr lang="en-US" sz="1000"/>
                    </a:p>
                  </a:txBody>
                  <a:tcPr/>
                </a:tc>
                <a:tc>
                  <a:txBody>
                    <a:bodyPr/>
                    <a:lstStyle/>
                    <a:p>
                      <a:r>
                        <a:rPr lang="en-US" sz="1000"/>
                        <a:t>515</a:t>
                      </a:r>
                      <a:endParaRPr lang="en-US" sz="1000"/>
                    </a:p>
                  </a:txBody>
                  <a:tcPr/>
                </a:tc>
                <a:tc>
                  <a:txBody>
                    <a:bodyPr/>
                    <a:lstStyle/>
                    <a:p>
                      <a:r>
                        <a:rPr lang="en-US" sz="1000"/>
                        <a:t>136</a:t>
                      </a:r>
                      <a:endParaRPr lang="en-US" sz="1000"/>
                    </a:p>
                  </a:txBody>
                  <a:tcPr/>
                </a:tc>
                <a:tc>
                  <a:txBody>
                    <a:bodyPr/>
                    <a:lstStyle/>
                    <a:p>
                      <a:r>
                        <a:rPr lang="en-US" sz="1000"/>
                        <a:t>0.1539%</a:t>
                      </a:r>
                      <a:endParaRPr lang="en-US" sz="1000"/>
                    </a:p>
                  </a:txBody>
                  <a:tcPr/>
                </a:tc>
                <a:tc>
                  <a:txBody>
                    <a:bodyPr/>
                    <a:lstStyle/>
                    <a:p>
                      <a:r>
                        <a:rPr lang="en-US" sz="1000"/>
                        <a:t>78.4%</a:t>
                      </a:r>
                      <a:endParaRPr lang="en-US" sz="1000"/>
                    </a:p>
                  </a:txBody>
                  <a:tcPr/>
                </a:tc>
                <a:extLst>
                  <a:ext uri="{0D108BD9-81ED-4DB2-BD59-A6C34878D82A}">
                    <a16:rowId xmlns:a16="http://schemas.microsoft.com/office/drawing/2014/main" val="488601018"/>
                  </a:ext>
                </a:extLst>
              </a:tr>
              <a:tr h="370840">
                <a:tc>
                  <a:txBody>
                    <a:bodyPr/>
                    <a:lstStyle/>
                    <a:p>
                      <a:r>
                        <a:rPr lang="en-US" sz="1000"/>
                        <a:t>Banco Hipotecario</a:t>
                      </a:r>
                      <a:endParaRPr lang="en-US" sz="1000"/>
                    </a:p>
                  </a:txBody>
                  <a:tcPr/>
                </a:tc>
                <a:tc>
                  <a:txBody>
                    <a:bodyPr/>
                    <a:lstStyle/>
                    <a:p>
                      <a:r>
                        <a:rPr lang="en-US" sz="1000"/>
                        <a:t>673221</a:t>
                      </a:r>
                      <a:endParaRPr lang="en-US" sz="1000"/>
                    </a:p>
                  </a:txBody>
                  <a:tcPr/>
                </a:tc>
                <a:tc>
                  <a:txBody>
                    <a:bodyPr/>
                    <a:lstStyle/>
                    <a:p>
                      <a:r>
                        <a:rPr lang="en-US" sz="1000"/>
                        <a:t>4036</a:t>
                      </a:r>
                      <a:endParaRPr lang="en-US" sz="1000"/>
                    </a:p>
                  </a:txBody>
                  <a:tcPr/>
                </a:tc>
                <a:tc>
                  <a:txBody>
                    <a:bodyPr/>
                    <a:lstStyle/>
                    <a:p>
                      <a:r>
                        <a:rPr lang="en-US" sz="1000"/>
                        <a:t>30</a:t>
                      </a:r>
                      <a:endParaRPr lang="en-US" sz="1000"/>
                    </a:p>
                  </a:txBody>
                  <a:tcPr/>
                </a:tc>
                <a:tc>
                  <a:txBody>
                    <a:bodyPr/>
                    <a:lstStyle/>
                    <a:p>
                      <a:r>
                        <a:rPr lang="en-US" sz="1000"/>
                        <a:t>1004</a:t>
                      </a:r>
                      <a:endParaRPr lang="en-US" sz="1000"/>
                    </a:p>
                  </a:txBody>
                  <a:tcPr/>
                </a:tc>
                <a:tc>
                  <a:txBody>
                    <a:bodyPr/>
                    <a:lstStyle/>
                    <a:p>
                      <a:r>
                        <a:rPr lang="en-US" sz="1000"/>
                        <a:t>269</a:t>
                      </a:r>
                      <a:endParaRPr lang="en-US" sz="1000"/>
                    </a:p>
                  </a:txBody>
                  <a:tcPr/>
                </a:tc>
                <a:tc>
                  <a:txBody>
                    <a:bodyPr/>
                    <a:lstStyle/>
                    <a:p>
                      <a:r>
                        <a:rPr lang="en-US" sz="1000"/>
                        <a:t>66</a:t>
                      </a:r>
                      <a:endParaRPr lang="en-US" sz="1000"/>
                    </a:p>
                  </a:txBody>
                  <a:tcPr/>
                </a:tc>
                <a:tc>
                  <a:txBody>
                    <a:bodyPr/>
                    <a:lstStyle/>
                    <a:p>
                      <a:r>
                        <a:rPr lang="en-US" sz="1000"/>
                        <a:t>82</a:t>
                      </a:r>
                      <a:endParaRPr lang="en-US" sz="1000"/>
                    </a:p>
                  </a:txBody>
                  <a:tcPr/>
                </a:tc>
                <a:tc>
                  <a:txBody>
                    <a:bodyPr/>
                    <a:lstStyle/>
                    <a:p>
                      <a:r>
                        <a:rPr lang="en-US" sz="1000"/>
                        <a:t>0.0066%</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1208868730"/>
                  </a:ext>
                </a:extLst>
              </a:tr>
              <a:tr h="370840">
                <a:tc>
                  <a:txBody>
                    <a:bodyPr/>
                    <a:lstStyle/>
                    <a:p>
                      <a:r>
                        <a:rPr lang="en-US" sz="1000"/>
                        <a:t>Banco Ciudad</a:t>
                      </a:r>
                      <a:endParaRPr lang="en-US" sz="1000"/>
                    </a:p>
                  </a:txBody>
                  <a:tcPr/>
                </a:tc>
                <a:tc>
                  <a:txBody>
                    <a:bodyPr/>
                    <a:lstStyle/>
                    <a:p>
                      <a:r>
                        <a:rPr lang="en-US" sz="1000"/>
                        <a:t>447546</a:t>
                      </a:r>
                      <a:endParaRPr lang="en-US" sz="1000"/>
                    </a:p>
                  </a:txBody>
                  <a:tcPr/>
                </a:tc>
                <a:tc>
                  <a:txBody>
                    <a:bodyPr/>
                    <a:lstStyle/>
                    <a:p>
                      <a:r>
                        <a:rPr lang="en-US" sz="1000"/>
                        <a:t>1653</a:t>
                      </a:r>
                      <a:endParaRPr lang="en-US" sz="1000"/>
                    </a:p>
                  </a:txBody>
                  <a:tcPr/>
                </a:tc>
                <a:tc>
                  <a:txBody>
                    <a:bodyPr/>
                    <a:lstStyle/>
                    <a:p>
                      <a:r>
                        <a:rPr lang="en-US" sz="1000"/>
                        <a:t>45</a:t>
                      </a:r>
                      <a:endParaRPr lang="en-US" sz="1000"/>
                    </a:p>
                  </a:txBody>
                  <a:tcPr/>
                </a:tc>
                <a:tc>
                  <a:txBody>
                    <a:bodyPr/>
                    <a:lstStyle/>
                    <a:p>
                      <a:r>
                        <a:rPr lang="en-US" sz="1000"/>
                        <a:t>1994</a:t>
                      </a:r>
                      <a:endParaRPr lang="en-US" sz="1000"/>
                    </a:p>
                  </a:txBody>
                  <a:tcPr/>
                </a:tc>
                <a:tc>
                  <a:txBody>
                    <a:bodyPr/>
                    <a:lstStyle/>
                    <a:p>
                      <a:r>
                        <a:rPr lang="en-US" sz="1000"/>
                        <a:t>473</a:t>
                      </a:r>
                      <a:endParaRPr lang="en-US" sz="1000"/>
                    </a:p>
                  </a:txBody>
                  <a:tcPr/>
                </a:tc>
                <a:tc>
                  <a:txBody>
                    <a:bodyPr/>
                    <a:lstStyle/>
                    <a:p>
                      <a:r>
                        <a:rPr lang="en-US" sz="1000"/>
                        <a:t>229</a:t>
                      </a:r>
                      <a:endParaRPr lang="en-US" sz="1000"/>
                    </a:p>
                  </a:txBody>
                  <a:tcPr/>
                </a:tc>
                <a:tc>
                  <a:txBody>
                    <a:bodyPr/>
                    <a:lstStyle/>
                    <a:p>
                      <a:r>
                        <a:rPr lang="en-US" sz="1000"/>
                        <a:t>0</a:t>
                      </a:r>
                      <a:endParaRPr lang="en-US" sz="1000"/>
                    </a:p>
                  </a:txBody>
                  <a:tcPr/>
                </a:tc>
                <a:tc>
                  <a:txBody>
                    <a:bodyPr/>
                    <a:lstStyle/>
                    <a:p>
                      <a:r>
                        <a:rPr lang="en-US" sz="1000"/>
                        <a:t>0.0134%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09571152"/>
                  </a:ext>
                </a:extLst>
              </a:tr>
              <a:tr h="370840">
                <a:tc>
                  <a:txBody>
                    <a:bodyPr/>
                    <a:lstStyle/>
                    <a:p>
                      <a:r>
                        <a:rPr lang="en-US" sz="1000"/>
                        <a:t>Banco Provincia</a:t>
                      </a:r>
                      <a:endParaRPr lang="en-US" sz="1000"/>
                    </a:p>
                  </a:txBody>
                  <a:tcPr/>
                </a:tc>
                <a:tc>
                  <a:txBody>
                    <a:bodyPr/>
                    <a:lstStyle/>
                    <a:p>
                      <a:r>
                        <a:rPr lang="en-US" sz="1000"/>
                        <a:t>94644</a:t>
                      </a:r>
                      <a:endParaRPr lang="en-US" sz="1000"/>
                    </a:p>
                  </a:txBody>
                  <a:tcPr/>
                </a:tc>
                <a:tc>
                  <a:txBody>
                    <a:bodyPr/>
                    <a:lstStyle/>
                    <a:p>
                      <a:r>
                        <a:rPr lang="en-US" sz="1000"/>
                        <a:t>7900</a:t>
                      </a:r>
                      <a:endParaRPr lang="en-US" sz="1000"/>
                    </a:p>
                  </a:txBody>
                  <a:tcPr/>
                </a:tc>
                <a:tc>
                  <a:txBody>
                    <a:bodyPr/>
                    <a:lstStyle/>
                    <a:p>
                      <a:r>
                        <a:rPr lang="en-US" sz="1000"/>
                        <a:t>54</a:t>
                      </a:r>
                      <a:endParaRPr lang="en-US" sz="1000"/>
                    </a:p>
                  </a:txBody>
                  <a:tcPr/>
                </a:tc>
                <a:tc>
                  <a:txBody>
                    <a:bodyPr/>
                    <a:lstStyle/>
                    <a:p>
                      <a:r>
                        <a:rPr lang="en-US" sz="1000"/>
                        <a:t>20141</a:t>
                      </a:r>
                      <a:endParaRPr lang="en-US" sz="1000"/>
                    </a:p>
                  </a:txBody>
                  <a:tcPr/>
                </a:tc>
                <a:tc>
                  <a:txBody>
                    <a:bodyPr/>
                    <a:lstStyle/>
                    <a:p>
                      <a:r>
                        <a:rPr lang="en-US" sz="1000"/>
                        <a:t>5622</a:t>
                      </a:r>
                      <a:endParaRPr lang="en-US" sz="1000"/>
                    </a:p>
                  </a:txBody>
                  <a:tcPr/>
                </a:tc>
                <a:tc>
                  <a:txBody>
                    <a:bodyPr/>
                    <a:lstStyle/>
                    <a:p>
                      <a:r>
                        <a:rPr lang="en-US" sz="1000"/>
                        <a:t>3393</a:t>
                      </a:r>
                      <a:endParaRPr lang="en-US" sz="1000"/>
                    </a:p>
                  </a:txBody>
                  <a:tcPr/>
                </a:tc>
                <a:tc>
                  <a:txBody>
                    <a:bodyPr/>
                    <a:lstStyle/>
                    <a:p>
                      <a:r>
                        <a:rPr lang="en-US" sz="1000"/>
                        <a:t>24</a:t>
                      </a:r>
                      <a:endParaRPr lang="en-US" sz="1000"/>
                    </a:p>
                  </a:txBody>
                  <a:tcPr/>
                </a:tc>
                <a:tc>
                  <a:txBody>
                    <a:bodyPr/>
                    <a:lstStyle/>
                    <a:p>
                      <a:r>
                        <a:rPr lang="en-US" sz="1000"/>
                        <a:t>0.5953%</a:t>
                      </a:r>
                      <a:endParaRPr lang="en-US" sz="1000"/>
                    </a:p>
                  </a:txBody>
                  <a:tcPr/>
                </a:tc>
                <a:tc>
                  <a:txBody>
                    <a:bodyPr/>
                    <a:lstStyle/>
                    <a:p>
                      <a:r>
                        <a:rPr lang="en-US" sz="1000"/>
                        <a:t>92.3%</a:t>
                      </a:r>
                      <a:endParaRPr lang="en-US" sz="1000"/>
                    </a:p>
                  </a:txBody>
                  <a:tcPr/>
                </a:tc>
                <a:extLst>
                  <a:ext uri="{0D108BD9-81ED-4DB2-BD59-A6C34878D82A}">
                    <a16:rowId xmlns:a16="http://schemas.microsoft.com/office/drawing/2014/main" val="3505443843"/>
                  </a:ext>
                </a:extLst>
              </a:tr>
              <a:tr h="370840">
                <a:tc>
                  <a:txBody>
                    <a:bodyPr/>
                    <a:lstStyle/>
                    <a:p>
                      <a:r>
                        <a:rPr lang="en-US" sz="1000"/>
                        <a:t>Banco Macro</a:t>
                      </a:r>
                      <a:endParaRPr lang="en-US" sz="1000"/>
                    </a:p>
                  </a:txBody>
                  <a:tcPr/>
                </a:tc>
                <a:tc>
                  <a:txBody>
                    <a:bodyPr/>
                    <a:lstStyle/>
                    <a:p>
                      <a:r>
                        <a:rPr lang="en-US" sz="1000"/>
                        <a:t>423490</a:t>
                      </a:r>
                      <a:endParaRPr lang="en-US" sz="1000"/>
                    </a:p>
                  </a:txBody>
                  <a:tcPr/>
                </a:tc>
                <a:tc>
                  <a:txBody>
                    <a:bodyPr/>
                    <a:lstStyle/>
                    <a:p>
                      <a:r>
                        <a:rPr lang="en-US" sz="1000"/>
                        <a:t>2692</a:t>
                      </a:r>
                      <a:endParaRPr lang="en-US" sz="1000"/>
                    </a:p>
                  </a:txBody>
                  <a:tcPr/>
                </a:tc>
                <a:tc>
                  <a:txBody>
                    <a:bodyPr/>
                    <a:lstStyle/>
                    <a:p>
                      <a:r>
                        <a:rPr lang="en-US" sz="1000"/>
                        <a:t>33</a:t>
                      </a:r>
                      <a:endParaRPr lang="en-US" sz="1000"/>
                    </a:p>
                  </a:txBody>
                  <a:tcPr/>
                </a:tc>
                <a:tc>
                  <a:txBody>
                    <a:bodyPr/>
                    <a:lstStyle/>
                    <a:p>
                      <a:r>
                        <a:rPr lang="en-US" sz="1000"/>
                        <a:t>38141</a:t>
                      </a:r>
                      <a:endParaRPr lang="en-US" sz="1000"/>
                    </a:p>
                  </a:txBody>
                  <a:tcPr/>
                </a:tc>
                <a:tc>
                  <a:txBody>
                    <a:bodyPr/>
                    <a:lstStyle/>
                    <a:p>
                      <a:r>
                        <a:rPr lang="en-US" sz="1000"/>
                        <a:t>795</a:t>
                      </a:r>
                      <a:endParaRPr lang="en-US" sz="1000"/>
                    </a:p>
                  </a:txBody>
                  <a:tcPr/>
                </a:tc>
                <a:tc>
                  <a:txBody>
                    <a:bodyPr/>
                    <a:lstStyle/>
                    <a:p>
                      <a:r>
                        <a:rPr lang="en-US" sz="1000"/>
                        <a:t>1695</a:t>
                      </a:r>
                      <a:endParaRPr lang="en-US" sz="1000"/>
                    </a:p>
                  </a:txBody>
                  <a:tcPr/>
                </a:tc>
                <a:tc>
                  <a:txBody>
                    <a:bodyPr/>
                    <a:lstStyle/>
                    <a:p>
                      <a:r>
                        <a:rPr lang="en-US" sz="1000"/>
                        <a:t>0</a:t>
                      </a:r>
                      <a:endParaRPr lang="en-US" sz="1000"/>
                    </a:p>
                  </a:txBody>
                  <a:tcPr/>
                </a:tc>
                <a:tc>
                  <a:txBody>
                    <a:bodyPr/>
                    <a:lstStyle/>
                    <a:p>
                      <a:r>
                        <a:rPr lang="en-US" sz="1000"/>
                        <a:t>0.2917%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043430822"/>
                  </a:ext>
                </a:extLst>
              </a:tr>
              <a:tr h="370840">
                <a:tc>
                  <a:txBody>
                    <a:bodyPr/>
                    <a:lstStyle/>
                    <a:p>
                      <a:r>
                        <a:rPr lang="en-US" sz="1000"/>
                        <a:t>HSBC Argentina</a:t>
                      </a:r>
                      <a:endParaRPr lang="en-US" sz="1000"/>
                    </a:p>
                  </a:txBody>
                  <a:tcPr/>
                </a:tc>
                <a:tc>
                  <a:txBody>
                    <a:bodyPr/>
                    <a:lstStyle/>
                    <a:p>
                      <a:r>
                        <a:rPr lang="en-US" sz="1000"/>
                        <a:t>144697</a:t>
                      </a:r>
                      <a:endParaRPr lang="en-US" sz="1000"/>
                    </a:p>
                  </a:txBody>
                  <a:tcPr/>
                </a:tc>
                <a:tc>
                  <a:txBody>
                    <a:bodyPr/>
                    <a:lstStyle/>
                    <a:p>
                      <a:r>
                        <a:rPr lang="en-US" sz="1000"/>
                        <a:t>1763</a:t>
                      </a:r>
                      <a:endParaRPr lang="en-US" sz="1000"/>
                    </a:p>
                  </a:txBody>
                  <a:tcPr/>
                </a:tc>
                <a:tc>
                  <a:txBody>
                    <a:bodyPr/>
                    <a:lstStyle/>
                    <a:p>
                      <a:r>
                        <a:rPr lang="en-US" sz="1000"/>
                        <a:t>56</a:t>
                      </a:r>
                      <a:endParaRPr lang="en-US" sz="1000"/>
                    </a:p>
                  </a:txBody>
                  <a:tcPr/>
                </a:tc>
                <a:tc>
                  <a:txBody>
                    <a:bodyPr/>
                    <a:lstStyle/>
                    <a:p>
                      <a:r>
                        <a:rPr lang="en-US" sz="1000"/>
                        <a:t>2022</a:t>
                      </a:r>
                      <a:endParaRPr lang="en-US" sz="1000"/>
                    </a:p>
                  </a:txBody>
                  <a:tcPr/>
                </a:tc>
                <a:tc>
                  <a:txBody>
                    <a:bodyPr/>
                    <a:lstStyle/>
                    <a:p>
                      <a:r>
                        <a:rPr lang="en-US" sz="1000"/>
                        <a:t>799</a:t>
                      </a:r>
                      <a:endParaRPr lang="en-US" sz="1000"/>
                    </a:p>
                  </a:txBody>
                  <a:tcPr/>
                </a:tc>
                <a:tc>
                  <a:txBody>
                    <a:bodyPr/>
                    <a:lstStyle/>
                    <a:p>
                      <a:r>
                        <a:rPr lang="en-US" sz="1000"/>
                        <a:t>101</a:t>
                      </a:r>
                      <a:endParaRPr lang="en-US" sz="1000"/>
                    </a:p>
                  </a:txBody>
                  <a:tcPr/>
                </a:tc>
                <a:tc>
                  <a:txBody>
                    <a:bodyPr/>
                    <a:lstStyle/>
                    <a:p>
                      <a:r>
                        <a:rPr lang="en-US" sz="1000"/>
                        <a:t>0</a:t>
                      </a:r>
                      <a:endParaRPr lang="en-US" sz="1000"/>
                    </a:p>
                  </a:txBody>
                  <a:tcPr/>
                </a:tc>
                <a:tc>
                  <a:txBody>
                    <a:bodyPr/>
                    <a:lstStyle/>
                    <a:p>
                      <a:r>
                        <a:rPr lang="en-US" sz="1000"/>
                        <a:t>0.0363%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508339705"/>
                  </a:ext>
                </a:extLst>
              </a:tr>
            </a:tbl>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5813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660520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14836575"/>
                    </a:ext>
                  </a:extLst>
                </a:gridCol>
                <a:gridCol w="740664">
                  <a:extLst>
                    <a:ext uri="{9D8B030D-6E8A-4147-A177-3AD203B41FA5}">
                      <a16:colId xmlns:a16="http://schemas.microsoft.com/office/drawing/2014/main" val="2363059663"/>
                    </a:ext>
                  </a:extLst>
                </a:gridCol>
                <a:gridCol w="740664">
                  <a:extLst>
                    <a:ext uri="{9D8B030D-6E8A-4147-A177-3AD203B41FA5}">
                      <a16:colId xmlns:a16="http://schemas.microsoft.com/office/drawing/2014/main" val="759582127"/>
                    </a:ext>
                  </a:extLst>
                </a:gridCol>
                <a:gridCol w="740664">
                  <a:extLst>
                    <a:ext uri="{9D8B030D-6E8A-4147-A177-3AD203B41FA5}">
                      <a16:colId xmlns:a16="http://schemas.microsoft.com/office/drawing/2014/main" val="1765376369"/>
                    </a:ext>
                  </a:extLst>
                </a:gridCol>
                <a:gridCol w="740664">
                  <a:extLst>
                    <a:ext uri="{9D8B030D-6E8A-4147-A177-3AD203B41FA5}">
                      <a16:colId xmlns:a16="http://schemas.microsoft.com/office/drawing/2014/main" val="3061168216"/>
                    </a:ext>
                  </a:extLst>
                </a:gridCol>
                <a:gridCol w="740664">
                  <a:extLst>
                    <a:ext uri="{9D8B030D-6E8A-4147-A177-3AD203B41FA5}">
                      <a16:colId xmlns:a16="http://schemas.microsoft.com/office/drawing/2014/main" val="658394983"/>
                    </a:ext>
                  </a:extLst>
                </a:gridCol>
                <a:gridCol w="740664">
                  <a:extLst>
                    <a:ext uri="{9D8B030D-6E8A-4147-A177-3AD203B41FA5}">
                      <a16:colId xmlns:a16="http://schemas.microsoft.com/office/drawing/2014/main" val="24055923"/>
                    </a:ext>
                  </a:extLst>
                </a:gridCol>
                <a:gridCol w="740664">
                  <a:extLst>
                    <a:ext uri="{9D8B030D-6E8A-4147-A177-3AD203B41FA5}">
                      <a16:colId xmlns:a16="http://schemas.microsoft.com/office/drawing/2014/main" val="1475015408"/>
                    </a:ext>
                  </a:extLst>
                </a:gridCol>
                <a:gridCol w="740664">
                  <a:extLst>
                    <a:ext uri="{9D8B030D-6E8A-4147-A177-3AD203B41FA5}">
                      <a16:colId xmlns:a16="http://schemas.microsoft.com/office/drawing/2014/main" val="316801835"/>
                    </a:ext>
                  </a:extLst>
                </a:gridCol>
                <a:gridCol w="740664">
                  <a:extLst>
                    <a:ext uri="{9D8B030D-6E8A-4147-A177-3AD203B41FA5}">
                      <a16:colId xmlns:a16="http://schemas.microsoft.com/office/drawing/2014/main" val="60239275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925588317"/>
                  </a:ext>
                </a:extLst>
              </a:tr>
              <a:tr h="370840">
                <a:tc>
                  <a:txBody>
                    <a:bodyPr/>
                    <a:lstStyle/>
                    <a:p>
                      <a:r>
                        <a:rPr lang="en-US" sz="1000"/>
                        <a:t>Banco Nación</a:t>
                      </a:r>
                      <a:endParaRPr lang="en-US" sz="1000"/>
                    </a:p>
                  </a:txBody>
                  <a:tcPr/>
                </a:tc>
                <a:tc>
                  <a:txBody>
                    <a:bodyPr/>
                    <a:lstStyle/>
                    <a:p>
                      <a:r>
                        <a:rPr lang="en-US" sz="1000"/>
                        <a:t>38061</a:t>
                      </a:r>
                      <a:endParaRPr lang="en-US" sz="1000"/>
                    </a:p>
                  </a:txBody>
                  <a:tcPr/>
                </a:tc>
                <a:tc>
                  <a:txBody>
                    <a:bodyPr/>
                    <a:lstStyle/>
                    <a:p>
                      <a:r>
                        <a:rPr lang="en-US" sz="1000"/>
                        <a:t>3804</a:t>
                      </a:r>
                      <a:endParaRPr lang="en-US" sz="1000"/>
                    </a:p>
                  </a:txBody>
                  <a:tcPr/>
                </a:tc>
                <a:tc>
                  <a:txBody>
                    <a:bodyPr/>
                    <a:lstStyle/>
                    <a:p>
                      <a:r>
                        <a:rPr lang="en-US" sz="1000"/>
                        <a:t>43</a:t>
                      </a:r>
                      <a:endParaRPr lang="en-US" sz="1000"/>
                    </a:p>
                  </a:txBody>
                  <a:tcPr/>
                </a:tc>
                <a:tc>
                  <a:txBody>
                    <a:bodyPr/>
                    <a:lstStyle/>
                    <a:p>
                      <a:r>
                        <a:rPr lang="en-US" sz="1000"/>
                        <a:t>6299</a:t>
                      </a:r>
                      <a:endParaRPr lang="en-US" sz="1000"/>
                    </a:p>
                  </a:txBody>
                  <a:tcPr/>
                </a:tc>
                <a:tc>
                  <a:txBody>
                    <a:bodyPr/>
                    <a:lstStyle/>
                    <a:p>
                      <a:r>
                        <a:rPr lang="en-US" sz="1000"/>
                        <a:t>1652</a:t>
                      </a:r>
                      <a:endParaRPr lang="en-US" sz="1000"/>
                    </a:p>
                  </a:txBody>
                  <a:tcPr/>
                </a:tc>
                <a:tc>
                  <a:txBody>
                    <a:bodyPr/>
                    <a:lstStyle/>
                    <a:p>
                      <a:r>
                        <a:rPr lang="en-US" sz="1000"/>
                        <a:t>2345</a:t>
                      </a:r>
                      <a:endParaRPr lang="en-US" sz="1000"/>
                    </a:p>
                  </a:txBody>
                  <a:tcPr/>
                </a:tc>
                <a:tc>
                  <a:txBody>
                    <a:bodyPr/>
                    <a:lstStyle/>
                    <a:p>
                      <a:r>
                        <a:rPr lang="en-US" sz="1000"/>
                        <a:t>0</a:t>
                      </a:r>
                      <a:endParaRPr lang="en-US" sz="1000"/>
                    </a:p>
                  </a:txBody>
                  <a:tcPr/>
                </a:tc>
                <a:tc>
                  <a:txBody>
                    <a:bodyPr/>
                    <a:lstStyle/>
                    <a:p>
                      <a:r>
                        <a:rPr lang="en-US" sz="1000"/>
                        <a:t>0.6622%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120447228"/>
                  </a:ext>
                </a:extLst>
              </a:tr>
            </a:tbl>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6813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50529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4405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65999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8410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76235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9553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11248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1886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71537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793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94822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6248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31276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3435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36702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3382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76431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0036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91289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2694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95850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5210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73036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0716443"/>
                    </a:ext>
                  </a:extLst>
                </a:gridCol>
                <a:gridCol w="658368">
                  <a:extLst>
                    <a:ext uri="{9D8B030D-6E8A-4147-A177-3AD203B41FA5}">
                      <a16:colId xmlns:a16="http://schemas.microsoft.com/office/drawing/2014/main" val="454223516"/>
                    </a:ext>
                  </a:extLst>
                </a:gridCol>
                <a:gridCol w="658368">
                  <a:extLst>
                    <a:ext uri="{9D8B030D-6E8A-4147-A177-3AD203B41FA5}">
                      <a16:colId xmlns:a16="http://schemas.microsoft.com/office/drawing/2014/main" val="3897036682"/>
                    </a:ext>
                  </a:extLst>
                </a:gridCol>
                <a:gridCol w="658368">
                  <a:extLst>
                    <a:ext uri="{9D8B030D-6E8A-4147-A177-3AD203B41FA5}">
                      <a16:colId xmlns:a16="http://schemas.microsoft.com/office/drawing/2014/main" val="3107864065"/>
                    </a:ext>
                  </a:extLst>
                </a:gridCol>
                <a:gridCol w="658368">
                  <a:extLst>
                    <a:ext uri="{9D8B030D-6E8A-4147-A177-3AD203B41FA5}">
                      <a16:colId xmlns:a16="http://schemas.microsoft.com/office/drawing/2014/main" val="3274937344"/>
                    </a:ext>
                  </a:extLst>
                </a:gridCol>
                <a:gridCol w="658368">
                  <a:extLst>
                    <a:ext uri="{9D8B030D-6E8A-4147-A177-3AD203B41FA5}">
                      <a16:colId xmlns:a16="http://schemas.microsoft.com/office/drawing/2014/main" val="2486144346"/>
                    </a:ext>
                  </a:extLst>
                </a:gridCol>
                <a:gridCol w="658368">
                  <a:extLst>
                    <a:ext uri="{9D8B030D-6E8A-4147-A177-3AD203B41FA5}">
                      <a16:colId xmlns:a16="http://schemas.microsoft.com/office/drawing/2014/main" val="1942959724"/>
                    </a:ext>
                  </a:extLst>
                </a:gridCol>
                <a:gridCol w="658368">
                  <a:extLst>
                    <a:ext uri="{9D8B030D-6E8A-4147-A177-3AD203B41FA5}">
                      <a16:colId xmlns:a16="http://schemas.microsoft.com/office/drawing/2014/main" val="193994868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653903011"/>
                  </a:ext>
                </a:extLst>
              </a:tr>
              <a:tr h="370840">
                <a:tc>
                  <a:txBody>
                    <a:bodyPr/>
                    <a:lstStyle/>
                    <a:p>
                      <a:r>
                        <a:rPr lang="es-ES" sz="1000" b="1"/>
                        <a:t>BBVA Francés - 2016-12-11 10:00:01</a:t>
                      </a:r>
                      <a:r>
                        <a:rPr lang="es-ES" sz="1000"/>
                        <a:t>
Llega el partido que paraliza al país y millones de hinchas. ¿A vos qué colores te movilizan?</a:t>
                      </a:r>
                      <a:endParaRPr lang="en-US" sz="1000"/>
                    </a:p>
                  </a:txBody>
                  <a:tcPr/>
                </a:tc>
                <a:tc>
                  <a:txBody>
                    <a:bodyPr/>
                    <a:lstStyle/>
                    <a:p>
                      <a:r>
                        <a:rPr lang="en-US" sz="1000"/>
                        <a:t>42929</a:t>
                      </a:r>
                      <a:endParaRPr lang="en-US" sz="1000"/>
                    </a:p>
                  </a:txBody>
                  <a:tcPr/>
                </a:tc>
                <a:tc>
                  <a:txBody>
                    <a:bodyPr/>
                    <a:lstStyle/>
                    <a:p>
                      <a:r>
                        <a:rPr lang="en-US" sz="1000"/>
                        <a:t>41464</a:t>
                      </a:r>
                      <a:endParaRPr lang="en-US" sz="1000"/>
                    </a:p>
                  </a:txBody>
                  <a:tcPr/>
                </a:tc>
                <a:tc>
                  <a:txBody>
                    <a:bodyPr/>
                    <a:lstStyle/>
                    <a:p>
                      <a:r>
                        <a:rPr lang="en-US" sz="1000"/>
                        <a:t>922</a:t>
                      </a:r>
                      <a:endParaRPr lang="en-US" sz="1000"/>
                    </a:p>
                  </a:txBody>
                  <a:tcPr/>
                </a:tc>
                <a:tc>
                  <a:txBody>
                    <a:bodyPr/>
                    <a:lstStyle/>
                    <a:p>
                      <a:r>
                        <a:rPr lang="en-US" sz="1000"/>
                        <a:t>543</a:t>
                      </a:r>
                      <a:endParaRPr lang="en-US" sz="1000"/>
                    </a:p>
                  </a:txBody>
                  <a:tcPr/>
                </a:tc>
                <a:tc>
                  <a:txBody>
                    <a:bodyPr/>
                    <a:lstStyle/>
                    <a:p>
                      <a:r>
                        <a:rPr lang="en-US" sz="1000"/>
                        <a:t>3.4993%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31232436"/>
                  </a:ext>
                </a:extLst>
              </a:tr>
              <a:tr h="370840">
                <a:tc>
                  <a:txBody>
                    <a:bodyPr/>
                    <a:lstStyle/>
                    <a:p>
                      <a:r>
                        <a:rPr lang="es-ES" sz="1000" b="1"/>
                        <a:t>BBVA Francés - 2016-12-16 00:08:47</a:t>
                      </a:r>
                      <a:r>
                        <a:rPr lang="es-ES" sz="1000"/>
                        <a:t>
¡Felicitamos a los campeones de la #CopaArgentina! ¡Grande River! Compartí el post y hacé que tu pasión de la vuelta a toda la Argentina.</a:t>
                      </a:r>
                      <a:endParaRPr lang="en-US" sz="1000"/>
                    </a:p>
                  </a:txBody>
                  <a:tcPr/>
                </a:tc>
                <a:tc>
                  <a:txBody>
                    <a:bodyPr/>
                    <a:lstStyle/>
                    <a:p>
                      <a:r>
                        <a:rPr lang="en-US" sz="1000"/>
                        <a:t>24349</a:t>
                      </a:r>
                      <a:endParaRPr lang="en-US" sz="1000"/>
                    </a:p>
                  </a:txBody>
                  <a:tcPr/>
                </a:tc>
                <a:tc>
                  <a:txBody>
                    <a:bodyPr/>
                    <a:lstStyle/>
                    <a:p>
                      <a:r>
                        <a:rPr lang="en-US" sz="1000"/>
                        <a:t>19345</a:t>
                      </a:r>
                      <a:endParaRPr lang="en-US" sz="1000"/>
                    </a:p>
                  </a:txBody>
                  <a:tcPr/>
                </a:tc>
                <a:tc>
                  <a:txBody>
                    <a:bodyPr/>
                    <a:lstStyle/>
                    <a:p>
                      <a:r>
                        <a:rPr lang="en-US" sz="1000"/>
                        <a:t>374</a:t>
                      </a:r>
                      <a:endParaRPr lang="en-US" sz="1000"/>
                    </a:p>
                  </a:txBody>
                  <a:tcPr/>
                </a:tc>
                <a:tc>
                  <a:txBody>
                    <a:bodyPr/>
                    <a:lstStyle/>
                    <a:p>
                      <a:r>
                        <a:rPr lang="en-US" sz="1000"/>
                        <a:t>4630</a:t>
                      </a:r>
                      <a:endParaRPr lang="en-US" sz="1000"/>
                    </a:p>
                  </a:txBody>
                  <a:tcPr/>
                </a:tc>
                <a:tc>
                  <a:txBody>
                    <a:bodyPr/>
                    <a:lstStyle/>
                    <a:p>
                      <a:r>
                        <a:rPr lang="en-US" sz="1000"/>
                        <a:t>1.9760%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68795521"/>
                  </a:ext>
                </a:extLst>
              </a:tr>
              <a:tr h="370840">
                <a:tc>
                  <a:txBody>
                    <a:bodyPr/>
                    <a:lstStyle/>
                    <a:p>
                      <a:r>
                        <a:rPr lang="es-ES" sz="1000" b="1"/>
                        <a:t>BBVA Francés - 2016-12-12 12:48:32</a:t>
                      </a:r>
                      <a:r>
                        <a:rPr lang="es-ES" sz="1000"/>
                        <a:t>
¡Feliz día para todos los Hinchas Xeneizes!. Compartí si sos de los que dejan todo por Boca.</a:t>
                      </a:r>
                      <a:endParaRPr lang="en-US" sz="1000"/>
                    </a:p>
                  </a:txBody>
                  <a:tcPr/>
                </a:tc>
                <a:tc>
                  <a:txBody>
                    <a:bodyPr/>
                    <a:lstStyle/>
                    <a:p>
                      <a:r>
                        <a:rPr lang="en-US" sz="1000"/>
                        <a:t>11818</a:t>
                      </a:r>
                      <a:endParaRPr lang="en-US" sz="1000"/>
                    </a:p>
                  </a:txBody>
                  <a:tcPr/>
                </a:tc>
                <a:tc>
                  <a:txBody>
                    <a:bodyPr/>
                    <a:lstStyle/>
                    <a:p>
                      <a:r>
                        <a:rPr lang="en-US" sz="1000"/>
                        <a:t>9653</a:t>
                      </a:r>
                      <a:endParaRPr lang="en-US" sz="1000"/>
                    </a:p>
                  </a:txBody>
                  <a:tcPr/>
                </a:tc>
                <a:tc>
                  <a:txBody>
                    <a:bodyPr/>
                    <a:lstStyle/>
                    <a:p>
                      <a:r>
                        <a:rPr lang="en-US" sz="1000"/>
                        <a:t>168</a:t>
                      </a:r>
                      <a:endParaRPr lang="en-US" sz="1000"/>
                    </a:p>
                  </a:txBody>
                  <a:tcPr/>
                </a:tc>
                <a:tc>
                  <a:txBody>
                    <a:bodyPr/>
                    <a:lstStyle/>
                    <a:p>
                      <a:r>
                        <a:rPr lang="en-US" sz="1000"/>
                        <a:t>1997</a:t>
                      </a:r>
                      <a:endParaRPr lang="en-US" sz="1000"/>
                    </a:p>
                  </a:txBody>
                  <a:tcPr/>
                </a:tc>
                <a:tc>
                  <a:txBody>
                    <a:bodyPr/>
                    <a:lstStyle/>
                    <a:p>
                      <a:r>
                        <a:rPr lang="en-US" sz="1000"/>
                        <a:t>0.9623%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75205814"/>
                  </a:ext>
                </a:extLst>
              </a:tr>
              <a:tr h="370840">
                <a:tc>
                  <a:txBody>
                    <a:bodyPr/>
                    <a:lstStyle/>
                    <a:p>
                      <a:r>
                        <a:rPr lang="es-ES" sz="1000" b="1"/>
                        <a:t>Banco Galicia - 2016-12-12 17:24:35</a:t>
                      </a:r>
                      <a:r>
                        <a:rPr lang="es-ES" sz="1000"/>
                        <a:t>
¡Diciembre es una pinturita! Ponele color a las #Fiestas con estos beneficios en pinturerías: http://bit.ly/2hqVVU1</a:t>
                      </a:r>
                      <a:endParaRPr lang="en-US" sz="1000"/>
                    </a:p>
                  </a:txBody>
                  <a:tcPr/>
                </a:tc>
                <a:tc>
                  <a:txBody>
                    <a:bodyPr/>
                    <a:lstStyle/>
                    <a:p>
                      <a:r>
                        <a:rPr lang="en-US" sz="1000"/>
                        <a:t>8240</a:t>
                      </a:r>
                      <a:endParaRPr lang="en-US" sz="1000"/>
                    </a:p>
                  </a:txBody>
                  <a:tcPr/>
                </a:tc>
                <a:tc>
                  <a:txBody>
                    <a:bodyPr/>
                    <a:lstStyle/>
                    <a:p>
                      <a:r>
                        <a:rPr lang="en-US" sz="1000"/>
                        <a:t>8098</a:t>
                      </a:r>
                      <a:endParaRPr lang="en-US" sz="1000"/>
                    </a:p>
                  </a:txBody>
                  <a:tcPr/>
                </a:tc>
                <a:tc>
                  <a:txBody>
                    <a:bodyPr/>
                    <a:lstStyle/>
                    <a:p>
                      <a:r>
                        <a:rPr lang="en-US" sz="1000"/>
                        <a:t>46</a:t>
                      </a:r>
                      <a:endParaRPr lang="en-US" sz="1000"/>
                    </a:p>
                  </a:txBody>
                  <a:tcPr/>
                </a:tc>
                <a:tc>
                  <a:txBody>
                    <a:bodyPr/>
                    <a:lstStyle/>
                    <a:p>
                      <a:r>
                        <a:rPr lang="en-US" sz="1000"/>
                        <a:t>96</a:t>
                      </a:r>
                      <a:endParaRPr lang="en-US" sz="1000"/>
                    </a:p>
                  </a:txBody>
                  <a:tcPr/>
                </a:tc>
                <a:tc>
                  <a:txBody>
                    <a:bodyPr/>
                    <a:lstStyle/>
                    <a:p>
                      <a:r>
                        <a:rPr lang="en-US" sz="1000"/>
                        <a:t>0.7863%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73488394"/>
                  </a:ext>
                </a:extLst>
              </a:tr>
              <a:tr h="370840">
                <a:tc>
                  <a:txBody>
                    <a:bodyPr/>
                    <a:lstStyle/>
                    <a:p>
                      <a:r>
                        <a:rPr lang="es-ES" sz="1000" b="1"/>
                        <a:t>BBVA Francés - 2016-12-28 15:02:01</a:t>
                      </a:r>
                      <a:r>
                        <a:rPr lang="es-ES" sz="1000"/>
                        <a:t>
#GraciasCave por tanto. Si querés salir a decir que era broma y seguís jugando, todavía estás a tiempo ;). #DíaDeLosInocentes</a:t>
                      </a:r>
                      <a:endParaRPr lang="en-US" sz="1000"/>
                    </a:p>
                  </a:txBody>
                  <a:tcPr/>
                </a:tc>
                <a:tc>
                  <a:txBody>
                    <a:bodyPr/>
                    <a:lstStyle/>
                    <a:p>
                      <a:r>
                        <a:rPr lang="en-US" sz="1000"/>
                        <a:t>7863</a:t>
                      </a:r>
                      <a:endParaRPr lang="en-US" sz="1000"/>
                    </a:p>
                  </a:txBody>
                  <a:tcPr/>
                </a:tc>
                <a:tc>
                  <a:txBody>
                    <a:bodyPr/>
                    <a:lstStyle/>
                    <a:p>
                      <a:r>
                        <a:rPr lang="en-US" sz="1000"/>
                        <a:t>7294</a:t>
                      </a:r>
                      <a:endParaRPr lang="en-US" sz="1000"/>
                    </a:p>
                  </a:txBody>
                  <a:tcPr/>
                </a:tc>
                <a:tc>
                  <a:txBody>
                    <a:bodyPr/>
                    <a:lstStyle/>
                    <a:p>
                      <a:r>
                        <a:rPr lang="en-US" sz="1000"/>
                        <a:t>134</a:t>
                      </a:r>
                      <a:endParaRPr lang="en-US" sz="1000"/>
                    </a:p>
                  </a:txBody>
                  <a:tcPr/>
                </a:tc>
                <a:tc>
                  <a:txBody>
                    <a:bodyPr/>
                    <a:lstStyle/>
                    <a:p>
                      <a:r>
                        <a:rPr lang="en-US" sz="1000"/>
                        <a:t>435</a:t>
                      </a:r>
                      <a:endParaRPr lang="en-US" sz="1000"/>
                    </a:p>
                  </a:txBody>
                  <a:tcPr/>
                </a:tc>
                <a:tc>
                  <a:txBody>
                    <a:bodyPr/>
                    <a:lstStyle/>
                    <a:p>
                      <a:r>
                        <a:rPr lang="en-US" sz="1000"/>
                        <a:t>0.6316%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95092906"/>
                  </a:ext>
                </a:extLst>
              </a:tr>
              <a:tr h="370840">
                <a:tc>
                  <a:txBody>
                    <a:bodyPr/>
                    <a:lstStyle/>
                    <a:p>
                      <a:r>
                        <a:rPr lang="es-ES" sz="1000" b="1"/>
                        <a:t>Banco Supervielle - 2016-12-11 09:00:01</a:t>
                      </a:r>
                      <a:r>
                        <a:rPr lang="es-ES" sz="1000"/>
                        <a:t>
Del 14 al 17 de diciembre disfrutá de un 25% de ahorro y cuotas en shoppings para llenar el arbolito de regalos. Si sos cliente Identité, tenés 30% de ahorro y cuotas. Más información en: https://goo.gl/t8fHUZ</a:t>
                      </a:r>
                      <a:endParaRPr lang="en-US" sz="1000"/>
                    </a:p>
                  </a:txBody>
                  <a:tcPr/>
                </a:tc>
                <a:tc>
                  <a:txBody>
                    <a:bodyPr/>
                    <a:lstStyle/>
                    <a:p>
                      <a:r>
                        <a:rPr lang="en-US" sz="1000"/>
                        <a:t>6684</a:t>
                      </a:r>
                      <a:endParaRPr lang="en-US" sz="1000"/>
                    </a:p>
                  </a:txBody>
                  <a:tcPr/>
                </a:tc>
                <a:tc>
                  <a:txBody>
                    <a:bodyPr/>
                    <a:lstStyle/>
                    <a:p>
                      <a:r>
                        <a:rPr lang="en-US" sz="1000"/>
                        <a:t>6627</a:t>
                      </a:r>
                      <a:endParaRPr lang="en-US" sz="1000"/>
                    </a:p>
                  </a:txBody>
                  <a:tcPr/>
                </a:tc>
                <a:tc>
                  <a:txBody>
                    <a:bodyPr/>
                    <a:lstStyle/>
                    <a:p>
                      <a:r>
                        <a:rPr lang="en-US" sz="1000"/>
                        <a:t>40</a:t>
                      </a:r>
                      <a:endParaRPr lang="en-US" sz="1000"/>
                    </a:p>
                  </a:txBody>
                  <a:tcPr/>
                </a:tc>
                <a:tc>
                  <a:txBody>
                    <a:bodyPr/>
                    <a:lstStyle/>
                    <a:p>
                      <a:r>
                        <a:rPr lang="en-US" sz="1000"/>
                        <a:t>17</a:t>
                      </a:r>
                      <a:endParaRPr lang="en-US" sz="1000"/>
                    </a:p>
                  </a:txBody>
                  <a:tcPr/>
                </a:tc>
                <a:tc>
                  <a:txBody>
                    <a:bodyPr/>
                    <a:lstStyle/>
                    <a:p>
                      <a:r>
                        <a:rPr lang="en-US" sz="1000"/>
                        <a:t>1.3174%</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657987729"/>
                  </a:ext>
                </a:extLst>
              </a:tr>
              <a:tr h="370840">
                <a:tc>
                  <a:txBody>
                    <a:bodyPr/>
                    <a:lstStyle/>
                    <a:p>
                      <a:r>
                        <a:rPr lang="es-ES" sz="1000" b="1"/>
                        <a:t>BBVA Francés - 2016-12-25 01:00:00</a:t>
                      </a:r>
                      <a:r>
                        <a:rPr lang="es-ES" sz="1000"/>
                        <a:t>
Desde BBVA Francés deseamos que se cumplan todos tus deseos para el 2017. Contanos, ¿cuáles son?</a:t>
                      </a:r>
                      <a:endParaRPr lang="en-US" sz="1000"/>
                    </a:p>
                  </a:txBody>
                  <a:tcPr/>
                </a:tc>
                <a:tc>
                  <a:txBody>
                    <a:bodyPr/>
                    <a:lstStyle/>
                    <a:p>
                      <a:r>
                        <a:rPr lang="en-US" sz="1000"/>
                        <a:t>6584</a:t>
                      </a:r>
                      <a:endParaRPr lang="en-US" sz="1000"/>
                    </a:p>
                  </a:txBody>
                  <a:tcPr/>
                </a:tc>
                <a:tc>
                  <a:txBody>
                    <a:bodyPr/>
                    <a:lstStyle/>
                    <a:p>
                      <a:r>
                        <a:rPr lang="en-US" sz="1000"/>
                        <a:t>6231</a:t>
                      </a:r>
                      <a:endParaRPr lang="en-US" sz="1000"/>
                    </a:p>
                  </a:txBody>
                  <a:tcPr/>
                </a:tc>
                <a:tc>
                  <a:txBody>
                    <a:bodyPr/>
                    <a:lstStyle/>
                    <a:p>
                      <a:r>
                        <a:rPr lang="en-US" sz="1000"/>
                        <a:t>204</a:t>
                      </a:r>
                      <a:endParaRPr lang="en-US" sz="1000"/>
                    </a:p>
                  </a:txBody>
                  <a:tcPr/>
                </a:tc>
                <a:tc>
                  <a:txBody>
                    <a:bodyPr/>
                    <a:lstStyle/>
                    <a:p>
                      <a:r>
                        <a:rPr lang="en-US" sz="1000"/>
                        <a:t>149</a:t>
                      </a:r>
                      <a:endParaRPr lang="en-US" sz="1000"/>
                    </a:p>
                  </a:txBody>
                  <a:tcPr/>
                </a:tc>
                <a:tc>
                  <a:txBody>
                    <a:bodyPr/>
                    <a:lstStyle/>
                    <a:p>
                      <a:r>
                        <a:rPr lang="en-US" sz="1000"/>
                        <a:t>0.5304%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704253934"/>
                  </a:ext>
                </a:extLst>
              </a:tr>
              <a:tr h="370840">
                <a:tc>
                  <a:txBody>
                    <a:bodyPr/>
                    <a:lstStyle/>
                    <a:p>
                      <a:r>
                        <a:rPr lang="es-ES" sz="1000" b="1"/>
                        <a:t>Banco Nación - 2016-12-14 10:59:00</a:t>
                      </a:r>
                      <a:r>
                        <a:rPr lang="es-ES" sz="1000"/>
                        <a:t>
Los créditos del Nación, son los créditos del año. Mirá este video y luego, enterate más en &gt; www.bna.com.ar 😊🚗🏡🚜🔧👏👏👏</a:t>
                      </a:r>
                      <a:endParaRPr lang="en-US" sz="1000"/>
                    </a:p>
                  </a:txBody>
                  <a:tcPr/>
                </a:tc>
                <a:tc>
                  <a:txBody>
                    <a:bodyPr/>
                    <a:lstStyle/>
                    <a:p>
                      <a:r>
                        <a:rPr lang="en-US" sz="1000"/>
                        <a:t>6148</a:t>
                      </a:r>
                      <a:endParaRPr lang="en-US" sz="1000"/>
                    </a:p>
                  </a:txBody>
                  <a:tcPr/>
                </a:tc>
                <a:tc>
                  <a:txBody>
                    <a:bodyPr/>
                    <a:lstStyle/>
                    <a:p>
                      <a:r>
                        <a:rPr lang="en-US" sz="1000"/>
                        <a:t>4518</a:t>
                      </a:r>
                      <a:endParaRPr lang="en-US" sz="1000"/>
                    </a:p>
                  </a:txBody>
                  <a:tcPr/>
                </a:tc>
                <a:tc>
                  <a:txBody>
                    <a:bodyPr/>
                    <a:lstStyle/>
                    <a:p>
                      <a:r>
                        <a:rPr lang="en-US" sz="1000"/>
                        <a:t>637</a:t>
                      </a:r>
                      <a:endParaRPr lang="en-US" sz="1000"/>
                    </a:p>
                  </a:txBody>
                  <a:tcPr/>
                </a:tc>
                <a:tc>
                  <a:txBody>
                    <a:bodyPr/>
                    <a:lstStyle/>
                    <a:p>
                      <a:r>
                        <a:rPr lang="en-US" sz="1000"/>
                        <a:t>993</a:t>
                      </a:r>
                      <a:endParaRPr lang="en-US" sz="1000"/>
                    </a:p>
                  </a:txBody>
                  <a:tcPr/>
                </a:tc>
                <a:tc>
                  <a:txBody>
                    <a:bodyPr/>
                    <a:lstStyle/>
                    <a:p>
                      <a:r>
                        <a:rPr lang="en-US" sz="1000"/>
                        <a:t>17.8280%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16776349"/>
                  </a:ext>
                </a:extLst>
              </a:tr>
              <a:tr h="370840">
                <a:tc>
                  <a:txBody>
                    <a:bodyPr/>
                    <a:lstStyle/>
                    <a:p>
                      <a:r>
                        <a:rPr lang="es-ES" sz="1000" b="1"/>
                        <a:t>Banco Supervielle - 2016-12-18 01:00:01</a:t>
                      </a:r>
                      <a:r>
                        <a:rPr lang="es-ES" sz="1000"/>
                        <a:t>
Del 19 al 21 de diciembre disfrutá de un 30% de ahorro y cuotas con tus tarjetas de crédito para regalarle ese juguete que tanto está esperando. Si sos cliente Identité, tenés 35% de ahorro y cuotas. Más información en https://goo.gl/t8fHUZ</a:t>
                      </a:r>
                      <a:endParaRPr lang="en-US" sz="1000"/>
                    </a:p>
                  </a:txBody>
                  <a:tcPr/>
                </a:tc>
                <a:tc>
                  <a:txBody>
                    <a:bodyPr/>
                    <a:lstStyle/>
                    <a:p>
                      <a:r>
                        <a:rPr lang="en-US" sz="1000"/>
                        <a:t>5951</a:t>
                      </a:r>
                      <a:endParaRPr lang="en-US" sz="1000"/>
                    </a:p>
                  </a:txBody>
                  <a:tcPr/>
                </a:tc>
                <a:tc>
                  <a:txBody>
                    <a:bodyPr/>
                    <a:lstStyle/>
                    <a:p>
                      <a:r>
                        <a:rPr lang="en-US" sz="1000"/>
                        <a:t>5914</a:t>
                      </a:r>
                      <a:endParaRPr lang="en-US" sz="1000"/>
                    </a:p>
                  </a:txBody>
                  <a:tcPr/>
                </a:tc>
                <a:tc>
                  <a:txBody>
                    <a:bodyPr/>
                    <a:lstStyle/>
                    <a:p>
                      <a:r>
                        <a:rPr lang="en-US" sz="1000"/>
                        <a:t>9</a:t>
                      </a:r>
                      <a:endParaRPr lang="en-US" sz="1000"/>
                    </a:p>
                  </a:txBody>
                  <a:tcPr/>
                </a:tc>
                <a:tc>
                  <a:txBody>
                    <a:bodyPr/>
                    <a:lstStyle/>
                    <a:p>
                      <a:r>
                        <a:rPr lang="en-US" sz="1000"/>
                        <a:t>28</a:t>
                      </a:r>
                      <a:endParaRPr lang="en-US" sz="1000"/>
                    </a:p>
                  </a:txBody>
                  <a:tcPr/>
                </a:tc>
                <a:tc>
                  <a:txBody>
                    <a:bodyPr/>
                    <a:lstStyle/>
                    <a:p>
                      <a:r>
                        <a:rPr lang="en-US" sz="1000"/>
                        <a:t>1.1715%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700142593"/>
                  </a:ext>
                </a:extLst>
              </a:tr>
              <a:tr h="370840">
                <a:tc>
                  <a:txBody>
                    <a:bodyPr/>
                    <a:lstStyle/>
                    <a:p>
                      <a:r>
                        <a:rPr lang="es-ES" sz="1000" b="1"/>
                        <a:t>Banco Galicia - 2017-01-01 12:00:00</a:t>
                      </a:r>
                      <a:r>
                        <a:rPr lang="es-ES" sz="1000"/>
                        <a:t>
¡Bienvenido #2017! ¿Qué objetivo para el año te tocó? ¡Detené la imagen para enterarte y contanos! #AñoNuevo #Galifiestas 🎉😄🎊💪👏</a:t>
                      </a:r>
                      <a:endParaRPr lang="en-US" sz="1000"/>
                    </a:p>
                  </a:txBody>
                  <a:tcPr/>
                </a:tc>
                <a:tc>
                  <a:txBody>
                    <a:bodyPr/>
                    <a:lstStyle/>
                    <a:p>
                      <a:r>
                        <a:rPr lang="en-US" sz="1000"/>
                        <a:t>5850</a:t>
                      </a:r>
                      <a:endParaRPr lang="en-US" sz="1000"/>
                    </a:p>
                  </a:txBody>
                  <a:tcPr/>
                </a:tc>
                <a:tc>
                  <a:txBody>
                    <a:bodyPr/>
                    <a:lstStyle/>
                    <a:p>
                      <a:r>
                        <a:rPr lang="en-US" sz="1000"/>
                        <a:t>4802</a:t>
                      </a:r>
                      <a:endParaRPr lang="en-US" sz="1000"/>
                    </a:p>
                  </a:txBody>
                  <a:tcPr/>
                </a:tc>
                <a:tc>
                  <a:txBody>
                    <a:bodyPr/>
                    <a:lstStyle/>
                    <a:p>
                      <a:r>
                        <a:rPr lang="en-US" sz="1000"/>
                        <a:t>433</a:t>
                      </a:r>
                      <a:endParaRPr lang="en-US" sz="1000"/>
                    </a:p>
                  </a:txBody>
                  <a:tcPr/>
                </a:tc>
                <a:tc>
                  <a:txBody>
                    <a:bodyPr/>
                    <a:lstStyle/>
                    <a:p>
                      <a:r>
                        <a:rPr lang="en-US" sz="1000"/>
                        <a:t>615</a:t>
                      </a:r>
                      <a:endParaRPr lang="en-US" sz="1000"/>
                    </a:p>
                  </a:txBody>
                  <a:tcPr/>
                </a:tc>
                <a:tc>
                  <a:txBody>
                    <a:bodyPr/>
                    <a:lstStyle/>
                    <a:p>
                      <a:r>
                        <a:rPr lang="en-US" sz="1000"/>
                        <a:t>0.5571%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06129677"/>
                  </a:ext>
                </a:extLst>
              </a:tr>
            </a:tbl>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0096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0588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672058"/>
                    </a:ext>
                  </a:extLst>
                </a:gridCol>
                <a:gridCol w="658368">
                  <a:extLst>
                    <a:ext uri="{9D8B030D-6E8A-4147-A177-3AD203B41FA5}">
                      <a16:colId xmlns:a16="http://schemas.microsoft.com/office/drawing/2014/main" val="783457730"/>
                    </a:ext>
                  </a:extLst>
                </a:gridCol>
                <a:gridCol w="658368">
                  <a:extLst>
                    <a:ext uri="{9D8B030D-6E8A-4147-A177-3AD203B41FA5}">
                      <a16:colId xmlns:a16="http://schemas.microsoft.com/office/drawing/2014/main" val="188065894"/>
                    </a:ext>
                  </a:extLst>
                </a:gridCol>
                <a:gridCol w="658368">
                  <a:extLst>
                    <a:ext uri="{9D8B030D-6E8A-4147-A177-3AD203B41FA5}">
                      <a16:colId xmlns:a16="http://schemas.microsoft.com/office/drawing/2014/main" val="2653485491"/>
                    </a:ext>
                  </a:extLst>
                </a:gridCol>
                <a:gridCol w="658368">
                  <a:extLst>
                    <a:ext uri="{9D8B030D-6E8A-4147-A177-3AD203B41FA5}">
                      <a16:colId xmlns:a16="http://schemas.microsoft.com/office/drawing/2014/main" val="2043248296"/>
                    </a:ext>
                  </a:extLst>
                </a:gridCol>
                <a:gridCol w="658368">
                  <a:extLst>
                    <a:ext uri="{9D8B030D-6E8A-4147-A177-3AD203B41FA5}">
                      <a16:colId xmlns:a16="http://schemas.microsoft.com/office/drawing/2014/main" val="1263241707"/>
                    </a:ext>
                  </a:extLst>
                </a:gridCol>
                <a:gridCol w="658368">
                  <a:extLst>
                    <a:ext uri="{9D8B030D-6E8A-4147-A177-3AD203B41FA5}">
                      <a16:colId xmlns:a16="http://schemas.microsoft.com/office/drawing/2014/main" val="2273318600"/>
                    </a:ext>
                  </a:extLst>
                </a:gridCol>
                <a:gridCol w="658368">
                  <a:extLst>
                    <a:ext uri="{9D8B030D-6E8A-4147-A177-3AD203B41FA5}">
                      <a16:colId xmlns:a16="http://schemas.microsoft.com/office/drawing/2014/main" val="321535146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078792592"/>
                  </a:ext>
                </a:extLst>
              </a:tr>
              <a:tr h="370840">
                <a:tc>
                  <a:txBody>
                    <a:bodyPr/>
                    <a:lstStyle/>
                    <a:p>
                      <a:r>
                        <a:rPr lang="es-ES" sz="1000" b="1"/>
                        <a:t>Banco Macro - 2016-12-31 11:00:00</a:t>
                      </a:r>
                      <a:r>
                        <a:rPr lang="es-ES" sz="1000"/>
                        <a:t>
Brindemos por el que se va y por el que empieza. ¡Feliz año nuevo! :D🎉 ✨</a:t>
                      </a:r>
                      <a:endParaRPr lang="en-US" sz="1000"/>
                    </a:p>
                  </a:txBody>
                  <a:tcPr/>
                </a:tc>
                <a:tc>
                  <a:txBody>
                    <a:bodyPr/>
                    <a:lstStyle/>
                    <a:p>
                      <a:r>
                        <a:rPr lang="en-US" sz="1000"/>
                        <a:t>5612</a:t>
                      </a:r>
                      <a:endParaRPr lang="en-US" sz="1000"/>
                    </a:p>
                  </a:txBody>
                  <a:tcPr/>
                </a:tc>
                <a:tc>
                  <a:txBody>
                    <a:bodyPr/>
                    <a:lstStyle/>
                    <a:p>
                      <a:r>
                        <a:rPr lang="en-US" sz="1000"/>
                        <a:t>5037</a:t>
                      </a:r>
                      <a:endParaRPr lang="en-US" sz="1000"/>
                    </a:p>
                  </a:txBody>
                  <a:tcPr/>
                </a:tc>
                <a:tc>
                  <a:txBody>
                    <a:bodyPr/>
                    <a:lstStyle/>
                    <a:p>
                      <a:r>
                        <a:rPr lang="en-US" sz="1000"/>
                        <a:t>89</a:t>
                      </a:r>
                      <a:endParaRPr lang="en-US" sz="1000"/>
                    </a:p>
                  </a:txBody>
                  <a:tcPr/>
                </a:tc>
                <a:tc>
                  <a:txBody>
                    <a:bodyPr/>
                    <a:lstStyle/>
                    <a:p>
                      <a:r>
                        <a:rPr lang="en-US" sz="1000"/>
                        <a:t>486</a:t>
                      </a:r>
                      <a:endParaRPr lang="en-US" sz="1000"/>
                    </a:p>
                  </a:txBody>
                  <a:tcPr/>
                </a:tc>
                <a:tc>
                  <a:txBody>
                    <a:bodyPr/>
                    <a:lstStyle/>
                    <a:p>
                      <a:r>
                        <a:rPr lang="en-US" sz="1000"/>
                        <a:t>1.3269%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0961972"/>
                  </a:ext>
                </a:extLst>
              </a:tr>
              <a:tr h="370840">
                <a:tc>
                  <a:txBody>
                    <a:bodyPr/>
                    <a:lstStyle/>
                    <a:p>
                      <a:r>
                        <a:rPr lang="es-ES" sz="1000" b="1"/>
                        <a:t>Banco Galicia - 2017-01-03 17:20:46</a:t>
                      </a:r>
                      <a:r>
                        <a:rPr lang="es-ES" sz="1000"/>
                        <a:t>
Vos te vas de vacaciones, ¡pero tus obligaciones no! Tranqui, con la #APPGalicia podés operar estés donde estés. Es simple, práctica y segura: http://bit.ly/APPGalicia 📱🌊😉</a:t>
                      </a:r>
                      <a:endParaRPr lang="en-US" sz="1000"/>
                    </a:p>
                  </a:txBody>
                  <a:tcPr/>
                </a:tc>
                <a:tc>
                  <a:txBody>
                    <a:bodyPr/>
                    <a:lstStyle/>
                    <a:p>
                      <a:r>
                        <a:rPr lang="en-US" sz="1000"/>
                        <a:t>5609</a:t>
                      </a:r>
                      <a:endParaRPr lang="en-US" sz="1000"/>
                    </a:p>
                  </a:txBody>
                  <a:tcPr/>
                </a:tc>
                <a:tc>
                  <a:txBody>
                    <a:bodyPr/>
                    <a:lstStyle/>
                    <a:p>
                      <a:r>
                        <a:rPr lang="en-US" sz="1000"/>
                        <a:t>5527</a:t>
                      </a:r>
                      <a:endParaRPr lang="en-US" sz="1000"/>
                    </a:p>
                  </a:txBody>
                  <a:tcPr/>
                </a:tc>
                <a:tc>
                  <a:txBody>
                    <a:bodyPr/>
                    <a:lstStyle/>
                    <a:p>
                      <a:r>
                        <a:rPr lang="en-US" sz="1000"/>
                        <a:t>65</a:t>
                      </a:r>
                      <a:endParaRPr lang="en-US" sz="1000"/>
                    </a:p>
                  </a:txBody>
                  <a:tcPr/>
                </a:tc>
                <a:tc>
                  <a:txBody>
                    <a:bodyPr/>
                    <a:lstStyle/>
                    <a:p>
                      <a:r>
                        <a:rPr lang="en-US" sz="1000"/>
                        <a:t>17</a:t>
                      </a:r>
                      <a:endParaRPr lang="en-US" sz="1000"/>
                    </a:p>
                  </a:txBody>
                  <a:tcPr/>
                </a:tc>
                <a:tc>
                  <a:txBody>
                    <a:bodyPr/>
                    <a:lstStyle/>
                    <a:p>
                      <a:r>
                        <a:rPr lang="en-US" sz="1000"/>
                        <a:t>0.5341%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647606293"/>
                  </a:ext>
                </a:extLst>
              </a:tr>
              <a:tr h="370840">
                <a:tc>
                  <a:txBody>
                    <a:bodyPr/>
                    <a:lstStyle/>
                    <a:p>
                      <a:r>
                        <a:rPr lang="es-ES" sz="1000" b="1"/>
                        <a:t>Banco Macro - 2016-12-25 01:00:00</a:t>
                      </a:r>
                      <a:r>
                        <a:rPr lang="es-ES" sz="1000"/>
                        <a:t>
La magia de la Navidad, es celebrarla acompañados. ¡Felicidades! 🎅🎄🎁</a:t>
                      </a:r>
                      <a:endParaRPr lang="en-US" sz="1000"/>
                    </a:p>
                  </a:txBody>
                  <a:tcPr/>
                </a:tc>
                <a:tc>
                  <a:txBody>
                    <a:bodyPr/>
                    <a:lstStyle/>
                    <a:p>
                      <a:r>
                        <a:rPr lang="en-US" sz="1000"/>
                        <a:t>4916</a:t>
                      </a:r>
                      <a:endParaRPr lang="en-US" sz="1000"/>
                    </a:p>
                  </a:txBody>
                  <a:tcPr/>
                </a:tc>
                <a:tc>
                  <a:txBody>
                    <a:bodyPr/>
                    <a:lstStyle/>
                    <a:p>
                      <a:r>
                        <a:rPr lang="en-US" sz="1000"/>
                        <a:t>4844</a:t>
                      </a:r>
                      <a:endParaRPr lang="en-US" sz="1000"/>
                    </a:p>
                  </a:txBody>
                  <a:tcPr/>
                </a:tc>
                <a:tc>
                  <a:txBody>
                    <a:bodyPr/>
                    <a:lstStyle/>
                    <a:p>
                      <a:r>
                        <a:rPr lang="en-US" sz="1000"/>
                        <a:t>27</a:t>
                      </a:r>
                      <a:endParaRPr lang="en-US" sz="1000"/>
                    </a:p>
                  </a:txBody>
                  <a:tcPr/>
                </a:tc>
                <a:tc>
                  <a:txBody>
                    <a:bodyPr/>
                    <a:lstStyle/>
                    <a:p>
                      <a:r>
                        <a:rPr lang="en-US" sz="1000"/>
                        <a:t>45</a:t>
                      </a:r>
                      <a:endParaRPr lang="en-US" sz="1000"/>
                    </a:p>
                  </a:txBody>
                  <a:tcPr/>
                </a:tc>
                <a:tc>
                  <a:txBody>
                    <a:bodyPr/>
                    <a:lstStyle/>
                    <a:p>
                      <a:r>
                        <a:rPr lang="en-US" sz="1000"/>
                        <a:t>1.1645%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81517447"/>
                  </a:ext>
                </a:extLst>
              </a:tr>
              <a:tr h="370840">
                <a:tc>
                  <a:txBody>
                    <a:bodyPr/>
                    <a:lstStyle/>
                    <a:p>
                      <a:r>
                        <a:rPr lang="es-ES" sz="1000" b="1"/>
                        <a:t>Banco Macro - 2016-12-24 11:00:00</a:t>
                      </a:r>
                      <a:r>
                        <a:rPr lang="es-ES" sz="1000"/>
                        <a:t>
En Navidad y siempre, el mejor regalo es estar juntos.</a:t>
                      </a:r>
                      <a:endParaRPr lang="en-US" sz="1000"/>
                    </a:p>
                  </a:txBody>
                  <a:tcPr/>
                </a:tc>
                <a:tc>
                  <a:txBody>
                    <a:bodyPr/>
                    <a:lstStyle/>
                    <a:p>
                      <a:r>
                        <a:rPr lang="en-US" sz="1000"/>
                        <a:t>4665</a:t>
                      </a:r>
                      <a:endParaRPr lang="en-US" sz="1000"/>
                    </a:p>
                  </a:txBody>
                  <a:tcPr/>
                </a:tc>
                <a:tc>
                  <a:txBody>
                    <a:bodyPr/>
                    <a:lstStyle/>
                    <a:p>
                      <a:r>
                        <a:rPr lang="en-US" sz="1000"/>
                        <a:t>4372</a:t>
                      </a:r>
                      <a:endParaRPr lang="en-US" sz="1000"/>
                    </a:p>
                  </a:txBody>
                  <a:tcPr/>
                </a:tc>
                <a:tc>
                  <a:txBody>
                    <a:bodyPr/>
                    <a:lstStyle/>
                    <a:p>
                      <a:r>
                        <a:rPr lang="en-US" sz="1000"/>
                        <a:t>52</a:t>
                      </a:r>
                      <a:endParaRPr lang="en-US" sz="1000"/>
                    </a:p>
                  </a:txBody>
                  <a:tcPr/>
                </a:tc>
                <a:tc>
                  <a:txBody>
                    <a:bodyPr/>
                    <a:lstStyle/>
                    <a:p>
                      <a:r>
                        <a:rPr lang="en-US" sz="1000"/>
                        <a:t>241</a:t>
                      </a:r>
                      <a:endParaRPr lang="en-US" sz="1000"/>
                    </a:p>
                  </a:txBody>
                  <a:tcPr/>
                </a:tc>
                <a:tc>
                  <a:txBody>
                    <a:bodyPr/>
                    <a:lstStyle/>
                    <a:p>
                      <a:r>
                        <a:rPr lang="en-US" sz="1000"/>
                        <a:t>1.1054%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26727956"/>
                  </a:ext>
                </a:extLst>
              </a:tr>
              <a:tr h="370840">
                <a:tc>
                  <a:txBody>
                    <a:bodyPr/>
                    <a:lstStyle/>
                    <a:p>
                      <a:r>
                        <a:rPr lang="es-ES" sz="1000" b="1"/>
                        <a:t>Banco Galicia - 2016-12-12 13:00:01</a:t>
                      </a:r>
                      <a:r>
                        <a:rPr lang="es-ES" sz="1000"/>
                        <a:t>
¿Todavía no cambiaste los cubrecamas? Visitá Arredo y ponete al día: http://bit.ly/Arredobg #Galifiestas 🎄🎁👍</a:t>
                      </a:r>
                      <a:endParaRPr lang="en-US" sz="1000"/>
                    </a:p>
                  </a:txBody>
                  <a:tcPr/>
                </a:tc>
                <a:tc>
                  <a:txBody>
                    <a:bodyPr/>
                    <a:lstStyle/>
                    <a:p>
                      <a:r>
                        <a:rPr lang="en-US" sz="1000"/>
                        <a:t>4509</a:t>
                      </a:r>
                      <a:endParaRPr lang="en-US" sz="1000"/>
                    </a:p>
                  </a:txBody>
                  <a:tcPr/>
                </a:tc>
                <a:tc>
                  <a:txBody>
                    <a:bodyPr/>
                    <a:lstStyle/>
                    <a:p>
                      <a:r>
                        <a:rPr lang="en-US" sz="1000"/>
                        <a:t>4423</a:t>
                      </a:r>
                      <a:endParaRPr lang="en-US" sz="1000"/>
                    </a:p>
                  </a:txBody>
                  <a:tcPr/>
                </a:tc>
                <a:tc>
                  <a:txBody>
                    <a:bodyPr/>
                    <a:lstStyle/>
                    <a:p>
                      <a:r>
                        <a:rPr lang="en-US" sz="1000"/>
                        <a:t>47</a:t>
                      </a:r>
                      <a:endParaRPr lang="en-US" sz="1000"/>
                    </a:p>
                  </a:txBody>
                  <a:tcPr/>
                </a:tc>
                <a:tc>
                  <a:txBody>
                    <a:bodyPr/>
                    <a:lstStyle/>
                    <a:p>
                      <a:r>
                        <a:rPr lang="en-US" sz="1000"/>
                        <a:t>39</a:t>
                      </a:r>
                      <a:endParaRPr lang="en-US" sz="1000"/>
                    </a:p>
                  </a:txBody>
                  <a:tcPr/>
                </a:tc>
                <a:tc>
                  <a:txBody>
                    <a:bodyPr/>
                    <a:lstStyle/>
                    <a:p>
                      <a:r>
                        <a:rPr lang="en-US" sz="1000"/>
                        <a:t>0.4302%</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76399751"/>
                  </a:ext>
                </a:extLst>
              </a:tr>
              <a:tr h="370840">
                <a:tc>
                  <a:txBody>
                    <a:bodyPr/>
                    <a:lstStyle/>
                    <a:p>
                      <a:r>
                        <a:rPr lang="es-ES" sz="1000" b="1"/>
                        <a:t>Santander Río - 2016-12-23 17:22:06</a:t>
                      </a:r>
                      <a:r>
                        <a:rPr lang="es-ES" sz="1000"/>
                        <a:t>
Si Papá Noel viniera con su típico traje para Argentina, seguramente tendría mucho calor. ¿Cómo debería vestirse para vos nuestro Papá Noel? ¡Les deseamos a todos una muy #FelizNavidad!</a:t>
                      </a:r>
                      <a:endParaRPr lang="en-US" sz="1000"/>
                    </a:p>
                  </a:txBody>
                  <a:tcPr/>
                </a:tc>
                <a:tc>
                  <a:txBody>
                    <a:bodyPr/>
                    <a:lstStyle/>
                    <a:p>
                      <a:r>
                        <a:rPr lang="en-US" sz="1000"/>
                        <a:t>3850</a:t>
                      </a:r>
                      <a:endParaRPr lang="en-US" sz="1000"/>
                    </a:p>
                  </a:txBody>
                  <a:tcPr/>
                </a:tc>
                <a:tc>
                  <a:txBody>
                    <a:bodyPr/>
                    <a:lstStyle/>
                    <a:p>
                      <a:r>
                        <a:rPr lang="en-US" sz="1000"/>
                        <a:t>3560</a:t>
                      </a:r>
                      <a:endParaRPr lang="en-US" sz="1000"/>
                    </a:p>
                  </a:txBody>
                  <a:tcPr/>
                </a:tc>
                <a:tc>
                  <a:txBody>
                    <a:bodyPr/>
                    <a:lstStyle/>
                    <a:p>
                      <a:r>
                        <a:rPr lang="en-US" sz="1000"/>
                        <a:t>140</a:t>
                      </a:r>
                      <a:endParaRPr lang="en-US" sz="1000"/>
                    </a:p>
                  </a:txBody>
                  <a:tcPr/>
                </a:tc>
                <a:tc>
                  <a:txBody>
                    <a:bodyPr/>
                    <a:lstStyle/>
                    <a:p>
                      <a:r>
                        <a:rPr lang="en-US" sz="1000"/>
                        <a:t>150</a:t>
                      </a:r>
                      <a:endParaRPr lang="en-US" sz="1000"/>
                    </a:p>
                  </a:txBody>
                  <a:tcPr/>
                </a:tc>
                <a:tc>
                  <a:txBody>
                    <a:bodyPr/>
                    <a:lstStyle/>
                    <a:p>
                      <a:r>
                        <a:rPr lang="en-US" sz="1000"/>
                        <a:t>0.7859%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769767686"/>
                  </a:ext>
                </a:extLst>
              </a:tr>
              <a:tr h="370840">
                <a:tc>
                  <a:txBody>
                    <a:bodyPr/>
                    <a:lstStyle/>
                    <a:p>
                      <a:r>
                        <a:rPr lang="es-ES" sz="1000" b="1"/>
                        <a:t>Banco Macro - 2016-12-30 14:00:00</a:t>
                      </a:r>
                      <a:r>
                        <a:rPr lang="es-ES" sz="1000"/>
                        <a:t>
Campo o Montaña. ¿Vos cuál preferís? Visitá nuestra sección Seamos Viajeros y encontrá consejos útiles para tu viaje, reseñas, beneficios y mucho más. http://bit.ly/2dZEFFu</a:t>
                      </a:r>
                      <a:endParaRPr lang="en-US" sz="1000"/>
                    </a:p>
                  </a:txBody>
                  <a:tcPr/>
                </a:tc>
                <a:tc>
                  <a:txBody>
                    <a:bodyPr/>
                    <a:lstStyle/>
                    <a:p>
                      <a:r>
                        <a:rPr lang="en-US" sz="1000"/>
                        <a:t>3817</a:t>
                      </a:r>
                      <a:endParaRPr lang="en-US" sz="1000"/>
                    </a:p>
                  </a:txBody>
                  <a:tcPr/>
                </a:tc>
                <a:tc>
                  <a:txBody>
                    <a:bodyPr/>
                    <a:lstStyle/>
                    <a:p>
                      <a:r>
                        <a:rPr lang="en-US" sz="1000"/>
                        <a:t>3738</a:t>
                      </a:r>
                      <a:endParaRPr lang="en-US" sz="1000"/>
                    </a:p>
                  </a:txBody>
                  <a:tcPr/>
                </a:tc>
                <a:tc>
                  <a:txBody>
                    <a:bodyPr/>
                    <a:lstStyle/>
                    <a:p>
                      <a:r>
                        <a:rPr lang="en-US" sz="1000"/>
                        <a:t>30</a:t>
                      </a:r>
                      <a:endParaRPr lang="en-US" sz="1000"/>
                    </a:p>
                  </a:txBody>
                  <a:tcPr/>
                </a:tc>
                <a:tc>
                  <a:txBody>
                    <a:bodyPr/>
                    <a:lstStyle/>
                    <a:p>
                      <a:r>
                        <a:rPr lang="en-US" sz="1000"/>
                        <a:t>49</a:t>
                      </a:r>
                      <a:endParaRPr lang="en-US" sz="1000"/>
                    </a:p>
                  </a:txBody>
                  <a:tcPr/>
                </a:tc>
                <a:tc>
                  <a:txBody>
                    <a:bodyPr/>
                    <a:lstStyle/>
                    <a:p>
                      <a:r>
                        <a:rPr lang="en-US" sz="1000"/>
                        <a:t>0.9027%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48465257"/>
                  </a:ext>
                </a:extLst>
              </a:tr>
              <a:tr h="370840">
                <a:tc>
                  <a:txBody>
                    <a:bodyPr/>
                    <a:lstStyle/>
                    <a:p>
                      <a:r>
                        <a:rPr lang="es-ES" sz="1000" b="1"/>
                        <a:t>Banco Galicia - 2016-12-27 14:00:00</a:t>
                      </a:r>
                      <a:r>
                        <a:rPr lang="es-ES" sz="1000"/>
                        <a:t>
Las primeras 3 cosas que encuentres serán las que se te cumplirán en el #2017. ¿Qué te tocó? #Galifiestas 👌❤️💍👛👑</a:t>
                      </a:r>
                      <a:endParaRPr lang="en-US" sz="1000"/>
                    </a:p>
                  </a:txBody>
                  <a:tcPr/>
                </a:tc>
                <a:tc>
                  <a:txBody>
                    <a:bodyPr/>
                    <a:lstStyle/>
                    <a:p>
                      <a:r>
                        <a:rPr lang="en-US" sz="1000"/>
                        <a:t>3752</a:t>
                      </a:r>
                      <a:endParaRPr lang="en-US" sz="1000"/>
                    </a:p>
                  </a:txBody>
                  <a:tcPr/>
                </a:tc>
                <a:tc>
                  <a:txBody>
                    <a:bodyPr/>
                    <a:lstStyle/>
                    <a:p>
                      <a:r>
                        <a:rPr lang="en-US" sz="1000"/>
                        <a:t>2207</a:t>
                      </a:r>
                      <a:endParaRPr lang="en-US" sz="1000"/>
                    </a:p>
                  </a:txBody>
                  <a:tcPr/>
                </a:tc>
                <a:tc>
                  <a:txBody>
                    <a:bodyPr/>
                    <a:lstStyle/>
                    <a:p>
                      <a:r>
                        <a:rPr lang="en-US" sz="1000"/>
                        <a:t>1156</a:t>
                      </a:r>
                      <a:endParaRPr lang="en-US" sz="1000"/>
                    </a:p>
                  </a:txBody>
                  <a:tcPr/>
                </a:tc>
                <a:tc>
                  <a:txBody>
                    <a:bodyPr/>
                    <a:lstStyle/>
                    <a:p>
                      <a:r>
                        <a:rPr lang="en-US" sz="1000"/>
                        <a:t>389</a:t>
                      </a:r>
                      <a:endParaRPr lang="en-US" sz="1000"/>
                    </a:p>
                  </a:txBody>
                  <a:tcPr/>
                </a:tc>
                <a:tc>
                  <a:txBody>
                    <a:bodyPr/>
                    <a:lstStyle/>
                    <a:p>
                      <a:r>
                        <a:rPr lang="en-US" sz="1000"/>
                        <a:t>0.3575%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893917115"/>
                  </a:ext>
                </a:extLst>
              </a:tr>
              <a:tr h="370840">
                <a:tc>
                  <a:txBody>
                    <a:bodyPr/>
                    <a:lstStyle/>
                    <a:p>
                      <a:r>
                        <a:rPr lang="es-ES" sz="1000" b="1"/>
                        <a:t>Banco Macro - 2016-12-22 11:01:24</a:t>
                      </a:r>
                      <a:r>
                        <a:rPr lang="es-ES" sz="1000"/>
                        <a:t>
Regalá momentos juntos, esta Navidad y siempre.</a:t>
                      </a:r>
                      <a:endParaRPr lang="en-US" sz="1000"/>
                    </a:p>
                  </a:txBody>
                  <a:tcPr/>
                </a:tc>
                <a:tc>
                  <a:txBody>
                    <a:bodyPr/>
                    <a:lstStyle/>
                    <a:p>
                      <a:r>
                        <a:rPr lang="en-US" sz="1000"/>
                        <a:t>3626</a:t>
                      </a:r>
                      <a:endParaRPr lang="en-US" sz="1000"/>
                    </a:p>
                  </a:txBody>
                  <a:tcPr/>
                </a:tc>
                <a:tc>
                  <a:txBody>
                    <a:bodyPr/>
                    <a:lstStyle/>
                    <a:p>
                      <a:r>
                        <a:rPr lang="en-US" sz="1000"/>
                        <a:t>3477</a:t>
                      </a:r>
                      <a:endParaRPr lang="en-US" sz="1000"/>
                    </a:p>
                  </a:txBody>
                  <a:tcPr/>
                </a:tc>
                <a:tc>
                  <a:txBody>
                    <a:bodyPr/>
                    <a:lstStyle/>
                    <a:p>
                      <a:r>
                        <a:rPr lang="en-US" sz="1000"/>
                        <a:t>30</a:t>
                      </a:r>
                      <a:endParaRPr lang="en-US" sz="1000"/>
                    </a:p>
                  </a:txBody>
                  <a:tcPr/>
                </a:tc>
                <a:tc>
                  <a:txBody>
                    <a:bodyPr/>
                    <a:lstStyle/>
                    <a:p>
                      <a:r>
                        <a:rPr lang="en-US" sz="1000"/>
                        <a:t>119</a:t>
                      </a:r>
                      <a:endParaRPr lang="en-US" sz="1000"/>
                    </a:p>
                  </a:txBody>
                  <a:tcPr/>
                </a:tc>
                <a:tc>
                  <a:txBody>
                    <a:bodyPr/>
                    <a:lstStyle/>
                    <a:p>
                      <a:r>
                        <a:rPr lang="en-US" sz="1000"/>
                        <a:t>0.8596%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7103522"/>
                  </a:ext>
                </a:extLst>
              </a:tr>
              <a:tr h="370840">
                <a:tc>
                  <a:txBody>
                    <a:bodyPr/>
                    <a:lstStyle/>
                    <a:p>
                      <a:r>
                        <a:rPr lang="es-ES" sz="1000" b="1"/>
                        <a:t>Banco Galicia - 2017-01-04 19:00:00</a:t>
                      </a:r>
                      <a:r>
                        <a:rPr lang="es-ES" sz="1000"/>
                        <a:t>
¿#Navidad te dejó sin ideas para #Reyes? Juguetería Cebra te va a inspirar este 5 de enero: http://bit.ly/CebraBG 🎁🐫</a:t>
                      </a:r>
                      <a:endParaRPr lang="en-US" sz="1000"/>
                    </a:p>
                  </a:txBody>
                  <a:tcPr/>
                </a:tc>
                <a:tc>
                  <a:txBody>
                    <a:bodyPr/>
                    <a:lstStyle/>
                    <a:p>
                      <a:r>
                        <a:rPr lang="en-US" sz="1000"/>
                        <a:t>3497</a:t>
                      </a:r>
                      <a:endParaRPr lang="en-US" sz="1000"/>
                    </a:p>
                  </a:txBody>
                  <a:tcPr/>
                </a:tc>
                <a:tc>
                  <a:txBody>
                    <a:bodyPr/>
                    <a:lstStyle/>
                    <a:p>
                      <a:r>
                        <a:rPr lang="en-US" sz="1000"/>
                        <a:t>3370</a:t>
                      </a:r>
                      <a:endParaRPr lang="en-US" sz="1000"/>
                    </a:p>
                  </a:txBody>
                  <a:tcPr/>
                </a:tc>
                <a:tc>
                  <a:txBody>
                    <a:bodyPr/>
                    <a:lstStyle/>
                    <a:p>
                      <a:r>
                        <a:rPr lang="en-US" sz="1000"/>
                        <a:t>44</a:t>
                      </a:r>
                      <a:endParaRPr lang="en-US" sz="1000"/>
                    </a:p>
                  </a:txBody>
                  <a:tcPr/>
                </a:tc>
                <a:tc>
                  <a:txBody>
                    <a:bodyPr/>
                    <a:lstStyle/>
                    <a:p>
                      <a:r>
                        <a:rPr lang="en-US" sz="1000"/>
                        <a:t>83</a:t>
                      </a:r>
                      <a:endParaRPr lang="en-US" sz="1000"/>
                    </a:p>
                  </a:txBody>
                  <a:tcPr/>
                </a:tc>
                <a:tc>
                  <a:txBody>
                    <a:bodyPr/>
                    <a:lstStyle/>
                    <a:p>
                      <a:r>
                        <a:rPr lang="en-US" sz="1000"/>
                        <a:t>0.3329%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84937400"/>
                  </a:ext>
                </a:extLst>
              </a:tr>
            </a:tbl>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380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045884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237504"/>
                    </a:ext>
                  </a:extLst>
                </a:gridCol>
                <a:gridCol w="658368">
                  <a:extLst>
                    <a:ext uri="{9D8B030D-6E8A-4147-A177-3AD203B41FA5}">
                      <a16:colId xmlns:a16="http://schemas.microsoft.com/office/drawing/2014/main" val="3724927261"/>
                    </a:ext>
                  </a:extLst>
                </a:gridCol>
                <a:gridCol w="658368">
                  <a:extLst>
                    <a:ext uri="{9D8B030D-6E8A-4147-A177-3AD203B41FA5}">
                      <a16:colId xmlns:a16="http://schemas.microsoft.com/office/drawing/2014/main" val="969799622"/>
                    </a:ext>
                  </a:extLst>
                </a:gridCol>
                <a:gridCol w="658368">
                  <a:extLst>
                    <a:ext uri="{9D8B030D-6E8A-4147-A177-3AD203B41FA5}">
                      <a16:colId xmlns:a16="http://schemas.microsoft.com/office/drawing/2014/main" val="2319416191"/>
                    </a:ext>
                  </a:extLst>
                </a:gridCol>
                <a:gridCol w="658368">
                  <a:extLst>
                    <a:ext uri="{9D8B030D-6E8A-4147-A177-3AD203B41FA5}">
                      <a16:colId xmlns:a16="http://schemas.microsoft.com/office/drawing/2014/main" val="1531638866"/>
                    </a:ext>
                  </a:extLst>
                </a:gridCol>
                <a:gridCol w="658368">
                  <a:extLst>
                    <a:ext uri="{9D8B030D-6E8A-4147-A177-3AD203B41FA5}">
                      <a16:colId xmlns:a16="http://schemas.microsoft.com/office/drawing/2014/main" val="919958393"/>
                    </a:ext>
                  </a:extLst>
                </a:gridCol>
                <a:gridCol w="658368">
                  <a:extLst>
                    <a:ext uri="{9D8B030D-6E8A-4147-A177-3AD203B41FA5}">
                      <a16:colId xmlns:a16="http://schemas.microsoft.com/office/drawing/2014/main" val="409442923"/>
                    </a:ext>
                  </a:extLst>
                </a:gridCol>
                <a:gridCol w="658368">
                  <a:extLst>
                    <a:ext uri="{9D8B030D-6E8A-4147-A177-3AD203B41FA5}">
                      <a16:colId xmlns:a16="http://schemas.microsoft.com/office/drawing/2014/main" val="70502187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458739725"/>
                  </a:ext>
                </a:extLst>
              </a:tr>
              <a:tr h="370840">
                <a:tc>
                  <a:txBody>
                    <a:bodyPr/>
                    <a:lstStyle/>
                    <a:p>
                      <a:r>
                        <a:rPr lang="es-ES" sz="1000" b="1"/>
                        <a:t>Banco Galicia - 2016-12-14 18:07:37</a:t>
                      </a:r>
                      <a:r>
                        <a:rPr lang="es-ES" sz="1000"/>
                        <a:t>
Todos quieren a Levi's en el Arbolito 🎄! Por eso las #Galifiestas te dan una ayudita: http://bit.ly/BeneficioLevis #AlertaFashion 🎁🎉</a:t>
                      </a:r>
                      <a:endParaRPr lang="en-US" sz="1000"/>
                    </a:p>
                  </a:txBody>
                  <a:tcPr/>
                </a:tc>
                <a:tc>
                  <a:txBody>
                    <a:bodyPr/>
                    <a:lstStyle/>
                    <a:p>
                      <a:r>
                        <a:rPr lang="en-US" sz="1000"/>
                        <a:t>3413</a:t>
                      </a:r>
                      <a:endParaRPr lang="en-US" sz="1000"/>
                    </a:p>
                  </a:txBody>
                  <a:tcPr/>
                </a:tc>
                <a:tc>
                  <a:txBody>
                    <a:bodyPr/>
                    <a:lstStyle/>
                    <a:p>
                      <a:r>
                        <a:rPr lang="en-US" sz="1000"/>
                        <a:t>3320</a:t>
                      </a:r>
                      <a:endParaRPr lang="en-US" sz="1000"/>
                    </a:p>
                  </a:txBody>
                  <a:tcPr/>
                </a:tc>
                <a:tc>
                  <a:txBody>
                    <a:bodyPr/>
                    <a:lstStyle/>
                    <a:p>
                      <a:r>
                        <a:rPr lang="en-US" sz="1000"/>
                        <a:t>75</a:t>
                      </a:r>
                      <a:endParaRPr lang="en-US" sz="1000"/>
                    </a:p>
                  </a:txBody>
                  <a:tcPr/>
                </a:tc>
                <a:tc>
                  <a:txBody>
                    <a:bodyPr/>
                    <a:lstStyle/>
                    <a:p>
                      <a:r>
                        <a:rPr lang="en-US" sz="1000"/>
                        <a:t>18</a:t>
                      </a:r>
                      <a:endParaRPr lang="en-US" sz="1000"/>
                    </a:p>
                  </a:txBody>
                  <a:tcPr/>
                </a:tc>
                <a:tc>
                  <a:txBody>
                    <a:bodyPr/>
                    <a:lstStyle/>
                    <a:p>
                      <a:r>
                        <a:rPr lang="en-US" sz="1000"/>
                        <a:t>0.3255%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93306977"/>
                  </a:ext>
                </a:extLst>
              </a:tr>
              <a:tr h="370840">
                <a:tc>
                  <a:txBody>
                    <a:bodyPr/>
                    <a:lstStyle/>
                    <a:p>
                      <a:r>
                        <a:rPr lang="es-ES" sz="1000" b="1"/>
                        <a:t>Banco Macro - 2016-12-23 11:00:00</a:t>
                      </a:r>
                      <a:r>
                        <a:rPr lang="es-ES" sz="1000"/>
                        <a:t>
Compartí momentos en familia, esta Noche Buena y siempre.</a:t>
                      </a:r>
                      <a:endParaRPr lang="en-US" sz="1000"/>
                    </a:p>
                  </a:txBody>
                  <a:tcPr/>
                </a:tc>
                <a:tc>
                  <a:txBody>
                    <a:bodyPr/>
                    <a:lstStyle/>
                    <a:p>
                      <a:r>
                        <a:rPr lang="en-US" sz="1000"/>
                        <a:t>3388</a:t>
                      </a:r>
                      <a:endParaRPr lang="en-US" sz="1000"/>
                    </a:p>
                  </a:txBody>
                  <a:tcPr/>
                </a:tc>
                <a:tc>
                  <a:txBody>
                    <a:bodyPr/>
                    <a:lstStyle/>
                    <a:p>
                      <a:r>
                        <a:rPr lang="en-US" sz="1000"/>
                        <a:t>3347</a:t>
                      </a:r>
                      <a:endParaRPr lang="en-US" sz="1000"/>
                    </a:p>
                  </a:txBody>
                  <a:tcPr/>
                </a:tc>
                <a:tc>
                  <a:txBody>
                    <a:bodyPr/>
                    <a:lstStyle/>
                    <a:p>
                      <a:r>
                        <a:rPr lang="en-US" sz="1000"/>
                        <a:t>13</a:t>
                      </a:r>
                      <a:endParaRPr lang="en-US" sz="1000"/>
                    </a:p>
                  </a:txBody>
                  <a:tcPr/>
                </a:tc>
                <a:tc>
                  <a:txBody>
                    <a:bodyPr/>
                    <a:lstStyle/>
                    <a:p>
                      <a:r>
                        <a:rPr lang="en-US" sz="1000"/>
                        <a:t>28</a:t>
                      </a:r>
                      <a:endParaRPr lang="en-US" sz="1000"/>
                    </a:p>
                  </a:txBody>
                  <a:tcPr/>
                </a:tc>
                <a:tc>
                  <a:txBody>
                    <a:bodyPr/>
                    <a:lstStyle/>
                    <a:p>
                      <a:r>
                        <a:rPr lang="en-US" sz="1000"/>
                        <a:t>0.8030%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53108950"/>
                  </a:ext>
                </a:extLst>
              </a:tr>
              <a:tr h="370840">
                <a:tc>
                  <a:txBody>
                    <a:bodyPr/>
                    <a:lstStyle/>
                    <a:p>
                      <a:r>
                        <a:rPr lang="es-ES" sz="1000" b="1"/>
                        <a:t>Banco Galicia - 2017-01-04 18:05:36</a:t>
                      </a:r>
                      <a:r>
                        <a:rPr lang="es-ES" sz="1000"/>
                        <a:t>
Tachá ya mismo tu primer #Objetivo2017: hacer deporte. ¡Y encontrá el calzado ideal en Netshoes para llevarlo a cabo! 👟💪http://bit.ly/2gdRkHQ</a:t>
                      </a:r>
                      <a:endParaRPr lang="en-US" sz="1000"/>
                    </a:p>
                  </a:txBody>
                  <a:tcPr/>
                </a:tc>
                <a:tc>
                  <a:txBody>
                    <a:bodyPr/>
                    <a:lstStyle/>
                    <a:p>
                      <a:r>
                        <a:rPr lang="en-US" sz="1000"/>
                        <a:t>3308</a:t>
                      </a:r>
                      <a:endParaRPr lang="en-US" sz="1000"/>
                    </a:p>
                  </a:txBody>
                  <a:tcPr/>
                </a:tc>
                <a:tc>
                  <a:txBody>
                    <a:bodyPr/>
                    <a:lstStyle/>
                    <a:p>
                      <a:r>
                        <a:rPr lang="en-US" sz="1000"/>
                        <a:t>3255</a:t>
                      </a:r>
                      <a:endParaRPr lang="en-US" sz="1000"/>
                    </a:p>
                  </a:txBody>
                  <a:tcPr/>
                </a:tc>
                <a:tc>
                  <a:txBody>
                    <a:bodyPr/>
                    <a:lstStyle/>
                    <a:p>
                      <a:r>
                        <a:rPr lang="en-US" sz="1000"/>
                        <a:t>27</a:t>
                      </a:r>
                      <a:endParaRPr lang="en-US" sz="1000"/>
                    </a:p>
                  </a:txBody>
                  <a:tcPr/>
                </a:tc>
                <a:tc>
                  <a:txBody>
                    <a:bodyPr/>
                    <a:lstStyle/>
                    <a:p>
                      <a:r>
                        <a:rPr lang="en-US" sz="1000"/>
                        <a:t>26</a:t>
                      </a:r>
                      <a:endParaRPr lang="en-US" sz="1000"/>
                    </a:p>
                  </a:txBody>
                  <a:tcPr/>
                </a:tc>
                <a:tc>
                  <a:txBody>
                    <a:bodyPr/>
                    <a:lstStyle/>
                    <a:p>
                      <a:r>
                        <a:rPr lang="en-US" sz="1000"/>
                        <a:t>0.3150%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818833968"/>
                  </a:ext>
                </a:extLst>
              </a:tr>
              <a:tr h="370840">
                <a:tc>
                  <a:txBody>
                    <a:bodyPr/>
                    <a:lstStyle/>
                    <a:p>
                      <a:r>
                        <a:rPr lang="es-ES" sz="1000" b="1"/>
                        <a:t>Banco Provincia - 2016-12-13 10:30:01</a:t>
                      </a:r>
                      <a:r>
                        <a:rPr lang="es-ES" sz="1000"/>
                        <a:t>
¿Qué harías si salís sorteado? Si cobrás tu sueldo en Banco Provincia ya estás participando. 
Más info: https://goo.gl/NGCFFw</a:t>
                      </a:r>
                      <a:endParaRPr lang="en-US" sz="1000"/>
                    </a:p>
                  </a:txBody>
                  <a:tcPr/>
                </a:tc>
                <a:tc>
                  <a:txBody>
                    <a:bodyPr/>
                    <a:lstStyle/>
                    <a:p>
                      <a:r>
                        <a:rPr lang="en-US" sz="1000"/>
                        <a:t>3279</a:t>
                      </a:r>
                      <a:endParaRPr lang="en-US" sz="1000"/>
                    </a:p>
                  </a:txBody>
                  <a:tcPr/>
                </a:tc>
                <a:tc>
                  <a:txBody>
                    <a:bodyPr/>
                    <a:lstStyle/>
                    <a:p>
                      <a:r>
                        <a:rPr lang="en-US" sz="1000"/>
                        <a:t>2017</a:t>
                      </a:r>
                      <a:endParaRPr lang="en-US" sz="1000"/>
                    </a:p>
                  </a:txBody>
                  <a:tcPr/>
                </a:tc>
                <a:tc>
                  <a:txBody>
                    <a:bodyPr/>
                    <a:lstStyle/>
                    <a:p>
                      <a:r>
                        <a:rPr lang="en-US" sz="1000"/>
                        <a:t>841</a:t>
                      </a:r>
                      <a:endParaRPr lang="en-US" sz="1000"/>
                    </a:p>
                  </a:txBody>
                  <a:tcPr/>
                </a:tc>
                <a:tc>
                  <a:txBody>
                    <a:bodyPr/>
                    <a:lstStyle/>
                    <a:p>
                      <a:r>
                        <a:rPr lang="en-US" sz="1000"/>
                        <a:t>421</a:t>
                      </a:r>
                      <a:endParaRPr lang="en-US" sz="1000"/>
                    </a:p>
                  </a:txBody>
                  <a:tcPr/>
                </a:tc>
                <a:tc>
                  <a:txBody>
                    <a:bodyPr/>
                    <a:lstStyle/>
                    <a:p>
                      <a:r>
                        <a:rPr lang="en-US" sz="1000"/>
                        <a:t>3.7603%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638960625"/>
                  </a:ext>
                </a:extLst>
              </a:tr>
              <a:tr h="370840">
                <a:tc>
                  <a:txBody>
                    <a:bodyPr/>
                    <a:lstStyle/>
                    <a:p>
                      <a:r>
                        <a:rPr lang="es-ES" sz="1000" b="1"/>
                        <a:t>ICBC Argentina - 2017-01-02 10:00:00</a:t>
                      </a:r>
                      <a:r>
                        <a:rPr lang="es-ES" sz="1000"/>
                        <a:t>
Te estás por ir de vacaciones, ¿qué excursión harías? ¡Elegila con las reacciones de Facebook! 🙌</a:t>
                      </a:r>
                      <a:endParaRPr lang="en-US" sz="1000"/>
                    </a:p>
                  </a:txBody>
                  <a:tcPr/>
                </a:tc>
                <a:tc>
                  <a:txBody>
                    <a:bodyPr/>
                    <a:lstStyle/>
                    <a:p>
                      <a:r>
                        <a:rPr lang="en-US" sz="1000"/>
                        <a:t>2805</a:t>
                      </a:r>
                      <a:endParaRPr lang="en-US" sz="1000"/>
                    </a:p>
                  </a:txBody>
                  <a:tcPr/>
                </a:tc>
                <a:tc>
                  <a:txBody>
                    <a:bodyPr/>
                    <a:lstStyle/>
                    <a:p>
                      <a:r>
                        <a:rPr lang="en-US" sz="1000"/>
                        <a:t>2672</a:t>
                      </a:r>
                      <a:endParaRPr lang="en-US" sz="1000"/>
                    </a:p>
                  </a:txBody>
                  <a:tcPr/>
                </a:tc>
                <a:tc>
                  <a:txBody>
                    <a:bodyPr/>
                    <a:lstStyle/>
                    <a:p>
                      <a:r>
                        <a:rPr lang="en-US" sz="1000"/>
                        <a:t>82</a:t>
                      </a:r>
                      <a:endParaRPr lang="en-US" sz="1000"/>
                    </a:p>
                  </a:txBody>
                  <a:tcPr/>
                </a:tc>
                <a:tc>
                  <a:txBody>
                    <a:bodyPr/>
                    <a:lstStyle/>
                    <a:p>
                      <a:r>
                        <a:rPr lang="en-US" sz="1000"/>
                        <a:t>51</a:t>
                      </a:r>
                      <a:endParaRPr lang="en-US" sz="1000"/>
                    </a:p>
                  </a:txBody>
                  <a:tcPr/>
                </a:tc>
                <a:tc>
                  <a:txBody>
                    <a:bodyPr/>
                    <a:lstStyle/>
                    <a:p>
                      <a:r>
                        <a:rPr lang="en-US" sz="1000"/>
                        <a:t>1.2571%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173175772"/>
                  </a:ext>
                </a:extLst>
              </a:tr>
            </a:tbl>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8253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40963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919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33031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0852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77854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139203"/>
                    </a:ext>
                  </a:extLst>
                </a:gridCol>
                <a:gridCol w="1645920">
                  <a:extLst>
                    <a:ext uri="{9D8B030D-6E8A-4147-A177-3AD203B41FA5}">
                      <a16:colId xmlns:a16="http://schemas.microsoft.com/office/drawing/2014/main" val="2718043943"/>
                    </a:ext>
                  </a:extLst>
                </a:gridCol>
                <a:gridCol w="822960">
                  <a:extLst>
                    <a:ext uri="{9D8B030D-6E8A-4147-A177-3AD203B41FA5}">
                      <a16:colId xmlns:a16="http://schemas.microsoft.com/office/drawing/2014/main" val="3796847676"/>
                    </a:ext>
                  </a:extLst>
                </a:gridCol>
                <a:gridCol w="822960">
                  <a:extLst>
                    <a:ext uri="{9D8B030D-6E8A-4147-A177-3AD203B41FA5}">
                      <a16:colId xmlns:a16="http://schemas.microsoft.com/office/drawing/2014/main" val="1034173970"/>
                    </a:ext>
                  </a:extLst>
                </a:gridCol>
                <a:gridCol w="822960">
                  <a:extLst>
                    <a:ext uri="{9D8B030D-6E8A-4147-A177-3AD203B41FA5}">
                      <a16:colId xmlns:a16="http://schemas.microsoft.com/office/drawing/2014/main" val="1295646475"/>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900224854"/>
                  </a:ext>
                </a:extLst>
              </a:tr>
              <a:tr h="370840">
                <a:tc>
                  <a:txBody>
                    <a:bodyPr/>
                    <a:lstStyle/>
                    <a:p>
                      <a:r>
                        <a:rPr lang="es-ES" sz="1000" b="1"/>
                        <a:t>Banco Hipotecario</a:t>
                      </a:r>
                      <a:r>
                        <a:rPr lang="es-ES" sz="1000"/>
                        <a:t> was asked by </a:t>
                      </a:r>
                      <a:r>
                        <a:rPr lang="es-ES" sz="1000" b="1"/>
                        <a:t>Ángel Peñalva - 2017-01-10 14:47:52</a:t>
                      </a:r>
                      <a:r>
                        <a:rPr lang="es-ES" sz="1000"/>
                        <a:t>
¿Cómo  puede ser que tenga una espera de 50 personas para hacer un depósito de un cheque? ¿Desde cuándo no se puede depositar cheques por terminal autoservicio? Son imposibles...</a:t>
                      </a:r>
                      <a:endParaRPr lang="en-US" sz="1000"/>
                    </a:p>
                  </a:txBody>
                  <a:tcPr/>
                </a:tc>
                <a:tc>
                  <a:txBody>
                    <a:bodyPr/>
                    <a:lstStyle/>
                    <a:p>
                      <a:r>
                        <a:rPr lang="en-US" sz="1000"/>
                        <a:t>01/10/2017 15:13:11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187022668"/>
                  </a:ext>
                </a:extLst>
              </a:tr>
              <a:tr h="370840">
                <a:tc>
                  <a:txBody>
                    <a:bodyPr/>
                    <a:lstStyle/>
                    <a:p>
                      <a:r>
                        <a:rPr lang="es-ES" sz="1000" b="1"/>
                        <a:t>Banco Hipotecario</a:t>
                      </a:r>
                      <a:r>
                        <a:rPr lang="es-ES" sz="1000"/>
                        <a:t> was asked by </a:t>
                      </a:r>
                      <a:r>
                        <a:rPr lang="es-ES" sz="1000" b="1"/>
                        <a:t>Maria- Florencia - 2017-01-10 13:30:34</a:t>
                      </a:r>
                      <a:r>
                        <a:rPr lang="es-ES" sz="1000"/>
                        <a:t>
Buenas tardes. Tengo una duda ¿Por que los intereses de los plazo fijos hechos por HB bajaron del 21% al 19,50 %? Ya de por si 21% era un interes bastante bajo. Van a seguir bajando???</a:t>
                      </a:r>
                      <a:endParaRPr lang="en-US" sz="1000"/>
                    </a:p>
                  </a:txBody>
                  <a:tcPr/>
                </a:tc>
                <a:tc>
                  <a:txBody>
                    <a:bodyPr/>
                    <a:lstStyle/>
                    <a:p>
                      <a:r>
                        <a:rPr lang="en-US" sz="1000"/>
                        <a:t>01/10/2017 15:01:55</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217498847"/>
                  </a:ext>
                </a:extLst>
              </a:tr>
              <a:tr h="370840">
                <a:tc>
                  <a:txBody>
                    <a:bodyPr/>
                    <a:lstStyle/>
                    <a:p>
                      <a:r>
                        <a:rPr lang="es-ES" sz="1000" b="1"/>
                        <a:t>ICBC Argentina</a:t>
                      </a:r>
                      <a:r>
                        <a:rPr lang="es-ES" sz="1000"/>
                        <a:t> was asked by </a:t>
                      </a:r>
                      <a:r>
                        <a:rPr lang="es-ES" sz="1000" b="1"/>
                        <a:t>Luc As - 2017-01-09 18:10:31</a:t>
                      </a:r>
                      <a:r>
                        <a:rPr lang="es-ES" sz="1000"/>
                        <a:t>
en vez de publicar publicidad, pueden poner un call center en serio? tengo que solicitar un libre deuda con uds y al hacerlo en sucursal me toman el pedido y luego me llega mail que rechazan el tramite! me comunico con el centro Hola y me derivan a cobranzas y de cobranzas de nuevo al centor hola! pueden ayudarme por favor? gracias!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490052127"/>
                  </a:ext>
                </a:extLst>
              </a:tr>
              <a:tr h="370840">
                <a:tc>
                  <a:txBody>
                    <a:bodyPr/>
                    <a:lstStyle/>
                    <a:p>
                      <a:r>
                        <a:rPr lang="es-ES" sz="1000" b="1"/>
                        <a:t>ICBC Argentina</a:t>
                      </a:r>
                      <a:r>
                        <a:rPr lang="es-ES" sz="1000"/>
                        <a:t> was asked by </a:t>
                      </a:r>
                      <a:r>
                        <a:rPr lang="es-ES" sz="1000" b="1"/>
                        <a:t>Silvia Pucheta - 2017-01-09 18:07:55</a:t>
                      </a:r>
                      <a:r>
                        <a:rPr lang="es-ES" sz="1000"/>
                        <a:t>
Buenas tardes! por favor me los pueden enviar el resumen de tarjeta VISA? porque aun no he recibido. desde ya mil gracias.
Saludos.
Silvia. 
 silviapuchetta18@hotmail.com</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201823590"/>
                  </a:ext>
                </a:extLst>
              </a:tr>
              <a:tr h="370840">
                <a:tc>
                  <a:txBody>
                    <a:bodyPr/>
                    <a:lstStyle/>
                    <a:p>
                      <a:r>
                        <a:rPr lang="es-ES" sz="1000" b="1"/>
                        <a:t>ICBC Argentina</a:t>
                      </a:r>
                      <a:r>
                        <a:rPr lang="es-ES" sz="1000"/>
                        <a:t> was asked by </a:t>
                      </a:r>
                      <a:r>
                        <a:rPr lang="es-ES" sz="1000" b="1"/>
                        <a:t>Laura Romero - 2017-01-09 16:50:29</a:t>
                      </a:r>
                      <a:r>
                        <a:rPr lang="es-ES" sz="1000"/>
                        <a:t>
Quisiera dar de baja a la suscripción al ICBC Club ya que es increíble que tengas que pagar por consumir. No encuentro la manera de hacerlo por ningún medio, tampoco telefónicamente porque me pide una clave que no tengo. Digo, dar de baja no debería ser tan fácil como suscribirse? Espero una pronta respuesta. Gracias</a:t>
                      </a:r>
                      <a:endParaRPr lang="en-US" sz="1000"/>
                    </a:p>
                  </a:txBody>
                  <a:tcPr/>
                </a:tc>
                <a:tc>
                  <a:txBody>
                    <a:bodyPr/>
                    <a:lstStyle/>
                    <a:p>
                      <a:r>
                        <a:rPr lang="en-US" sz="1000"/>
                        <a:t>01/09/2017 17:20:19</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769788831"/>
                  </a:ext>
                </a:extLst>
              </a:tr>
              <a:tr h="370840">
                <a:tc>
                  <a:txBody>
                    <a:bodyPr/>
                    <a:lstStyle/>
                    <a:p>
                      <a:r>
                        <a:rPr lang="es-ES" sz="1000" b="1"/>
                        <a:t>Banco Provincia</a:t>
                      </a:r>
                      <a:r>
                        <a:rPr lang="es-ES" sz="1000"/>
                        <a:t> was asked by </a:t>
                      </a:r>
                      <a:r>
                        <a:rPr lang="es-ES" sz="1000" b="1"/>
                        <a:t>Natalia Bartolucci - 2017-01-09 15:50:11</a:t>
                      </a:r>
                      <a:r>
                        <a:rPr lang="es-ES" sz="1000"/>
                        <a:t>
Hola! Estoy tratando de comunicarme al teléfono de BIP hace dias y siempre están las líneas ocupadas.. soy cliente e-provincia y el 20 de diciembre hice compras con la promoción del 30% y al llegar el resumen de la tarjeta el descuento fue del 20% como si no fuese cliente e-provincia. Como puedo solucionarlo? Ya mande mail al banco y no tuve respuesta tampoco...</a:t>
                      </a:r>
                      <a:endParaRPr lang="en-US" sz="1000"/>
                    </a:p>
                  </a:txBody>
                  <a:tcPr/>
                </a:tc>
                <a:tc>
                  <a:txBody>
                    <a:bodyPr/>
                    <a:lstStyle/>
                    <a:p>
                      <a:r>
                        <a:rPr lang="en-US" sz="1000"/>
                        <a:t>01/09/2017 15:55:29</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77924675"/>
                  </a:ext>
                </a:extLst>
              </a:tr>
              <a:tr h="370840">
                <a:tc>
                  <a:txBody>
                    <a:bodyPr/>
                    <a:lstStyle/>
                    <a:p>
                      <a:r>
                        <a:rPr lang="es-ES" sz="1000" b="1"/>
                        <a:t>ICBC Argentina</a:t>
                      </a:r>
                      <a:r>
                        <a:rPr lang="es-ES" sz="1000"/>
                        <a:t> was asked by </a:t>
                      </a:r>
                      <a:r>
                        <a:rPr lang="es-ES" sz="1000" b="1"/>
                        <a:t>Jona Scuderi - 2017-01-09 15:41:51</a:t>
                      </a:r>
                      <a:r>
                        <a:rPr lang="es-ES" sz="1000"/>
                        <a:t>
Hace 20min que estoy esperando que me atienda alguien en su centro HOLA y no pasa nada! Que onda? Duermen la siesta ???</a:t>
                      </a:r>
                      <a:endParaRPr lang="en-US" sz="1000"/>
                    </a:p>
                  </a:txBody>
                  <a:tcPr/>
                </a:tc>
                <a:tc>
                  <a:txBody>
                    <a:bodyPr/>
                    <a:lstStyle/>
                    <a:p>
                      <a:r>
                        <a:rPr lang="en-US" sz="1000"/>
                        <a:t>01/09/2017 17:19:35</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583674125"/>
                  </a:ext>
                </a:extLst>
              </a:tr>
              <a:tr h="370840">
                <a:tc>
                  <a:txBody>
                    <a:bodyPr/>
                    <a:lstStyle/>
                    <a:p>
                      <a:r>
                        <a:rPr lang="en-US" sz="1000" b="1"/>
                        <a:t>Banco Provincia</a:t>
                      </a:r>
                      <a:r>
                        <a:rPr lang="en-US" sz="1000"/>
                        <a:t> was asked by </a:t>
                      </a:r>
                      <a:r>
                        <a:rPr lang="en-US" sz="1000" b="1"/>
                        <a:t>Maria Alejandra Ronanduano - 2017-01-09 12:11:46</a:t>
                      </a:r>
                      <a:r>
                        <a:rPr lang="en-US" sz="1000"/>
                        <a:t>
A QUE TELEFONO HAY QUE LLAMAR PARA QUE TE ATIENDAN,O TE CONTESTEN LAS CONSULTAS DE HOMEBANKING ???????</a:t>
                      </a:r>
                      <a:endParaRPr lang="en-US" sz="1000"/>
                    </a:p>
                  </a:txBody>
                  <a:tcPr/>
                </a:tc>
                <a:tc>
                  <a:txBody>
                    <a:bodyPr/>
                    <a:lstStyle/>
                    <a:p>
                      <a:r>
                        <a:rPr lang="en-US" sz="1000"/>
                        <a:t>01/09/2017 12:12:42</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51032353"/>
                  </a:ext>
                </a:extLst>
              </a:tr>
              <a:tr h="370840">
                <a:tc>
                  <a:txBody>
                    <a:bodyPr/>
                    <a:lstStyle/>
                    <a:p>
                      <a:r>
                        <a:rPr lang="es-ES" sz="1000" b="1"/>
                        <a:t>Banco Provincia</a:t>
                      </a:r>
                      <a:r>
                        <a:rPr lang="es-ES" sz="1000"/>
                        <a:t> was asked by </a:t>
                      </a:r>
                      <a:r>
                        <a:rPr lang="es-ES" sz="1000" b="1"/>
                        <a:t>Karina Di Croce - 2017-01-09 11:32:41</a:t>
                      </a:r>
                      <a:r>
                        <a:rPr lang="es-ES" sz="1000"/>
                        <a:t>
Una vergüenza... todos los lunes Banco Provincia de calle Almafuerte , en Bahía Blanca:  5 cajeros automáticos, ninguno tiene dinero, desde ayer domingo, y siendo las 11:30 hs de la mañana de hoy  siguen sin recargarlos... ...para que agregan mas cajeros si no los llenan??????</a:t>
                      </a:r>
                      <a:endParaRPr lang="en-US" sz="1000"/>
                    </a:p>
                  </a:txBody>
                  <a:tcPr/>
                </a:tc>
                <a:tc>
                  <a:txBody>
                    <a:bodyPr/>
                    <a:lstStyle/>
                    <a:p>
                      <a:r>
                        <a:rPr lang="en-US" sz="1000"/>
                        <a:t>01/09/2017 11:34:45</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69898634"/>
                  </a:ext>
                </a:extLst>
              </a:tr>
              <a:tr h="370840">
                <a:tc>
                  <a:txBody>
                    <a:bodyPr/>
                    <a:lstStyle/>
                    <a:p>
                      <a:r>
                        <a:rPr lang="es-ES" sz="1000" b="1"/>
                        <a:t>Banco Hipotecario</a:t>
                      </a:r>
                      <a:r>
                        <a:rPr lang="es-ES" sz="1000"/>
                        <a:t> was asked by </a:t>
                      </a:r>
                      <a:r>
                        <a:rPr lang="es-ES" sz="1000" b="1"/>
                        <a:t>Juan Pablo Larrea - 2017-01-09 10:56:47</a:t>
                      </a:r>
                      <a:r>
                        <a:rPr lang="es-ES" sz="1000"/>
                        <a:t>
Buho como puedo pedir un adicional a mi tarjeta canchera?</a:t>
                      </a:r>
                      <a:endParaRPr lang="en-US" sz="1000"/>
                    </a:p>
                  </a:txBody>
                  <a:tcPr/>
                </a:tc>
                <a:tc>
                  <a:txBody>
                    <a:bodyPr/>
                    <a:lstStyle/>
                    <a:p>
                      <a:r>
                        <a:rPr lang="en-US" sz="1000"/>
                        <a:t>01/09/2017 13:10:12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291745540"/>
                  </a:ext>
                </a:extLst>
              </a:tr>
            </a:tbl>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8009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42433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4516187"/>
                    </a:ext>
                  </a:extLst>
                </a:gridCol>
                <a:gridCol w="2468880">
                  <a:extLst>
                    <a:ext uri="{9D8B030D-6E8A-4147-A177-3AD203B41FA5}">
                      <a16:colId xmlns:a16="http://schemas.microsoft.com/office/drawing/2014/main" val="3378087701"/>
                    </a:ext>
                  </a:extLst>
                </a:gridCol>
                <a:gridCol w="822960">
                  <a:extLst>
                    <a:ext uri="{9D8B030D-6E8A-4147-A177-3AD203B41FA5}">
                      <a16:colId xmlns:a16="http://schemas.microsoft.com/office/drawing/2014/main" val="76345457"/>
                    </a:ext>
                  </a:extLst>
                </a:gridCol>
                <a:gridCol w="822960">
                  <a:extLst>
                    <a:ext uri="{9D8B030D-6E8A-4147-A177-3AD203B41FA5}">
                      <a16:colId xmlns:a16="http://schemas.microsoft.com/office/drawing/2014/main" val="407717509"/>
                    </a:ext>
                  </a:extLst>
                </a:gridCol>
                <a:gridCol w="822960">
                  <a:extLst>
                    <a:ext uri="{9D8B030D-6E8A-4147-A177-3AD203B41FA5}">
                      <a16:colId xmlns:a16="http://schemas.microsoft.com/office/drawing/2014/main" val="2019415194"/>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193758768"/>
                  </a:ext>
                </a:extLst>
              </a:tr>
              <a:tr h="370840">
                <a:tc>
                  <a:txBody>
                    <a:bodyPr/>
                    <a:lstStyle/>
                    <a:p>
                      <a:r>
                        <a:rPr lang="en-US" sz="1000"/>
                        <a:t>Antonio Manos</a:t>
                      </a:r>
                      <a:endParaRPr lang="en-US" sz="1000"/>
                    </a:p>
                  </a:txBody>
                  <a:tcPr/>
                </a:tc>
                <a:tc>
                  <a:txBody>
                    <a:bodyPr/>
                    <a:lstStyle/>
                    <a:p>
                      <a:r>
                        <a:rPr lang="es-ES" sz="1000"/>
                        <a:t>Banco Supervielle (2), Banco Hipotecario (18), Banco Macro (13)</a:t>
                      </a:r>
                      <a:endParaRPr lang="en-US" sz="1000"/>
                    </a:p>
                  </a:txBody>
                  <a:tcPr/>
                </a:tc>
                <a:tc>
                  <a:txBody>
                    <a:bodyPr/>
                    <a:lstStyle/>
                    <a:p>
                      <a:r>
                        <a:rPr lang="en-US" sz="1000"/>
                        <a:t>0</a:t>
                      </a:r>
                      <a:endParaRPr lang="en-US" sz="1000"/>
                    </a:p>
                  </a:txBody>
                  <a:tcPr/>
                </a:tc>
                <a:tc>
                  <a:txBody>
                    <a:bodyPr/>
                    <a:lstStyle/>
                    <a:p>
                      <a:r>
                        <a:rPr lang="en-US" sz="1000"/>
                        <a:t>33</a:t>
                      </a:r>
                      <a:endParaRPr lang="en-US" sz="1000"/>
                    </a:p>
                  </a:txBody>
                  <a:tcPr/>
                </a:tc>
                <a:tc>
                  <a:txBody>
                    <a:bodyPr/>
                    <a:lstStyle/>
                    <a:p>
                      <a:r>
                        <a:rPr lang="en-US" sz="1000"/>
                        <a:t>33</a:t>
                      </a:r>
                      <a:endParaRPr lang="en-US" sz="1000"/>
                    </a:p>
                  </a:txBody>
                  <a:tcPr/>
                </a:tc>
                <a:extLst>
                  <a:ext uri="{0D108BD9-81ED-4DB2-BD59-A6C34878D82A}">
                    <a16:rowId xmlns:a16="http://schemas.microsoft.com/office/drawing/2014/main" val="4282378844"/>
                  </a:ext>
                </a:extLst>
              </a:tr>
              <a:tr h="370840">
                <a:tc>
                  <a:txBody>
                    <a:bodyPr/>
                    <a:lstStyle/>
                    <a:p>
                      <a:r>
                        <a:rPr lang="en-US" sz="1000"/>
                        <a:t>Mario Mauro Aberastain</a:t>
                      </a:r>
                      <a:endParaRPr lang="en-US" sz="1000"/>
                    </a:p>
                  </a:txBody>
                  <a:tcPr/>
                </a:tc>
                <a:tc>
                  <a:txBody>
                    <a:bodyPr/>
                    <a:lstStyle/>
                    <a:p>
                      <a:r>
                        <a:rPr lang="en-US" sz="1000"/>
                        <a:t>Banco Hipotecario (29)</a:t>
                      </a:r>
                      <a:endParaRPr lang="en-US" sz="1000"/>
                    </a:p>
                  </a:txBody>
                  <a:tcPr/>
                </a:tc>
                <a:tc>
                  <a:txBody>
                    <a:bodyPr/>
                    <a:lstStyle/>
                    <a:p>
                      <a:r>
                        <a:rPr lang="en-US" sz="1000"/>
                        <a:t>0</a:t>
                      </a:r>
                      <a:endParaRPr lang="en-US" sz="1000"/>
                    </a:p>
                  </a:txBody>
                  <a:tcPr/>
                </a:tc>
                <a:tc>
                  <a:txBody>
                    <a:bodyPr/>
                    <a:lstStyle/>
                    <a:p>
                      <a:r>
                        <a:rPr lang="en-US" sz="1000"/>
                        <a:t>29</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483090524"/>
                  </a:ext>
                </a:extLst>
              </a:tr>
              <a:tr h="370840">
                <a:tc>
                  <a:txBody>
                    <a:bodyPr/>
                    <a:lstStyle/>
                    <a:p>
                      <a:r>
                        <a:rPr lang="en-US" sz="1000"/>
                        <a:t>Emii Zalazar</a:t>
                      </a:r>
                      <a:endParaRPr lang="en-US" sz="1000"/>
                    </a:p>
                  </a:txBody>
                  <a:tcPr/>
                </a:tc>
                <a:tc>
                  <a:txBody>
                    <a:bodyPr/>
                    <a:lstStyle/>
                    <a:p>
                      <a:r>
                        <a:rPr lang="en-US" sz="1000"/>
                        <a:t>BBVA Francés (22)</a:t>
                      </a:r>
                      <a:endParaRPr lang="en-US" sz="1000"/>
                    </a:p>
                  </a:txBody>
                  <a:tcPr/>
                </a:tc>
                <a:tc>
                  <a:txBody>
                    <a:bodyPr/>
                    <a:lstStyle/>
                    <a:p>
                      <a:r>
                        <a:rPr lang="en-US" sz="1000"/>
                        <a:t>0</a:t>
                      </a:r>
                      <a:endParaRPr lang="en-US" sz="1000"/>
                    </a:p>
                  </a:txBody>
                  <a:tcPr/>
                </a:tc>
                <a:tc>
                  <a:txBody>
                    <a:bodyPr/>
                    <a:lstStyle/>
                    <a:p>
                      <a:r>
                        <a:rPr lang="en-US" sz="1000"/>
                        <a:t>22</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3716269589"/>
                  </a:ext>
                </a:extLst>
              </a:tr>
              <a:tr h="370840">
                <a:tc>
                  <a:txBody>
                    <a:bodyPr/>
                    <a:lstStyle/>
                    <a:p>
                      <a:r>
                        <a:rPr lang="en-US" sz="1000"/>
                        <a:t>Carmen Martelli</a:t>
                      </a:r>
                      <a:endParaRPr lang="en-US" sz="1000"/>
                    </a:p>
                  </a:txBody>
                  <a:tcPr/>
                </a:tc>
                <a:tc>
                  <a:txBody>
                    <a:bodyPr/>
                    <a:lstStyle/>
                    <a:p>
                      <a:r>
                        <a:rPr lang="en-US" sz="1000"/>
                        <a:t>Banco Provincia (21)</a:t>
                      </a:r>
                      <a:endParaRPr lang="en-US" sz="1000"/>
                    </a:p>
                  </a:txBody>
                  <a:tcPr/>
                </a:tc>
                <a:tc>
                  <a:txBody>
                    <a:bodyPr/>
                    <a:lstStyle/>
                    <a:p>
                      <a:r>
                        <a:rPr lang="en-US" sz="1000"/>
                        <a:t>0</a:t>
                      </a:r>
                      <a:endParaRPr lang="en-US" sz="1000"/>
                    </a:p>
                  </a:txBody>
                  <a:tcPr/>
                </a:tc>
                <a:tc>
                  <a:txBody>
                    <a:bodyPr/>
                    <a:lstStyle/>
                    <a:p>
                      <a:r>
                        <a:rPr lang="en-US" sz="1000"/>
                        <a:t>21</a:t>
                      </a:r>
                      <a:endParaRPr lang="en-US" sz="1000"/>
                    </a:p>
                  </a:txBody>
                  <a:tcPr/>
                </a:tc>
                <a:tc>
                  <a:txBody>
                    <a:bodyPr/>
                    <a:lstStyle/>
                    <a:p>
                      <a:r>
                        <a:rPr lang="en-US" sz="1000"/>
                        <a:t>21</a:t>
                      </a:r>
                      <a:endParaRPr lang="en-US" sz="1000"/>
                    </a:p>
                  </a:txBody>
                  <a:tcPr/>
                </a:tc>
                <a:extLst>
                  <a:ext uri="{0D108BD9-81ED-4DB2-BD59-A6C34878D82A}">
                    <a16:rowId xmlns:a16="http://schemas.microsoft.com/office/drawing/2014/main" val="1977125493"/>
                  </a:ext>
                </a:extLst>
              </a:tr>
              <a:tr h="370840">
                <a:tc>
                  <a:txBody>
                    <a:bodyPr/>
                    <a:lstStyle/>
                    <a:p>
                      <a:r>
                        <a:rPr lang="en-US" sz="1000"/>
                        <a:t>Gaby Marzal</a:t>
                      </a:r>
                      <a:endParaRPr lang="en-US" sz="1000"/>
                    </a:p>
                  </a:txBody>
                  <a:tcPr/>
                </a:tc>
                <a:tc>
                  <a:txBody>
                    <a:bodyPr/>
                    <a:lstStyle/>
                    <a:p>
                      <a:r>
                        <a:rPr lang="en-US" sz="1000"/>
                        <a:t>Santander Río (21)</a:t>
                      </a:r>
                      <a:endParaRPr lang="en-US" sz="1000"/>
                    </a:p>
                  </a:txBody>
                  <a:tcPr/>
                </a:tc>
                <a:tc>
                  <a:txBody>
                    <a:bodyPr/>
                    <a:lstStyle/>
                    <a:p>
                      <a:r>
                        <a:rPr lang="en-US" sz="1000"/>
                        <a:t>18</a:t>
                      </a:r>
                      <a:endParaRPr lang="en-US" sz="1000"/>
                    </a:p>
                  </a:txBody>
                  <a:tcPr/>
                </a:tc>
                <a:tc>
                  <a:txBody>
                    <a:bodyPr/>
                    <a:lstStyle/>
                    <a:p>
                      <a:r>
                        <a:rPr lang="en-US" sz="1000"/>
                        <a:t>3</a:t>
                      </a:r>
                      <a:endParaRPr lang="en-US" sz="1000"/>
                    </a:p>
                  </a:txBody>
                  <a:tcPr/>
                </a:tc>
                <a:tc>
                  <a:txBody>
                    <a:bodyPr/>
                    <a:lstStyle/>
                    <a:p>
                      <a:r>
                        <a:rPr lang="en-US" sz="1000"/>
                        <a:t>21</a:t>
                      </a:r>
                      <a:endParaRPr lang="en-US" sz="1000"/>
                    </a:p>
                  </a:txBody>
                  <a:tcPr/>
                </a:tc>
                <a:extLst>
                  <a:ext uri="{0D108BD9-81ED-4DB2-BD59-A6C34878D82A}">
                    <a16:rowId xmlns:a16="http://schemas.microsoft.com/office/drawing/2014/main" val="609540842"/>
                  </a:ext>
                </a:extLst>
              </a:tr>
              <a:tr h="370840">
                <a:tc>
                  <a:txBody>
                    <a:bodyPr/>
                    <a:lstStyle/>
                    <a:p>
                      <a:r>
                        <a:rPr lang="en-US" sz="1000"/>
                        <a:t>Mauricio Cap</a:t>
                      </a:r>
                      <a:endParaRPr lang="en-US" sz="1000"/>
                    </a:p>
                  </a:txBody>
                  <a:tcPr/>
                </a:tc>
                <a:tc>
                  <a:txBody>
                    <a:bodyPr/>
                    <a:lstStyle/>
                    <a:p>
                      <a:r>
                        <a:rPr lang="en-US" sz="1000"/>
                        <a:t>Banco Galicia (17)</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2063344115"/>
                  </a:ext>
                </a:extLst>
              </a:tr>
              <a:tr h="370840">
                <a:tc>
                  <a:txBody>
                    <a:bodyPr/>
                    <a:lstStyle/>
                    <a:p>
                      <a:r>
                        <a:rPr lang="en-US" sz="1000"/>
                        <a:t>Roman Ribert</a:t>
                      </a:r>
                      <a:endParaRPr lang="en-US" sz="1000"/>
                    </a:p>
                  </a:txBody>
                  <a:tcPr/>
                </a:tc>
                <a:tc>
                  <a:txBody>
                    <a:bodyPr/>
                    <a:lstStyle/>
                    <a:p>
                      <a:r>
                        <a:rPr lang="en-US" sz="1000"/>
                        <a:t>Banco Galicia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2643468069"/>
                  </a:ext>
                </a:extLst>
              </a:tr>
              <a:tr h="370840">
                <a:tc>
                  <a:txBody>
                    <a:bodyPr/>
                    <a:lstStyle/>
                    <a:p>
                      <a:r>
                        <a:rPr lang="en-US" sz="1000"/>
                        <a:t>Mariel López</a:t>
                      </a:r>
                      <a:endParaRPr lang="en-US" sz="1000"/>
                    </a:p>
                  </a:txBody>
                  <a:tcPr/>
                </a:tc>
                <a:tc>
                  <a:txBody>
                    <a:bodyPr/>
                    <a:lstStyle/>
                    <a:p>
                      <a:r>
                        <a:rPr lang="en-US" sz="1000"/>
                        <a:t>Santander Río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4166142841"/>
                  </a:ext>
                </a:extLst>
              </a:tr>
              <a:tr h="370840">
                <a:tc>
                  <a:txBody>
                    <a:bodyPr/>
                    <a:lstStyle/>
                    <a:p>
                      <a:r>
                        <a:rPr lang="en-US" sz="1000"/>
                        <a:t>LiLiana Méndez</a:t>
                      </a:r>
                      <a:endParaRPr lang="en-US" sz="1000"/>
                    </a:p>
                  </a:txBody>
                  <a:tcPr/>
                </a:tc>
                <a:tc>
                  <a:txBody>
                    <a:bodyPr/>
                    <a:lstStyle/>
                    <a:p>
                      <a:r>
                        <a:rPr lang="en-US" sz="1000"/>
                        <a:t>Santander Río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2438391062"/>
                  </a:ext>
                </a:extLst>
              </a:tr>
              <a:tr h="370840">
                <a:tc>
                  <a:txBody>
                    <a:bodyPr/>
                    <a:lstStyle/>
                    <a:p>
                      <a:r>
                        <a:rPr lang="en-US" sz="1000"/>
                        <a:t>Juan Hector Caruso</a:t>
                      </a:r>
                      <a:endParaRPr lang="en-US" sz="1000"/>
                    </a:p>
                  </a:txBody>
                  <a:tcPr/>
                </a:tc>
                <a:tc>
                  <a:txBody>
                    <a:bodyPr/>
                    <a:lstStyle/>
                    <a:p>
                      <a:r>
                        <a:rPr lang="en-US" sz="1000"/>
                        <a:t>Banco Galicia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3621201048"/>
                  </a:ext>
                </a:extLst>
              </a:tr>
            </a:tbl>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1858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03914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01722223"/>
                    </a:ext>
                  </a:extLst>
                </a:gridCol>
                <a:gridCol w="2468880">
                  <a:extLst>
                    <a:ext uri="{9D8B030D-6E8A-4147-A177-3AD203B41FA5}">
                      <a16:colId xmlns:a16="http://schemas.microsoft.com/office/drawing/2014/main" val="494347228"/>
                    </a:ext>
                  </a:extLst>
                </a:gridCol>
                <a:gridCol w="822960">
                  <a:extLst>
                    <a:ext uri="{9D8B030D-6E8A-4147-A177-3AD203B41FA5}">
                      <a16:colId xmlns:a16="http://schemas.microsoft.com/office/drawing/2014/main" val="1065575978"/>
                    </a:ext>
                  </a:extLst>
                </a:gridCol>
                <a:gridCol w="822960">
                  <a:extLst>
                    <a:ext uri="{9D8B030D-6E8A-4147-A177-3AD203B41FA5}">
                      <a16:colId xmlns:a16="http://schemas.microsoft.com/office/drawing/2014/main" val="708723542"/>
                    </a:ext>
                  </a:extLst>
                </a:gridCol>
                <a:gridCol w="822960">
                  <a:extLst>
                    <a:ext uri="{9D8B030D-6E8A-4147-A177-3AD203B41FA5}">
                      <a16:colId xmlns:a16="http://schemas.microsoft.com/office/drawing/2014/main" val="2450420779"/>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823736001"/>
                  </a:ext>
                </a:extLst>
              </a:tr>
              <a:tr h="370840">
                <a:tc>
                  <a:txBody>
                    <a:bodyPr/>
                    <a:lstStyle/>
                    <a:p>
                      <a:r>
                        <a:rPr lang="en-US" sz="1000"/>
                        <a:t>Carla De Soares Berto</a:t>
                      </a:r>
                      <a:endParaRPr lang="en-US" sz="1000"/>
                    </a:p>
                  </a:txBody>
                  <a:tcPr/>
                </a:tc>
                <a:tc>
                  <a:txBody>
                    <a:bodyPr/>
                    <a:lstStyle/>
                    <a:p>
                      <a:r>
                        <a:rPr lang="en-US" sz="1000"/>
                        <a:t>Banco Galicia (14)</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629318399"/>
                  </a:ext>
                </a:extLst>
              </a:tr>
              <a:tr h="370840">
                <a:tc>
                  <a:txBody>
                    <a:bodyPr/>
                    <a:lstStyle/>
                    <a:p>
                      <a:r>
                        <a:rPr lang="en-US" sz="1000"/>
                        <a:t>MaríaFlorencia Carrin</a:t>
                      </a:r>
                      <a:endParaRPr lang="en-US" sz="1000"/>
                    </a:p>
                  </a:txBody>
                  <a:tcPr/>
                </a:tc>
                <a:tc>
                  <a:txBody>
                    <a:bodyPr/>
                    <a:lstStyle/>
                    <a:p>
                      <a:r>
                        <a:rPr lang="en-US" sz="1000"/>
                        <a:t>Banco Provincia (14)</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2713613999"/>
                  </a:ext>
                </a:extLst>
              </a:tr>
              <a:tr h="370840">
                <a:tc>
                  <a:txBody>
                    <a:bodyPr/>
                    <a:lstStyle/>
                    <a:p>
                      <a:r>
                        <a:rPr lang="en-US" sz="1000"/>
                        <a:t>Maria Bolo Bolaño</a:t>
                      </a:r>
                      <a:endParaRPr lang="en-US" sz="1000"/>
                    </a:p>
                  </a:txBody>
                  <a:tcPr/>
                </a:tc>
                <a:tc>
                  <a:txBody>
                    <a:bodyPr/>
                    <a:lstStyle/>
                    <a:p>
                      <a:r>
                        <a:rPr lang="en-US" sz="1000"/>
                        <a:t>Santander Río (14)</a:t>
                      </a:r>
                      <a:endParaRPr lang="en-US" sz="1000"/>
                    </a:p>
                  </a:txBody>
                  <a:tcPr/>
                </a:tc>
                <a:tc>
                  <a:txBody>
                    <a:bodyPr/>
                    <a:lstStyle/>
                    <a:p>
                      <a:r>
                        <a:rPr lang="en-US" sz="1000"/>
                        <a:t>2</a:t>
                      </a:r>
                      <a:endParaRPr lang="en-US" sz="1000"/>
                    </a:p>
                  </a:txBody>
                  <a:tcPr/>
                </a:tc>
                <a:tc>
                  <a:txBody>
                    <a:bodyPr/>
                    <a:lstStyle/>
                    <a:p>
                      <a:r>
                        <a:rPr lang="en-US" sz="1000"/>
                        <a:t>12</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2442366580"/>
                  </a:ext>
                </a:extLst>
              </a:tr>
              <a:tr h="370840">
                <a:tc>
                  <a:txBody>
                    <a:bodyPr/>
                    <a:lstStyle/>
                    <a:p>
                      <a:r>
                        <a:rPr lang="en-US" sz="1000"/>
                        <a:t>Nata Britez</a:t>
                      </a:r>
                      <a:endParaRPr lang="en-US" sz="1000"/>
                    </a:p>
                  </a:txBody>
                  <a:tcPr/>
                </a:tc>
                <a:tc>
                  <a:txBody>
                    <a:bodyPr/>
                    <a:lstStyle/>
                    <a:p>
                      <a:r>
                        <a:rPr lang="en-US" sz="1000"/>
                        <a:t>BBVA Francés (13)</a:t>
                      </a:r>
                      <a:endParaRPr lang="en-US" sz="1000"/>
                    </a:p>
                  </a:txBody>
                  <a:tcPr/>
                </a:tc>
                <a:tc>
                  <a:txBody>
                    <a:bodyPr/>
                    <a:lstStyle/>
                    <a:p>
                      <a:r>
                        <a:rPr lang="en-US" sz="1000"/>
                        <a:t>0</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2806791837"/>
                  </a:ext>
                </a:extLst>
              </a:tr>
              <a:tr h="370840">
                <a:tc>
                  <a:txBody>
                    <a:bodyPr/>
                    <a:lstStyle/>
                    <a:p>
                      <a:r>
                        <a:rPr lang="en-US" sz="1000"/>
                        <a:t>Marina Perullini</a:t>
                      </a:r>
                      <a:endParaRPr lang="en-US" sz="1000"/>
                    </a:p>
                  </a:txBody>
                  <a:tcPr/>
                </a:tc>
                <a:tc>
                  <a:txBody>
                    <a:bodyPr/>
                    <a:lstStyle/>
                    <a:p>
                      <a:r>
                        <a:rPr lang="en-US" sz="1000"/>
                        <a:t>Banco Provincia (13)</a:t>
                      </a:r>
                      <a:endParaRPr lang="en-US" sz="1000"/>
                    </a:p>
                  </a:txBody>
                  <a:tcPr/>
                </a:tc>
                <a:tc>
                  <a:txBody>
                    <a:bodyPr/>
                    <a:lstStyle/>
                    <a:p>
                      <a:r>
                        <a:rPr lang="en-US" sz="1000"/>
                        <a:t>0</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142482750"/>
                  </a:ext>
                </a:extLst>
              </a:tr>
            </a:tbl>
          </a:graphicData>
        </a:graphic>
      </p:graphicFrame>
      <p:sp>
        <p:nvSpPr>
          <p:cNvPr id="4" name="Text Placeholder 3"/>
          <p:cNvSpPr>
            <a:spLocks noGrp="1"/>
          </p:cNvSpPr>
          <p:nvPr>
            <p:ph type="body" sz="quarter" idx="14"/>
          </p:nvPr>
        </p:nvSpPr>
        <p:spPr/>
        <p:txBody>
          <a:bodyPr/>
          <a:lstStyle/>
          <a:p>
            <a:r>
              <a:rPr lang="en-US"/>
              <a:t>12/11/2016 - 01/10/2017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37243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1079</Words>
  <Application>Microsoft Office PowerPoint</Application>
  <PresentationFormat>On-screen Show (4:3)</PresentationFormat>
  <Paragraphs>559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Facebook</vt:lpstr>
      <vt:lpstr>Key Metrics Table - 1 of 2</vt:lpstr>
      <vt:lpstr>Key Metrics Table - 2 of 2</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Questions Table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2017-01-10T21:44:50Z</dcterms:created>
  <dcterms:modified xsi:type="dcterms:W3CDTF">2017-01-10T21:46:01Z</dcterms:modified>
</cp:coreProperties>
</file>