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446192</c:v>
                </c:pt>
                <c:pt idx="1">
                  <c:v>446506</c:v>
                </c:pt>
                <c:pt idx="2">
                  <c:v>446752</c:v>
                </c:pt>
                <c:pt idx="3">
                  <c:v>446914</c:v>
                </c:pt>
                <c:pt idx="4">
                  <c:v>446888</c:v>
                </c:pt>
                <c:pt idx="5">
                  <c:v>446873</c:v>
                </c:pt>
                <c:pt idx="6">
                  <c:v>446864</c:v>
                </c:pt>
                <c:pt idx="7">
                  <c:v>446832</c:v>
                </c:pt>
                <c:pt idx="8">
                  <c:v>446836</c:v>
                </c:pt>
                <c:pt idx="9">
                  <c:v>446855</c:v>
                </c:pt>
                <c:pt idx="10">
                  <c:v>446937</c:v>
                </c:pt>
                <c:pt idx="11">
                  <c:v>447003</c:v>
                </c:pt>
                <c:pt idx="12">
                  <c:v>447098</c:v>
                </c:pt>
                <c:pt idx="13">
                  <c:v>447178</c:v>
                </c:pt>
                <c:pt idx="14">
                  <c:v>447277</c:v>
                </c:pt>
                <c:pt idx="15">
                  <c:v>447393</c:v>
                </c:pt>
                <c:pt idx="16">
                  <c:v>447461</c:v>
                </c:pt>
                <c:pt idx="17">
                  <c:v>447515</c:v>
                </c:pt>
                <c:pt idx="18">
                  <c:v>447533</c:v>
                </c:pt>
                <c:pt idx="19">
                  <c:v>447585</c:v>
                </c:pt>
                <c:pt idx="20">
                  <c:v>447614</c:v>
                </c:pt>
                <c:pt idx="21">
                  <c:v>447606</c:v>
                </c:pt>
                <c:pt idx="22">
                  <c:v>447599</c:v>
                </c:pt>
                <c:pt idx="23">
                  <c:v>447608</c:v>
                </c:pt>
                <c:pt idx="24">
                  <c:v>447596</c:v>
                </c:pt>
                <c:pt idx="25">
                  <c:v>447593</c:v>
                </c:pt>
                <c:pt idx="26">
                  <c:v>447587</c:v>
                </c:pt>
                <c:pt idx="27">
                  <c:v>447571</c:v>
                </c:pt>
                <c:pt idx="28">
                  <c:v>447552</c:v>
                </c:pt>
                <c:pt idx="29">
                  <c:v>447538</c:v>
                </c:pt>
                <c:pt idx="30">
                  <c:v>447545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0E-48F2-99A8-656A039F42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58589</c:v>
                </c:pt>
                <c:pt idx="1">
                  <c:v>58597</c:v>
                </c:pt>
                <c:pt idx="2">
                  <c:v>58616</c:v>
                </c:pt>
                <c:pt idx="3">
                  <c:v>58638</c:v>
                </c:pt>
                <c:pt idx="4">
                  <c:v>58655</c:v>
                </c:pt>
                <c:pt idx="5">
                  <c:v>58662</c:v>
                </c:pt>
                <c:pt idx="6">
                  <c:v>58676</c:v>
                </c:pt>
                <c:pt idx="7">
                  <c:v>58678</c:v>
                </c:pt>
                <c:pt idx="8">
                  <c:v>58688</c:v>
                </c:pt>
                <c:pt idx="9">
                  <c:v>58693</c:v>
                </c:pt>
                <c:pt idx="10">
                  <c:v>58709</c:v>
                </c:pt>
                <c:pt idx="11">
                  <c:v>58719</c:v>
                </c:pt>
                <c:pt idx="12">
                  <c:v>58727</c:v>
                </c:pt>
                <c:pt idx="13">
                  <c:v>58728</c:v>
                </c:pt>
                <c:pt idx="14">
                  <c:v>58728</c:v>
                </c:pt>
                <c:pt idx="15">
                  <c:v>58734</c:v>
                </c:pt>
                <c:pt idx="16">
                  <c:v>58757</c:v>
                </c:pt>
                <c:pt idx="17">
                  <c:v>58790</c:v>
                </c:pt>
                <c:pt idx="18">
                  <c:v>58798</c:v>
                </c:pt>
                <c:pt idx="19">
                  <c:v>58804</c:v>
                </c:pt>
                <c:pt idx="20">
                  <c:v>58813</c:v>
                </c:pt>
                <c:pt idx="21">
                  <c:v>58805</c:v>
                </c:pt>
                <c:pt idx="22">
                  <c:v>58810</c:v>
                </c:pt>
                <c:pt idx="23">
                  <c:v>58811</c:v>
                </c:pt>
                <c:pt idx="24">
                  <c:v>58802</c:v>
                </c:pt>
                <c:pt idx="25">
                  <c:v>58803</c:v>
                </c:pt>
                <c:pt idx="26">
                  <c:v>58812</c:v>
                </c:pt>
                <c:pt idx="27">
                  <c:v>58808</c:v>
                </c:pt>
                <c:pt idx="28">
                  <c:v>58805</c:v>
                </c:pt>
                <c:pt idx="29">
                  <c:v>58814</c:v>
                </c:pt>
                <c:pt idx="30">
                  <c:v>58811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00E-48F2-99A8-656A039F42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2170</c:v>
                </c:pt>
                <c:pt idx="1">
                  <c:v>2172</c:v>
                </c:pt>
                <c:pt idx="2">
                  <c:v>2172</c:v>
                </c:pt>
                <c:pt idx="3">
                  <c:v>2172</c:v>
                </c:pt>
                <c:pt idx="4">
                  <c:v>2175</c:v>
                </c:pt>
                <c:pt idx="5">
                  <c:v>2172</c:v>
                </c:pt>
                <c:pt idx="6">
                  <c:v>2172</c:v>
                </c:pt>
                <c:pt idx="7">
                  <c:v>2172</c:v>
                </c:pt>
                <c:pt idx="8">
                  <c:v>2174</c:v>
                </c:pt>
                <c:pt idx="9">
                  <c:v>2175</c:v>
                </c:pt>
                <c:pt idx="10">
                  <c:v>2177</c:v>
                </c:pt>
                <c:pt idx="11">
                  <c:v>2180</c:v>
                </c:pt>
                <c:pt idx="12">
                  <c:v>2177</c:v>
                </c:pt>
                <c:pt idx="13">
                  <c:v>2177</c:v>
                </c:pt>
                <c:pt idx="14">
                  <c:v>2176</c:v>
                </c:pt>
                <c:pt idx="15">
                  <c:v>2177</c:v>
                </c:pt>
                <c:pt idx="16">
                  <c:v>2176</c:v>
                </c:pt>
                <c:pt idx="17">
                  <c:v>2176</c:v>
                </c:pt>
                <c:pt idx="18">
                  <c:v>2175</c:v>
                </c:pt>
                <c:pt idx="19">
                  <c:v>2176</c:v>
                </c:pt>
                <c:pt idx="20">
                  <c:v>2178</c:v>
                </c:pt>
                <c:pt idx="21">
                  <c:v>2177</c:v>
                </c:pt>
                <c:pt idx="22">
                  <c:v>2177</c:v>
                </c:pt>
                <c:pt idx="23">
                  <c:v>2178</c:v>
                </c:pt>
                <c:pt idx="24">
                  <c:v>2179</c:v>
                </c:pt>
                <c:pt idx="25">
                  <c:v>2180</c:v>
                </c:pt>
                <c:pt idx="26">
                  <c:v>2182</c:v>
                </c:pt>
                <c:pt idx="27">
                  <c:v>2184</c:v>
                </c:pt>
                <c:pt idx="28">
                  <c:v>2185</c:v>
                </c:pt>
                <c:pt idx="29">
                  <c:v>2185</c:v>
                </c:pt>
                <c:pt idx="30">
                  <c:v>2182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00E-48F2-99A8-656A039F423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00E-48F2-99A8-656A039F423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00E-48F2-99A8-656A039F423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3465</c:v>
                </c:pt>
                <c:pt idx="1">
                  <c:v>3471</c:v>
                </c:pt>
                <c:pt idx="2">
                  <c:v>3473</c:v>
                </c:pt>
                <c:pt idx="3">
                  <c:v>3476</c:v>
                </c:pt>
                <c:pt idx="4">
                  <c:v>3479</c:v>
                </c:pt>
                <c:pt idx="5">
                  <c:v>3482</c:v>
                </c:pt>
                <c:pt idx="6">
                  <c:v>3484</c:v>
                </c:pt>
                <c:pt idx="7">
                  <c:v>3486</c:v>
                </c:pt>
                <c:pt idx="8">
                  <c:v>3489</c:v>
                </c:pt>
                <c:pt idx="9">
                  <c:v>3489</c:v>
                </c:pt>
                <c:pt idx="10">
                  <c:v>3494</c:v>
                </c:pt>
                <c:pt idx="11">
                  <c:v>3501</c:v>
                </c:pt>
                <c:pt idx="12">
                  <c:v>3507</c:v>
                </c:pt>
                <c:pt idx="13">
                  <c:v>3513</c:v>
                </c:pt>
                <c:pt idx="14">
                  <c:v>3513</c:v>
                </c:pt>
                <c:pt idx="15">
                  <c:v>3519</c:v>
                </c:pt>
                <c:pt idx="16">
                  <c:v>3523</c:v>
                </c:pt>
                <c:pt idx="17">
                  <c:v>3526</c:v>
                </c:pt>
                <c:pt idx="18">
                  <c:v>3533</c:v>
                </c:pt>
                <c:pt idx="19">
                  <c:v>3537</c:v>
                </c:pt>
                <c:pt idx="20">
                  <c:v>3538</c:v>
                </c:pt>
                <c:pt idx="21">
                  <c:v>3538</c:v>
                </c:pt>
                <c:pt idx="22">
                  <c:v>3544</c:v>
                </c:pt>
                <c:pt idx="23">
                  <c:v>3548</c:v>
                </c:pt>
                <c:pt idx="24">
                  <c:v>3551</c:v>
                </c:pt>
                <c:pt idx="25">
                  <c:v>3554</c:v>
                </c:pt>
                <c:pt idx="26">
                  <c:v>3557</c:v>
                </c:pt>
                <c:pt idx="27">
                  <c:v>3560</c:v>
                </c:pt>
                <c:pt idx="28">
                  <c:v>3563</c:v>
                </c:pt>
                <c:pt idx="29">
                  <c:v>3567</c:v>
                </c:pt>
                <c:pt idx="30">
                  <c:v>3569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00E-48F2-99A8-656A039F423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00E-48F2-99A8-656A039F42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155288"/>
        <c:axId val="239157256"/>
      </c:lineChart>
      <c:dateAx>
        <c:axId val="239155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157256"/>
        <c:crosses val="autoZero"/>
        <c:auto val="1"/>
        <c:lblOffset val="100"/>
        <c:baseTimeUnit val="days"/>
      </c:dateAx>
      <c:valAx>
        <c:axId val="239157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155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299</c:v>
                </c:pt>
                <c:pt idx="1">
                  <c:v>314</c:v>
                </c:pt>
                <c:pt idx="2">
                  <c:v>246</c:v>
                </c:pt>
                <c:pt idx="3">
                  <c:v>162</c:v>
                </c:pt>
                <c:pt idx="4">
                  <c:v>-26</c:v>
                </c:pt>
                <c:pt idx="5">
                  <c:v>-15</c:v>
                </c:pt>
                <c:pt idx="6">
                  <c:v>-9</c:v>
                </c:pt>
                <c:pt idx="7">
                  <c:v>-32</c:v>
                </c:pt>
                <c:pt idx="8">
                  <c:v>4</c:v>
                </c:pt>
                <c:pt idx="9">
                  <c:v>19</c:v>
                </c:pt>
                <c:pt idx="10">
                  <c:v>82</c:v>
                </c:pt>
                <c:pt idx="11">
                  <c:v>66</c:v>
                </c:pt>
                <c:pt idx="12">
                  <c:v>95</c:v>
                </c:pt>
                <c:pt idx="13">
                  <c:v>80</c:v>
                </c:pt>
                <c:pt idx="14">
                  <c:v>99</c:v>
                </c:pt>
                <c:pt idx="15">
                  <c:v>116</c:v>
                </c:pt>
                <c:pt idx="16">
                  <c:v>68</c:v>
                </c:pt>
                <c:pt idx="17">
                  <c:v>54</c:v>
                </c:pt>
                <c:pt idx="18">
                  <c:v>18</c:v>
                </c:pt>
                <c:pt idx="19">
                  <c:v>52</c:v>
                </c:pt>
                <c:pt idx="20">
                  <c:v>29</c:v>
                </c:pt>
                <c:pt idx="21">
                  <c:v>-8</c:v>
                </c:pt>
                <c:pt idx="22">
                  <c:v>-7</c:v>
                </c:pt>
                <c:pt idx="23">
                  <c:v>9</c:v>
                </c:pt>
                <c:pt idx="24">
                  <c:v>-12</c:v>
                </c:pt>
                <c:pt idx="25">
                  <c:v>-3</c:v>
                </c:pt>
                <c:pt idx="26">
                  <c:v>-6</c:v>
                </c:pt>
                <c:pt idx="27">
                  <c:v>-16</c:v>
                </c:pt>
                <c:pt idx="28">
                  <c:v>-19</c:v>
                </c:pt>
                <c:pt idx="29">
                  <c:v>-14</c:v>
                </c:pt>
                <c:pt idx="3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97-49DE-8D88-3F5DBA4F6F9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5</c:v>
                </c:pt>
                <c:pt idx="1">
                  <c:v>8</c:v>
                </c:pt>
                <c:pt idx="2">
                  <c:v>19</c:v>
                </c:pt>
                <c:pt idx="3">
                  <c:v>22</c:v>
                </c:pt>
                <c:pt idx="4">
                  <c:v>17</c:v>
                </c:pt>
                <c:pt idx="5">
                  <c:v>7</c:v>
                </c:pt>
                <c:pt idx="6">
                  <c:v>14</c:v>
                </c:pt>
                <c:pt idx="7">
                  <c:v>2</c:v>
                </c:pt>
                <c:pt idx="8">
                  <c:v>10</c:v>
                </c:pt>
                <c:pt idx="9">
                  <c:v>5</c:v>
                </c:pt>
                <c:pt idx="10">
                  <c:v>16</c:v>
                </c:pt>
                <c:pt idx="11">
                  <c:v>10</c:v>
                </c:pt>
                <c:pt idx="12">
                  <c:v>8</c:v>
                </c:pt>
                <c:pt idx="13">
                  <c:v>1</c:v>
                </c:pt>
                <c:pt idx="14">
                  <c:v>0</c:v>
                </c:pt>
                <c:pt idx="15">
                  <c:v>6</c:v>
                </c:pt>
                <c:pt idx="16">
                  <c:v>23</c:v>
                </c:pt>
                <c:pt idx="17">
                  <c:v>33</c:v>
                </c:pt>
                <c:pt idx="18">
                  <c:v>8</c:v>
                </c:pt>
                <c:pt idx="19">
                  <c:v>6</c:v>
                </c:pt>
                <c:pt idx="20">
                  <c:v>9</c:v>
                </c:pt>
                <c:pt idx="21">
                  <c:v>-8</c:v>
                </c:pt>
                <c:pt idx="22">
                  <c:v>5</c:v>
                </c:pt>
                <c:pt idx="23">
                  <c:v>1</c:v>
                </c:pt>
                <c:pt idx="24">
                  <c:v>-9</c:v>
                </c:pt>
                <c:pt idx="25">
                  <c:v>1</c:v>
                </c:pt>
                <c:pt idx="26">
                  <c:v>9</c:v>
                </c:pt>
                <c:pt idx="27">
                  <c:v>-4</c:v>
                </c:pt>
                <c:pt idx="28">
                  <c:v>-3</c:v>
                </c:pt>
                <c:pt idx="29">
                  <c:v>9</c:v>
                </c:pt>
                <c:pt idx="30">
                  <c:v>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797-49DE-8D88-3F5DBA4F6F9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32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  <c:pt idx="5">
                  <c:v>-3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1</c:v>
                </c:pt>
                <c:pt idx="10">
                  <c:v>2</c:v>
                </c:pt>
                <c:pt idx="11">
                  <c:v>3</c:v>
                </c:pt>
                <c:pt idx="12">
                  <c:v>-3</c:v>
                </c:pt>
                <c:pt idx="13">
                  <c:v>0</c:v>
                </c:pt>
                <c:pt idx="14">
                  <c:v>-1</c:v>
                </c:pt>
                <c:pt idx="15">
                  <c:v>1</c:v>
                </c:pt>
                <c:pt idx="16">
                  <c:v>-1</c:v>
                </c:pt>
                <c:pt idx="17">
                  <c:v>0</c:v>
                </c:pt>
                <c:pt idx="18">
                  <c:v>-1</c:v>
                </c:pt>
                <c:pt idx="19">
                  <c:v>1</c:v>
                </c:pt>
                <c:pt idx="20">
                  <c:v>2</c:v>
                </c:pt>
                <c:pt idx="21">
                  <c:v>-1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2</c:v>
                </c:pt>
                <c:pt idx="27">
                  <c:v>2</c:v>
                </c:pt>
                <c:pt idx="28">
                  <c:v>1</c:v>
                </c:pt>
                <c:pt idx="29">
                  <c:v>0</c:v>
                </c:pt>
                <c:pt idx="30">
                  <c:v>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797-49DE-8D88-3F5DBA4F6F9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797-49DE-8D88-3F5DBA4F6F9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797-49DE-8D88-3F5DBA4F6F9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6</c:v>
                </c:pt>
                <c:pt idx="1">
                  <c:v>6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2</c:v>
                </c:pt>
                <c:pt idx="8">
                  <c:v>3</c:v>
                </c:pt>
                <c:pt idx="9">
                  <c:v>0</c:v>
                </c:pt>
                <c:pt idx="10">
                  <c:v>5</c:v>
                </c:pt>
                <c:pt idx="11">
                  <c:v>7</c:v>
                </c:pt>
                <c:pt idx="12">
                  <c:v>6</c:v>
                </c:pt>
                <c:pt idx="13">
                  <c:v>6</c:v>
                </c:pt>
                <c:pt idx="14">
                  <c:v>0</c:v>
                </c:pt>
                <c:pt idx="15">
                  <c:v>6</c:v>
                </c:pt>
                <c:pt idx="16">
                  <c:v>4</c:v>
                </c:pt>
                <c:pt idx="17">
                  <c:v>3</c:v>
                </c:pt>
                <c:pt idx="18">
                  <c:v>7</c:v>
                </c:pt>
                <c:pt idx="19">
                  <c:v>4</c:v>
                </c:pt>
                <c:pt idx="20">
                  <c:v>1</c:v>
                </c:pt>
                <c:pt idx="21">
                  <c:v>0</c:v>
                </c:pt>
                <c:pt idx="22">
                  <c:v>6</c:v>
                </c:pt>
                <c:pt idx="23">
                  <c:v>4</c:v>
                </c:pt>
                <c:pt idx="24">
                  <c:v>3</c:v>
                </c:pt>
                <c:pt idx="25">
                  <c:v>3</c:v>
                </c:pt>
                <c:pt idx="26">
                  <c:v>3</c:v>
                </c:pt>
                <c:pt idx="27">
                  <c:v>3</c:v>
                </c:pt>
                <c:pt idx="28">
                  <c:v>3</c:v>
                </c:pt>
                <c:pt idx="29">
                  <c:v>4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797-49DE-8D88-3F5DBA4F6F9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797-49DE-8D88-3F5DBA4F6F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884072"/>
        <c:axId val="270889320"/>
      </c:lineChart>
      <c:dateAx>
        <c:axId val="270884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889320"/>
        <c:crosses val="autoZero"/>
        <c:auto val="1"/>
        <c:lblOffset val="100"/>
        <c:baseTimeUnit val="days"/>
      </c:dateAx>
      <c:valAx>
        <c:axId val="270889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884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6.7056446277469997E-2</c:v>
                </c:pt>
                <c:pt idx="1">
                  <c:v>7.0373292215010999E-2</c:v>
                </c:pt>
                <c:pt idx="2">
                  <c:v>5.5094444419559997E-2</c:v>
                </c:pt>
                <c:pt idx="3">
                  <c:v>3.6261729102500001E-2</c:v>
                </c:pt>
                <c:pt idx="4">
                  <c:v>-5.8176740938972998E-3</c:v>
                </c:pt>
                <c:pt idx="5">
                  <c:v>-3.3565457116772001E-3</c:v>
                </c:pt>
                <c:pt idx="6">
                  <c:v>-2.0139950276700999E-3</c:v>
                </c:pt>
                <c:pt idx="7">
                  <c:v>-7.1610154319882999E-3</c:v>
                </c:pt>
                <c:pt idx="8">
                  <c:v>8.9519103376660999E-4</c:v>
                </c:pt>
                <c:pt idx="9">
                  <c:v>4.2521193458001996E-3</c:v>
                </c:pt>
                <c:pt idx="10">
                  <c:v>1.8350471629500001E-2</c:v>
                </c:pt>
                <c:pt idx="11">
                  <c:v>1.4767181951818999E-2</c:v>
                </c:pt>
                <c:pt idx="12">
                  <c:v>2.1252653785320999E-2</c:v>
                </c:pt>
                <c:pt idx="13">
                  <c:v>1.7893168835468001E-2</c:v>
                </c:pt>
                <c:pt idx="14">
                  <c:v>2.2138835094749999E-2</c:v>
                </c:pt>
                <c:pt idx="15">
                  <c:v>2.5934711599300001E-2</c:v>
                </c:pt>
                <c:pt idx="16">
                  <c:v>1.5199164939997E-2</c:v>
                </c:pt>
                <c:pt idx="17">
                  <c:v>1.2068090850376001E-2</c:v>
                </c:pt>
                <c:pt idx="18">
                  <c:v>4.0222115459817003E-3</c:v>
                </c:pt>
                <c:pt idx="19">
                  <c:v>1.1619254892934999E-2</c:v>
                </c:pt>
                <c:pt idx="20">
                  <c:v>6.4792162382564002E-3</c:v>
                </c:pt>
                <c:pt idx="21">
                  <c:v>-1.7872541966962999E-3</c:v>
                </c:pt>
                <c:pt idx="22">
                  <c:v>-1.5638753725374999E-3</c:v>
                </c:pt>
                <c:pt idx="23">
                  <c:v>2.0107283528337E-3</c:v>
                </c:pt>
                <c:pt idx="24">
                  <c:v>-2.6809172311487001E-3</c:v>
                </c:pt>
                <c:pt idx="25">
                  <c:v>-6.7024727656190002E-4</c:v>
                </c:pt>
                <c:pt idx="26">
                  <c:v>-1.3405035378123E-3</c:v>
                </c:pt>
                <c:pt idx="27">
                  <c:v>-3.5747240201346002E-3</c:v>
                </c:pt>
                <c:pt idx="28">
                  <c:v>-4.2451365258249999E-3</c:v>
                </c:pt>
                <c:pt idx="29">
                  <c:v>-3.1281281281281001E-3</c:v>
                </c:pt>
                <c:pt idx="30">
                  <c:v>1.5641129915225001E-3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FF-49C0-8D87-8B7B1A3757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8.5347535163184003E-3</c:v>
                </c:pt>
                <c:pt idx="1">
                  <c:v>1.365444025329E-2</c:v>
                </c:pt>
                <c:pt idx="2">
                  <c:v>3.2424868167312E-2</c:v>
                </c:pt>
                <c:pt idx="3">
                  <c:v>3.7532414357855003E-2</c:v>
                </c:pt>
                <c:pt idx="4">
                  <c:v>2.8991438998602001E-2</c:v>
                </c:pt>
                <c:pt idx="5">
                  <c:v>1.1934191458529E-2</c:v>
                </c:pt>
                <c:pt idx="6">
                  <c:v>2.3865534758447E-2</c:v>
                </c:pt>
                <c:pt idx="7">
                  <c:v>3.4085486399890999E-3</c:v>
                </c:pt>
                <c:pt idx="8">
                  <c:v>1.7042162309554E-2</c:v>
                </c:pt>
                <c:pt idx="9">
                  <c:v>8.5196292257361007E-3</c:v>
                </c:pt>
                <c:pt idx="10">
                  <c:v>2.7260491029595001E-2</c:v>
                </c:pt>
                <c:pt idx="11">
                  <c:v>1.7033163569469999E-2</c:v>
                </c:pt>
                <c:pt idx="12">
                  <c:v>1.3624210221563999E-2</c:v>
                </c:pt>
                <c:pt idx="13">
                  <c:v>1.7027942854224E-3</c:v>
                </c:pt>
                <c:pt idx="14">
                  <c:v>0</c:v>
                </c:pt>
                <c:pt idx="15">
                  <c:v>1.0216591744993999E-2</c:v>
                </c:pt>
                <c:pt idx="16">
                  <c:v>3.9159600912589E-2</c:v>
                </c:pt>
                <c:pt idx="17">
                  <c:v>5.6163520942185997E-2</c:v>
                </c:pt>
                <c:pt idx="18">
                  <c:v>1.360775642116E-2</c:v>
                </c:pt>
                <c:pt idx="19">
                  <c:v>1.0204428722065E-2</c:v>
                </c:pt>
                <c:pt idx="20">
                  <c:v>1.5305081286987E-2</c:v>
                </c:pt>
                <c:pt idx="21">
                  <c:v>-1.3602434835835999E-2</c:v>
                </c:pt>
                <c:pt idx="22">
                  <c:v>8.5026783436783007E-3</c:v>
                </c:pt>
                <c:pt idx="23">
                  <c:v>1.7003910899507E-3</c:v>
                </c:pt>
                <c:pt idx="24">
                  <c:v>-1.5303259594294001E-2</c:v>
                </c:pt>
                <c:pt idx="25">
                  <c:v>1.7006224278085999E-3</c:v>
                </c:pt>
                <c:pt idx="26">
                  <c:v>1.5305341564206E-2</c:v>
                </c:pt>
                <c:pt idx="27">
                  <c:v>-6.8013330612799999E-3</c:v>
                </c:pt>
                <c:pt idx="28">
                  <c:v>-5.1013467555434998E-3</c:v>
                </c:pt>
                <c:pt idx="29">
                  <c:v>1.5304821018621E-2</c:v>
                </c:pt>
                <c:pt idx="30">
                  <c:v>-5.1008263338660998E-3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EFF-49C0-8D87-8B7B1A37577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1.4967259120673999</c:v>
                </c:pt>
                <c:pt idx="1">
                  <c:v>9.2165898617511996E-2</c:v>
                </c:pt>
                <c:pt idx="2">
                  <c:v>0</c:v>
                </c:pt>
                <c:pt idx="3">
                  <c:v>0</c:v>
                </c:pt>
                <c:pt idx="4">
                  <c:v>0.13812154696133</c:v>
                </c:pt>
                <c:pt idx="5">
                  <c:v>-0.13793103448276001</c:v>
                </c:pt>
                <c:pt idx="6">
                  <c:v>0</c:v>
                </c:pt>
                <c:pt idx="7">
                  <c:v>0</c:v>
                </c:pt>
                <c:pt idx="8">
                  <c:v>9.2081031307551006E-2</c:v>
                </c:pt>
                <c:pt idx="9">
                  <c:v>4.5998160073597E-2</c:v>
                </c:pt>
                <c:pt idx="10">
                  <c:v>9.1954022988505996E-2</c:v>
                </c:pt>
                <c:pt idx="11">
                  <c:v>0.13780431786863001</c:v>
                </c:pt>
                <c:pt idx="12">
                  <c:v>-0.13761467889908</c:v>
                </c:pt>
                <c:pt idx="13">
                  <c:v>0</c:v>
                </c:pt>
                <c:pt idx="14">
                  <c:v>-4.5934772622875999E-2</c:v>
                </c:pt>
                <c:pt idx="15">
                  <c:v>4.5955882352940999E-2</c:v>
                </c:pt>
                <c:pt idx="16">
                  <c:v>-4.5934772622875999E-2</c:v>
                </c:pt>
                <c:pt idx="17">
                  <c:v>0</c:v>
                </c:pt>
                <c:pt idx="18">
                  <c:v>-4.5955882352940999E-2</c:v>
                </c:pt>
                <c:pt idx="19">
                  <c:v>4.5977011494252998E-2</c:v>
                </c:pt>
                <c:pt idx="20">
                  <c:v>9.1911764705881999E-2</c:v>
                </c:pt>
                <c:pt idx="21">
                  <c:v>-4.5913682277318998E-2</c:v>
                </c:pt>
                <c:pt idx="22">
                  <c:v>0</c:v>
                </c:pt>
                <c:pt idx="23">
                  <c:v>4.5934772622875999E-2</c:v>
                </c:pt>
                <c:pt idx="24">
                  <c:v>4.5913682277318998E-2</c:v>
                </c:pt>
                <c:pt idx="25">
                  <c:v>4.5892611289581997E-2</c:v>
                </c:pt>
                <c:pt idx="26">
                  <c:v>9.1743119266054995E-2</c:v>
                </c:pt>
                <c:pt idx="27">
                  <c:v>9.1659028414299001E-2</c:v>
                </c:pt>
                <c:pt idx="28">
                  <c:v>4.5787545787546E-2</c:v>
                </c:pt>
                <c:pt idx="29">
                  <c:v>0</c:v>
                </c:pt>
                <c:pt idx="30">
                  <c:v>-0.13729977116705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EFF-49C0-8D87-8B7B1A37577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EFF-49C0-8D87-8B7B1A37577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EFF-49C0-8D87-8B7B1A37577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0.17346053772767001</c:v>
                </c:pt>
                <c:pt idx="1">
                  <c:v>0.17316017316016999</c:v>
                </c:pt>
                <c:pt idx="2">
                  <c:v>5.7620282339383003E-2</c:v>
                </c:pt>
                <c:pt idx="3">
                  <c:v>8.6380650734235995E-2</c:v>
                </c:pt>
                <c:pt idx="4">
                  <c:v>8.6306098964327005E-2</c:v>
                </c:pt>
                <c:pt idx="5">
                  <c:v>8.6231675768898994E-2</c:v>
                </c:pt>
                <c:pt idx="6">
                  <c:v>5.7438253877081999E-2</c:v>
                </c:pt>
                <c:pt idx="7">
                  <c:v>5.7405281285877997E-2</c:v>
                </c:pt>
                <c:pt idx="8">
                  <c:v>8.6058519793460006E-2</c:v>
                </c:pt>
                <c:pt idx="9">
                  <c:v>0</c:v>
                </c:pt>
                <c:pt idx="10">
                  <c:v>0.1433075379765</c:v>
                </c:pt>
                <c:pt idx="11">
                  <c:v>0.20034344590726999</c:v>
                </c:pt>
                <c:pt idx="12">
                  <c:v>0.17137960582691</c:v>
                </c:pt>
                <c:pt idx="13">
                  <c:v>0.17108639863131</c:v>
                </c:pt>
                <c:pt idx="14">
                  <c:v>0</c:v>
                </c:pt>
                <c:pt idx="15">
                  <c:v>0.17079419299744</c:v>
                </c:pt>
                <c:pt idx="16">
                  <c:v>0.11366865586814</c:v>
                </c:pt>
                <c:pt idx="17">
                  <c:v>8.5154697700822998E-2</c:v>
                </c:pt>
                <c:pt idx="18">
                  <c:v>0.19852524106635999</c:v>
                </c:pt>
                <c:pt idx="19">
                  <c:v>0.11321822813473</c:v>
                </c:pt>
                <c:pt idx="20">
                  <c:v>2.8272547356516999E-2</c:v>
                </c:pt>
                <c:pt idx="21">
                  <c:v>0</c:v>
                </c:pt>
                <c:pt idx="22">
                  <c:v>0.1695873374788</c:v>
                </c:pt>
                <c:pt idx="23">
                  <c:v>0.11286681715576</c:v>
                </c:pt>
                <c:pt idx="24">
                  <c:v>8.4554678692220997E-2</c:v>
                </c:pt>
                <c:pt idx="25">
                  <c:v>8.4483244156576001E-2</c:v>
                </c:pt>
                <c:pt idx="26">
                  <c:v>8.4411930219470993E-2</c:v>
                </c:pt>
                <c:pt idx="27">
                  <c:v>8.4340736575766004E-2</c:v>
                </c:pt>
                <c:pt idx="28">
                  <c:v>8.4269662921347993E-2</c:v>
                </c:pt>
                <c:pt idx="29">
                  <c:v>0.11226494527083999</c:v>
                </c:pt>
                <c:pt idx="30">
                  <c:v>5.6069526212504002E-2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EFF-49C0-8D87-8B7B1A37577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EFF-49C0-8D87-8B7B1A3757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889976"/>
        <c:axId val="270884728"/>
      </c:lineChart>
      <c:dateAx>
        <c:axId val="270889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884728"/>
        <c:crosses val="autoZero"/>
        <c:auto val="1"/>
        <c:lblOffset val="100"/>
        <c:baseTimeUnit val="days"/>
      </c:dateAx>
      <c:valAx>
        <c:axId val="270884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889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299</c:v>
                </c:pt>
                <c:pt idx="1">
                  <c:v>314</c:v>
                </c:pt>
                <c:pt idx="2">
                  <c:v>246</c:v>
                </c:pt>
                <c:pt idx="3">
                  <c:v>162</c:v>
                </c:pt>
                <c:pt idx="4">
                  <c:v>-26</c:v>
                </c:pt>
                <c:pt idx="5">
                  <c:v>-15</c:v>
                </c:pt>
                <c:pt idx="6">
                  <c:v>-9</c:v>
                </c:pt>
                <c:pt idx="7">
                  <c:v>-32</c:v>
                </c:pt>
                <c:pt idx="8">
                  <c:v>4</c:v>
                </c:pt>
                <c:pt idx="9">
                  <c:v>19</c:v>
                </c:pt>
                <c:pt idx="10">
                  <c:v>82</c:v>
                </c:pt>
                <c:pt idx="11">
                  <c:v>66</c:v>
                </c:pt>
                <c:pt idx="12">
                  <c:v>95</c:v>
                </c:pt>
                <c:pt idx="13">
                  <c:v>80</c:v>
                </c:pt>
                <c:pt idx="14">
                  <c:v>99</c:v>
                </c:pt>
                <c:pt idx="15">
                  <c:v>116</c:v>
                </c:pt>
                <c:pt idx="16">
                  <c:v>68</c:v>
                </c:pt>
                <c:pt idx="17">
                  <c:v>54</c:v>
                </c:pt>
                <c:pt idx="18">
                  <c:v>18</c:v>
                </c:pt>
                <c:pt idx="19">
                  <c:v>52</c:v>
                </c:pt>
                <c:pt idx="20">
                  <c:v>29</c:v>
                </c:pt>
                <c:pt idx="21">
                  <c:v>-8</c:v>
                </c:pt>
                <c:pt idx="22">
                  <c:v>-7</c:v>
                </c:pt>
                <c:pt idx="23">
                  <c:v>9</c:v>
                </c:pt>
                <c:pt idx="24">
                  <c:v>-12</c:v>
                </c:pt>
                <c:pt idx="25">
                  <c:v>-3</c:v>
                </c:pt>
                <c:pt idx="26">
                  <c:v>-6</c:v>
                </c:pt>
                <c:pt idx="27">
                  <c:v>-16</c:v>
                </c:pt>
                <c:pt idx="28">
                  <c:v>-19</c:v>
                </c:pt>
                <c:pt idx="29">
                  <c:v>-14</c:v>
                </c:pt>
                <c:pt idx="3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31-4DDD-827A-8064B302F1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5</c:v>
                </c:pt>
                <c:pt idx="1">
                  <c:v>8</c:v>
                </c:pt>
                <c:pt idx="2">
                  <c:v>19</c:v>
                </c:pt>
                <c:pt idx="3">
                  <c:v>22</c:v>
                </c:pt>
                <c:pt idx="4">
                  <c:v>17</c:v>
                </c:pt>
                <c:pt idx="5">
                  <c:v>7</c:v>
                </c:pt>
                <c:pt idx="6">
                  <c:v>14</c:v>
                </c:pt>
                <c:pt idx="7">
                  <c:v>2</c:v>
                </c:pt>
                <c:pt idx="8">
                  <c:v>10</c:v>
                </c:pt>
                <c:pt idx="9">
                  <c:v>5</c:v>
                </c:pt>
                <c:pt idx="10">
                  <c:v>16</c:v>
                </c:pt>
                <c:pt idx="11">
                  <c:v>10</c:v>
                </c:pt>
                <c:pt idx="12">
                  <c:v>8</c:v>
                </c:pt>
                <c:pt idx="13">
                  <c:v>1</c:v>
                </c:pt>
                <c:pt idx="14">
                  <c:v>0</c:v>
                </c:pt>
                <c:pt idx="15">
                  <c:v>6</c:v>
                </c:pt>
                <c:pt idx="16">
                  <c:v>23</c:v>
                </c:pt>
                <c:pt idx="17">
                  <c:v>33</c:v>
                </c:pt>
                <c:pt idx="18">
                  <c:v>8</c:v>
                </c:pt>
                <c:pt idx="19">
                  <c:v>6</c:v>
                </c:pt>
                <c:pt idx="20">
                  <c:v>9</c:v>
                </c:pt>
                <c:pt idx="21">
                  <c:v>-8</c:v>
                </c:pt>
                <c:pt idx="22">
                  <c:v>5</c:v>
                </c:pt>
                <c:pt idx="23">
                  <c:v>1</c:v>
                </c:pt>
                <c:pt idx="24">
                  <c:v>-9</c:v>
                </c:pt>
                <c:pt idx="25">
                  <c:v>1</c:v>
                </c:pt>
                <c:pt idx="26">
                  <c:v>9</c:v>
                </c:pt>
                <c:pt idx="27">
                  <c:v>-4</c:v>
                </c:pt>
                <c:pt idx="28">
                  <c:v>-3</c:v>
                </c:pt>
                <c:pt idx="29">
                  <c:v>9</c:v>
                </c:pt>
                <c:pt idx="30">
                  <c:v>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231-4DDD-827A-8064B302F16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32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  <c:pt idx="5">
                  <c:v>-3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1</c:v>
                </c:pt>
                <c:pt idx="10">
                  <c:v>2</c:v>
                </c:pt>
                <c:pt idx="11">
                  <c:v>3</c:v>
                </c:pt>
                <c:pt idx="12">
                  <c:v>-3</c:v>
                </c:pt>
                <c:pt idx="13">
                  <c:v>0</c:v>
                </c:pt>
                <c:pt idx="14">
                  <c:v>-1</c:v>
                </c:pt>
                <c:pt idx="15">
                  <c:v>1</c:v>
                </c:pt>
                <c:pt idx="16">
                  <c:v>-1</c:v>
                </c:pt>
                <c:pt idx="17">
                  <c:v>0</c:v>
                </c:pt>
                <c:pt idx="18">
                  <c:v>-1</c:v>
                </c:pt>
                <c:pt idx="19">
                  <c:v>1</c:v>
                </c:pt>
                <c:pt idx="20">
                  <c:v>2</c:v>
                </c:pt>
                <c:pt idx="21">
                  <c:v>-1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2</c:v>
                </c:pt>
                <c:pt idx="27">
                  <c:v>2</c:v>
                </c:pt>
                <c:pt idx="28">
                  <c:v>1</c:v>
                </c:pt>
                <c:pt idx="29">
                  <c:v>0</c:v>
                </c:pt>
                <c:pt idx="30">
                  <c:v>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231-4DDD-827A-8064B302F16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231-4DDD-827A-8064B302F16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231-4DDD-827A-8064B302F16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6"/>
            </a:solidFill>
            <a:ln w="25400">
              <a:noFill/>
            </a:ln>
            <a:effectLst/>
          </c:spP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6</c:v>
                </c:pt>
                <c:pt idx="1">
                  <c:v>6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2</c:v>
                </c:pt>
                <c:pt idx="8">
                  <c:v>3</c:v>
                </c:pt>
                <c:pt idx="9">
                  <c:v>0</c:v>
                </c:pt>
                <c:pt idx="10">
                  <c:v>5</c:v>
                </c:pt>
                <c:pt idx="11">
                  <c:v>7</c:v>
                </c:pt>
                <c:pt idx="12">
                  <c:v>6</c:v>
                </c:pt>
                <c:pt idx="13">
                  <c:v>6</c:v>
                </c:pt>
                <c:pt idx="14">
                  <c:v>0</c:v>
                </c:pt>
                <c:pt idx="15">
                  <c:v>6</c:v>
                </c:pt>
                <c:pt idx="16">
                  <c:v>4</c:v>
                </c:pt>
                <c:pt idx="17">
                  <c:v>3</c:v>
                </c:pt>
                <c:pt idx="18">
                  <c:v>7</c:v>
                </c:pt>
                <c:pt idx="19">
                  <c:v>4</c:v>
                </c:pt>
                <c:pt idx="20">
                  <c:v>1</c:v>
                </c:pt>
                <c:pt idx="21">
                  <c:v>0</c:v>
                </c:pt>
                <c:pt idx="22">
                  <c:v>6</c:v>
                </c:pt>
                <c:pt idx="23">
                  <c:v>4</c:v>
                </c:pt>
                <c:pt idx="24">
                  <c:v>3</c:v>
                </c:pt>
                <c:pt idx="25">
                  <c:v>3</c:v>
                </c:pt>
                <c:pt idx="26">
                  <c:v>3</c:v>
                </c:pt>
                <c:pt idx="27">
                  <c:v>3</c:v>
                </c:pt>
                <c:pt idx="28">
                  <c:v>3</c:v>
                </c:pt>
                <c:pt idx="29">
                  <c:v>4</c:v>
                </c:pt>
                <c:pt idx="3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231-4DDD-827A-8064B302F16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231-4DDD-827A-8064B302F1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2873056"/>
        <c:axId val="272873384"/>
      </c:areaChart>
      <c:dateAx>
        <c:axId val="272873056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873384"/>
        <c:crosses val="autoZero"/>
        <c:auto val="1"/>
        <c:lblOffset val="100"/>
        <c:baseTimeUnit val="days"/>
      </c:dateAx>
      <c:valAx>
        <c:axId val="272873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87305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4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0</c:v>
                </c:pt>
                <c:pt idx="8">
                  <c:v>2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2</c:v>
                </c:pt>
                <c:pt idx="21">
                  <c:v>1</c:v>
                </c:pt>
                <c:pt idx="22">
                  <c:v>1</c:v>
                </c:pt>
                <c:pt idx="23">
                  <c:v>2</c:v>
                </c:pt>
                <c:pt idx="24">
                  <c:v>1</c:v>
                </c:pt>
                <c:pt idx="25">
                  <c:v>2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34-486F-A63F-892CE187C11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1</c:v>
                </c:pt>
                <c:pt idx="8">
                  <c:v>3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2</c:v>
                </c:pt>
                <c:pt idx="25">
                  <c:v>2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534-486F-A63F-892CE187C11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534-486F-A63F-892CE187C11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534-486F-A63F-892CE187C11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534-486F-A63F-892CE187C11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534-486F-A63F-892CE187C11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534-486F-A63F-892CE187C1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871416"/>
        <c:axId val="272868464"/>
      </c:lineChart>
      <c:dateAx>
        <c:axId val="272871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868464"/>
        <c:crosses val="autoZero"/>
        <c:auto val="1"/>
        <c:lblOffset val="100"/>
        <c:baseTimeUnit val="days"/>
      </c:dateAx>
      <c:valAx>
        <c:axId val="272868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871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1.5469395258742E-2</c:v>
                </c:pt>
                <c:pt idx="1">
                  <c:v>1.1089976677443001E-2</c:v>
                </c:pt>
                <c:pt idx="2">
                  <c:v>9.8515770359738995E-3</c:v>
                </c:pt>
                <c:pt idx="3">
                  <c:v>5.7627793829013998E-3</c:v>
                </c:pt>
                <c:pt idx="4">
                  <c:v>6.1161942652473997E-3</c:v>
                </c:pt>
                <c:pt idx="5">
                  <c:v>8.0558539205155995E-3</c:v>
                </c:pt>
                <c:pt idx="6">
                  <c:v>1.8685607382940998E-2</c:v>
                </c:pt>
                <c:pt idx="7">
                  <c:v>0</c:v>
                </c:pt>
                <c:pt idx="8">
                  <c:v>7.7209881074403004E-3</c:v>
                </c:pt>
                <c:pt idx="9">
                  <c:v>7.6089024158264998E-3</c:v>
                </c:pt>
                <c:pt idx="10">
                  <c:v>1.0405105438402E-2</c:v>
                </c:pt>
                <c:pt idx="11">
                  <c:v>6.7118598563661999E-3</c:v>
                </c:pt>
                <c:pt idx="12">
                  <c:v>2.5724191924840999E-2</c:v>
                </c:pt>
                <c:pt idx="13">
                  <c:v>0</c:v>
                </c:pt>
                <c:pt idx="14">
                  <c:v>0</c:v>
                </c:pt>
                <c:pt idx="15">
                  <c:v>1.47540433903E-2</c:v>
                </c:pt>
                <c:pt idx="16">
                  <c:v>1.5645010247482001E-2</c:v>
                </c:pt>
                <c:pt idx="17">
                  <c:v>1.0279605263158E-2</c:v>
                </c:pt>
                <c:pt idx="18">
                  <c:v>6.9270027976153E-3</c:v>
                </c:pt>
                <c:pt idx="19">
                  <c:v>4.4239977299082002E-2</c:v>
                </c:pt>
                <c:pt idx="20">
                  <c:v>1.161754159415E-2</c:v>
                </c:pt>
                <c:pt idx="21">
                  <c:v>7.4395120752440994E-2</c:v>
                </c:pt>
                <c:pt idx="22">
                  <c:v>3.7980169883066002E-3</c:v>
                </c:pt>
                <c:pt idx="23">
                  <c:v>1.2511086833645E-2</c:v>
                </c:pt>
                <c:pt idx="24">
                  <c:v>1.2064289256974E-2</c:v>
                </c:pt>
                <c:pt idx="25">
                  <c:v>2.3347051122222E-2</c:v>
                </c:pt>
                <c:pt idx="26">
                  <c:v>1.0724100180969001E-2</c:v>
                </c:pt>
                <c:pt idx="27">
                  <c:v>9.6072425203149008E-3</c:v>
                </c:pt>
                <c:pt idx="28">
                  <c:v>8.7138959828939998E-3</c:v>
                </c:pt>
                <c:pt idx="29">
                  <c:v>6.2563541096426001E-3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0D-4CDE-873C-FDF6B457203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1.0241354589834E-2</c:v>
                </c:pt>
                <c:pt idx="1">
                  <c:v>7.9645463906382E-3</c:v>
                </c:pt>
                <c:pt idx="2">
                  <c:v>1.1517592055420999E-2</c:v>
                </c:pt>
                <c:pt idx="3">
                  <c:v>6.8227949579544997E-3</c:v>
                </c:pt>
                <c:pt idx="4">
                  <c:v>3.4102922620468999E-3</c:v>
                </c:pt>
                <c:pt idx="5">
                  <c:v>6.8191891984042997E-3</c:v>
                </c:pt>
                <c:pt idx="6">
                  <c:v>1.1079104808331E-2</c:v>
                </c:pt>
                <c:pt idx="7">
                  <c:v>8.5212263748999009E-3</c:v>
                </c:pt>
                <c:pt idx="8">
                  <c:v>1.6472686581576999E-2</c:v>
                </c:pt>
                <c:pt idx="9">
                  <c:v>5.1116033395808003E-3</c:v>
                </c:pt>
                <c:pt idx="10">
                  <c:v>2.5553227372617001E-3</c:v>
                </c:pt>
                <c:pt idx="11">
                  <c:v>5.1095139149095999E-3</c:v>
                </c:pt>
                <c:pt idx="12">
                  <c:v>2.0434923283892001E-2</c:v>
                </c:pt>
                <c:pt idx="13">
                  <c:v>0</c:v>
                </c:pt>
                <c:pt idx="14">
                  <c:v>0</c:v>
                </c:pt>
                <c:pt idx="15">
                  <c:v>1.7026783129863001E-3</c:v>
                </c:pt>
                <c:pt idx="16">
                  <c:v>1.0213635202996001E-2</c:v>
                </c:pt>
                <c:pt idx="17">
                  <c:v>2.3820461776666E-2</c:v>
                </c:pt>
                <c:pt idx="18">
                  <c:v>8.5042691431098001E-3</c:v>
                </c:pt>
                <c:pt idx="19">
                  <c:v>4.2516283736670997E-2</c:v>
                </c:pt>
                <c:pt idx="20">
                  <c:v>0</c:v>
                </c:pt>
                <c:pt idx="21">
                  <c:v>8.3320580183305001E-2</c:v>
                </c:pt>
                <c:pt idx="22">
                  <c:v>1.7004778342713999E-3</c:v>
                </c:pt>
                <c:pt idx="23">
                  <c:v>5.1011732698521004E-3</c:v>
                </c:pt>
                <c:pt idx="24">
                  <c:v>5.1015202530353999E-3</c:v>
                </c:pt>
                <c:pt idx="25">
                  <c:v>1.3604979422469E-2</c:v>
                </c:pt>
                <c:pt idx="26">
                  <c:v>6.8019113370857004E-3</c:v>
                </c:pt>
                <c:pt idx="27">
                  <c:v>5.1011732698521004E-3</c:v>
                </c:pt>
                <c:pt idx="28">
                  <c:v>5.1015202530353999E-3</c:v>
                </c:pt>
                <c:pt idx="29">
                  <c:v>1.7004200037409E-3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B0D-4CDE-873C-FDF6B457203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0.64995357474465998</c:v>
                </c:pt>
                <c:pt idx="1">
                  <c:v>0.18424689083372001</c:v>
                </c:pt>
                <c:pt idx="2">
                  <c:v>9.2081031307551006E-2</c:v>
                </c:pt>
                <c:pt idx="3">
                  <c:v>4.6040515653774997E-2</c:v>
                </c:pt>
                <c:pt idx="4">
                  <c:v>0.23009664058904999</c:v>
                </c:pt>
                <c:pt idx="5">
                  <c:v>4.6019328117808997E-2</c:v>
                </c:pt>
                <c:pt idx="6">
                  <c:v>0.18416206261509999</c:v>
                </c:pt>
                <c:pt idx="7">
                  <c:v>9.2081031307551006E-2</c:v>
                </c:pt>
                <c:pt idx="8">
                  <c:v>0.13805798435343</c:v>
                </c:pt>
                <c:pt idx="9">
                  <c:v>9.1996320147194E-2</c:v>
                </c:pt>
                <c:pt idx="10">
                  <c:v>4.5955882352940999E-2</c:v>
                </c:pt>
                <c:pt idx="11">
                  <c:v>9.1827364554636998E-2</c:v>
                </c:pt>
                <c:pt idx="12">
                  <c:v>-0.13774104683196001</c:v>
                </c:pt>
                <c:pt idx="13">
                  <c:v>0</c:v>
                </c:pt>
                <c:pt idx="14">
                  <c:v>4.5955882352940999E-2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9.1869545245751E-2</c:v>
                </c:pt>
                <c:pt idx="21">
                  <c:v>4.5934772622875999E-2</c:v>
                </c:pt>
                <c:pt idx="22">
                  <c:v>-4.5934772622875999E-2</c:v>
                </c:pt>
                <c:pt idx="23">
                  <c:v>4.5934772622875999E-2</c:v>
                </c:pt>
                <c:pt idx="24">
                  <c:v>4.5913682277318998E-2</c:v>
                </c:pt>
                <c:pt idx="25">
                  <c:v>4.5892611289581997E-2</c:v>
                </c:pt>
                <c:pt idx="26">
                  <c:v>0</c:v>
                </c:pt>
                <c:pt idx="27">
                  <c:v>4.5808520384792002E-2</c:v>
                </c:pt>
                <c:pt idx="28">
                  <c:v>0.22893772893773001</c:v>
                </c:pt>
                <c:pt idx="29">
                  <c:v>0</c:v>
                </c:pt>
                <c:pt idx="30">
                  <c:v>-0.27485112230874997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B0D-4CDE-873C-FDF6B457203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B0D-4CDE-873C-FDF6B457203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B0D-4CDE-873C-FDF6B457203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42715</c:v>
                </c:pt>
                <c:pt idx="1">
                  <c:v>42716</c:v>
                </c:pt>
                <c:pt idx="2">
                  <c:v>42717</c:v>
                </c:pt>
                <c:pt idx="3">
                  <c:v>42718</c:v>
                </c:pt>
                <c:pt idx="4">
                  <c:v>42719</c:v>
                </c:pt>
                <c:pt idx="5">
                  <c:v>42720</c:v>
                </c:pt>
                <c:pt idx="6">
                  <c:v>42721</c:v>
                </c:pt>
                <c:pt idx="7">
                  <c:v>42722</c:v>
                </c:pt>
                <c:pt idx="8">
                  <c:v>42723</c:v>
                </c:pt>
                <c:pt idx="9">
                  <c:v>42724</c:v>
                </c:pt>
                <c:pt idx="10">
                  <c:v>42725</c:v>
                </c:pt>
                <c:pt idx="11">
                  <c:v>42726</c:v>
                </c:pt>
                <c:pt idx="12">
                  <c:v>42727</c:v>
                </c:pt>
                <c:pt idx="13">
                  <c:v>42728</c:v>
                </c:pt>
                <c:pt idx="14">
                  <c:v>42729</c:v>
                </c:pt>
                <c:pt idx="15">
                  <c:v>42730</c:v>
                </c:pt>
                <c:pt idx="16">
                  <c:v>42731</c:v>
                </c:pt>
                <c:pt idx="17">
                  <c:v>42732</c:v>
                </c:pt>
                <c:pt idx="18">
                  <c:v>42733</c:v>
                </c:pt>
                <c:pt idx="19">
                  <c:v>42734</c:v>
                </c:pt>
                <c:pt idx="20">
                  <c:v>42735</c:v>
                </c:pt>
                <c:pt idx="21">
                  <c:v>42736</c:v>
                </c:pt>
                <c:pt idx="22">
                  <c:v>42737</c:v>
                </c:pt>
                <c:pt idx="23">
                  <c:v>42738</c:v>
                </c:pt>
                <c:pt idx="24">
                  <c:v>42739</c:v>
                </c:pt>
                <c:pt idx="25">
                  <c:v>42740</c:v>
                </c:pt>
                <c:pt idx="26">
                  <c:v>42741</c:v>
                </c:pt>
                <c:pt idx="27">
                  <c:v>42742</c:v>
                </c:pt>
                <c:pt idx="28">
                  <c:v>42743</c:v>
                </c:pt>
                <c:pt idx="29">
                  <c:v>42744</c:v>
                </c:pt>
                <c:pt idx="30">
                  <c:v>42745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1.0353753235548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1.3413242009132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1.3053348467649999</c:v>
                </c:pt>
                <c:pt idx="18">
                  <c:v>0</c:v>
                </c:pt>
                <c:pt idx="19">
                  <c:v>2.3479490806222998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B0D-4CDE-873C-FDF6B45720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882760"/>
        <c:axId val="238127424"/>
      </c:lineChart>
      <c:dateAx>
        <c:axId val="270882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127424"/>
        <c:crosses val="autoZero"/>
        <c:auto val="1"/>
        <c:lblOffset val="100"/>
        <c:baseTimeUnit val="days"/>
      </c:dateAx>
      <c:valAx>
        <c:axId val="238127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882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COMPILADO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509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Audience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44113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550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Audience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03800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451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Audience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12043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086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Audience Distribution Development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55940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699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Posted Content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34603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0474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37024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12/11/2016 - 01/10/2017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0306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58</Words>
  <Application>Microsoft Office PowerPoint</Application>
  <PresentationFormat>On-screen Show (4:3)</PresentationFormat>
  <Paragraphs>20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Reporte COMPILADO</vt:lpstr>
      <vt:lpstr>Overall Audience</vt:lpstr>
      <vt:lpstr>Overall Audience Change</vt:lpstr>
      <vt:lpstr>Overall Audience Change Rate</vt:lpstr>
      <vt:lpstr>Overall Audience Distribution Development</vt:lpstr>
      <vt:lpstr>Overall Posted Content</vt:lpstr>
      <vt:lpstr>Overall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COMPILADO</dc:title>
  <dc:creator>Administrator</dc:creator>
  <cp:lastModifiedBy>Administrator</cp:lastModifiedBy>
  <cp:revision>1</cp:revision>
  <dcterms:created xsi:type="dcterms:W3CDTF">2017-01-10T14:13:21Z</dcterms:created>
  <dcterms:modified xsi:type="dcterms:W3CDTF">2017-01-10T14:13:47Z</dcterms:modified>
</cp:coreProperties>
</file>