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506997</c:v>
                </c:pt>
                <c:pt idx="1">
                  <c:v>507064</c:v>
                </c:pt>
                <c:pt idx="2">
                  <c:v>507126</c:v>
                </c:pt>
                <c:pt idx="3">
                  <c:v>507134</c:v>
                </c:pt>
                <c:pt idx="4">
                  <c:v>507140</c:v>
                </c:pt>
                <c:pt idx="5">
                  <c:v>507134</c:v>
                </c:pt>
                <c:pt idx="6">
                  <c:v>507191</c:v>
                </c:pt>
                <c:pt idx="7">
                  <c:v>507217</c:v>
                </c:pt>
                <c:pt idx="8">
                  <c:v>507254</c:v>
                </c:pt>
                <c:pt idx="9">
                  <c:v>507300</c:v>
                </c:pt>
                <c:pt idx="10">
                  <c:v>507346</c:v>
                </c:pt>
                <c:pt idx="11">
                  <c:v>507407</c:v>
                </c:pt>
                <c:pt idx="12">
                  <c:v>507499</c:v>
                </c:pt>
                <c:pt idx="13">
                  <c:v>507668</c:v>
                </c:pt>
                <c:pt idx="14">
                  <c:v>507757</c:v>
                </c:pt>
                <c:pt idx="15">
                  <c:v>507853</c:v>
                </c:pt>
                <c:pt idx="16">
                  <c:v>507930</c:v>
                </c:pt>
                <c:pt idx="17">
                  <c:v>507989</c:v>
                </c:pt>
                <c:pt idx="18">
                  <c:v>508097</c:v>
                </c:pt>
                <c:pt idx="19">
                  <c:v>508177</c:v>
                </c:pt>
                <c:pt idx="20">
                  <c:v>508291</c:v>
                </c:pt>
                <c:pt idx="21">
                  <c:v>508374</c:v>
                </c:pt>
                <c:pt idx="22">
                  <c:v>508544</c:v>
                </c:pt>
                <c:pt idx="23">
                  <c:v>508605</c:v>
                </c:pt>
                <c:pt idx="24">
                  <c:v>508679</c:v>
                </c:pt>
                <c:pt idx="25">
                  <c:v>508777</c:v>
                </c:pt>
                <c:pt idx="26">
                  <c:v>508882</c:v>
                </c:pt>
                <c:pt idx="27">
                  <c:v>508950</c:v>
                </c:pt>
                <c:pt idx="28">
                  <c:v>509024</c:v>
                </c:pt>
                <c:pt idx="29">
                  <c:v>509098</c:v>
                </c:pt>
                <c:pt idx="30">
                  <c:v>509161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E6-4127-906B-DA8AC32414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1047088</c:v>
                </c:pt>
                <c:pt idx="1">
                  <c:v>1047116</c:v>
                </c:pt>
                <c:pt idx="2">
                  <c:v>1047132</c:v>
                </c:pt>
                <c:pt idx="3">
                  <c:v>1047169</c:v>
                </c:pt>
                <c:pt idx="4">
                  <c:v>1047266</c:v>
                </c:pt>
                <c:pt idx="5">
                  <c:v>1047445</c:v>
                </c:pt>
                <c:pt idx="6">
                  <c:v>1047574</c:v>
                </c:pt>
                <c:pt idx="7">
                  <c:v>1047656</c:v>
                </c:pt>
                <c:pt idx="8">
                  <c:v>1047752</c:v>
                </c:pt>
                <c:pt idx="9">
                  <c:v>1047835</c:v>
                </c:pt>
                <c:pt idx="10">
                  <c:v>1047881</c:v>
                </c:pt>
                <c:pt idx="11">
                  <c:v>1048007</c:v>
                </c:pt>
                <c:pt idx="12">
                  <c:v>1048171</c:v>
                </c:pt>
                <c:pt idx="13">
                  <c:v>1048418</c:v>
                </c:pt>
                <c:pt idx="14">
                  <c:v>1048528</c:v>
                </c:pt>
                <c:pt idx="15">
                  <c:v>1048651</c:v>
                </c:pt>
                <c:pt idx="16">
                  <c:v>1048720</c:v>
                </c:pt>
                <c:pt idx="17">
                  <c:v>1048760</c:v>
                </c:pt>
                <c:pt idx="18">
                  <c:v>1048863</c:v>
                </c:pt>
                <c:pt idx="19">
                  <c:v>1049005</c:v>
                </c:pt>
                <c:pt idx="20">
                  <c:v>1049151</c:v>
                </c:pt>
                <c:pt idx="21">
                  <c:v>1049254</c:v>
                </c:pt>
                <c:pt idx="22">
                  <c:v>1049324</c:v>
                </c:pt>
                <c:pt idx="23">
                  <c:v>1049320</c:v>
                </c:pt>
                <c:pt idx="24">
                  <c:v>1049326</c:v>
                </c:pt>
                <c:pt idx="25">
                  <c:v>1049454</c:v>
                </c:pt>
                <c:pt idx="26">
                  <c:v>1049599</c:v>
                </c:pt>
                <c:pt idx="27">
                  <c:v>1049735</c:v>
                </c:pt>
                <c:pt idx="28">
                  <c:v>1049856</c:v>
                </c:pt>
                <c:pt idx="29">
                  <c:v>1049952</c:v>
                </c:pt>
                <c:pt idx="30">
                  <c:v>1050040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E6-4127-906B-DA8AC32414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1217013</c:v>
                </c:pt>
                <c:pt idx="1">
                  <c:v>1217777</c:v>
                </c:pt>
                <c:pt idx="2">
                  <c:v>1218529</c:v>
                </c:pt>
                <c:pt idx="3">
                  <c:v>1219463</c:v>
                </c:pt>
                <c:pt idx="4">
                  <c:v>1220371</c:v>
                </c:pt>
                <c:pt idx="5">
                  <c:v>1221304</c:v>
                </c:pt>
                <c:pt idx="6">
                  <c:v>1222162</c:v>
                </c:pt>
                <c:pt idx="7">
                  <c:v>1223059</c:v>
                </c:pt>
                <c:pt idx="8">
                  <c:v>1224005</c:v>
                </c:pt>
                <c:pt idx="9">
                  <c:v>1225118</c:v>
                </c:pt>
                <c:pt idx="10">
                  <c:v>1226789</c:v>
                </c:pt>
                <c:pt idx="11">
                  <c:v>1228101</c:v>
                </c:pt>
                <c:pt idx="12">
                  <c:v>1229193</c:v>
                </c:pt>
                <c:pt idx="13">
                  <c:v>1230226</c:v>
                </c:pt>
                <c:pt idx="14">
                  <c:v>1231123</c:v>
                </c:pt>
                <c:pt idx="15">
                  <c:v>1232262</c:v>
                </c:pt>
                <c:pt idx="16">
                  <c:v>1233207</c:v>
                </c:pt>
                <c:pt idx="17">
                  <c:v>1234364</c:v>
                </c:pt>
                <c:pt idx="18">
                  <c:v>1235597</c:v>
                </c:pt>
                <c:pt idx="19">
                  <c:v>1236743</c:v>
                </c:pt>
                <c:pt idx="20">
                  <c:v>1237780</c:v>
                </c:pt>
                <c:pt idx="21">
                  <c:v>1238572</c:v>
                </c:pt>
                <c:pt idx="22">
                  <c:v>1239498</c:v>
                </c:pt>
                <c:pt idx="23">
                  <c:v>1240281</c:v>
                </c:pt>
                <c:pt idx="24">
                  <c:v>1241217</c:v>
                </c:pt>
                <c:pt idx="25">
                  <c:v>1242367</c:v>
                </c:pt>
                <c:pt idx="26">
                  <c:v>1243675</c:v>
                </c:pt>
                <c:pt idx="27">
                  <c:v>1244938</c:v>
                </c:pt>
                <c:pt idx="28">
                  <c:v>1246030</c:v>
                </c:pt>
                <c:pt idx="29">
                  <c:v>1246825</c:v>
                </c:pt>
                <c:pt idx="30">
                  <c:v>1247624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E6-4127-906B-DA8AC32414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487603</c:v>
                </c:pt>
                <c:pt idx="1">
                  <c:v>487701</c:v>
                </c:pt>
                <c:pt idx="2">
                  <c:v>487759</c:v>
                </c:pt>
                <c:pt idx="3">
                  <c:v>487794</c:v>
                </c:pt>
                <c:pt idx="4">
                  <c:v>487856</c:v>
                </c:pt>
                <c:pt idx="5">
                  <c:v>487954</c:v>
                </c:pt>
                <c:pt idx="6">
                  <c:v>488077</c:v>
                </c:pt>
                <c:pt idx="7">
                  <c:v>488105</c:v>
                </c:pt>
                <c:pt idx="8">
                  <c:v>488111</c:v>
                </c:pt>
                <c:pt idx="9">
                  <c:v>488122</c:v>
                </c:pt>
                <c:pt idx="10">
                  <c:v>488144</c:v>
                </c:pt>
                <c:pt idx="11">
                  <c:v>488219</c:v>
                </c:pt>
                <c:pt idx="12">
                  <c:v>488330</c:v>
                </c:pt>
                <c:pt idx="13">
                  <c:v>488549</c:v>
                </c:pt>
                <c:pt idx="14">
                  <c:v>488678</c:v>
                </c:pt>
                <c:pt idx="15">
                  <c:v>488777</c:v>
                </c:pt>
                <c:pt idx="16">
                  <c:v>488888</c:v>
                </c:pt>
                <c:pt idx="17">
                  <c:v>489012</c:v>
                </c:pt>
                <c:pt idx="18">
                  <c:v>489245</c:v>
                </c:pt>
                <c:pt idx="19">
                  <c:v>489441</c:v>
                </c:pt>
                <c:pt idx="20">
                  <c:v>489653</c:v>
                </c:pt>
                <c:pt idx="21">
                  <c:v>489775</c:v>
                </c:pt>
                <c:pt idx="22">
                  <c:v>489870</c:v>
                </c:pt>
                <c:pt idx="23">
                  <c:v>489913</c:v>
                </c:pt>
                <c:pt idx="24">
                  <c:v>489950</c:v>
                </c:pt>
                <c:pt idx="25">
                  <c:v>490036</c:v>
                </c:pt>
                <c:pt idx="26">
                  <c:v>490141</c:v>
                </c:pt>
                <c:pt idx="27">
                  <c:v>490254</c:v>
                </c:pt>
                <c:pt idx="28">
                  <c:v>490332</c:v>
                </c:pt>
                <c:pt idx="29">
                  <c:v>490399</c:v>
                </c:pt>
                <c:pt idx="30">
                  <c:v>490419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E6-4127-906B-DA8AC32414A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219457</c:v>
                </c:pt>
                <c:pt idx="1">
                  <c:v>219503</c:v>
                </c:pt>
                <c:pt idx="2">
                  <c:v>219512</c:v>
                </c:pt>
                <c:pt idx="3">
                  <c:v>219523</c:v>
                </c:pt>
                <c:pt idx="4">
                  <c:v>219545</c:v>
                </c:pt>
                <c:pt idx="5">
                  <c:v>219583</c:v>
                </c:pt>
                <c:pt idx="6">
                  <c:v>219598</c:v>
                </c:pt>
                <c:pt idx="7">
                  <c:v>219639</c:v>
                </c:pt>
                <c:pt idx="8">
                  <c:v>219643</c:v>
                </c:pt>
                <c:pt idx="9">
                  <c:v>219651</c:v>
                </c:pt>
                <c:pt idx="10">
                  <c:v>219679</c:v>
                </c:pt>
                <c:pt idx="11">
                  <c:v>219719</c:v>
                </c:pt>
                <c:pt idx="12">
                  <c:v>219763</c:v>
                </c:pt>
                <c:pt idx="13">
                  <c:v>219874</c:v>
                </c:pt>
                <c:pt idx="14">
                  <c:v>220124</c:v>
                </c:pt>
                <c:pt idx="15">
                  <c:v>220218</c:v>
                </c:pt>
                <c:pt idx="16">
                  <c:v>220285</c:v>
                </c:pt>
                <c:pt idx="17">
                  <c:v>220390</c:v>
                </c:pt>
                <c:pt idx="18">
                  <c:v>220509</c:v>
                </c:pt>
                <c:pt idx="19">
                  <c:v>220623</c:v>
                </c:pt>
                <c:pt idx="20">
                  <c:v>220857</c:v>
                </c:pt>
                <c:pt idx="21">
                  <c:v>220979</c:v>
                </c:pt>
                <c:pt idx="22">
                  <c:v>221151</c:v>
                </c:pt>
                <c:pt idx="23">
                  <c:v>221295</c:v>
                </c:pt>
                <c:pt idx="24">
                  <c:v>221549</c:v>
                </c:pt>
                <c:pt idx="25">
                  <c:v>221835</c:v>
                </c:pt>
                <c:pt idx="26">
                  <c:v>222109</c:v>
                </c:pt>
                <c:pt idx="27">
                  <c:v>222460</c:v>
                </c:pt>
                <c:pt idx="28">
                  <c:v>222676</c:v>
                </c:pt>
                <c:pt idx="29">
                  <c:v>222825</c:v>
                </c:pt>
                <c:pt idx="30">
                  <c:v>222906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AE6-4127-906B-DA8AC32414A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668079</c:v>
                </c:pt>
                <c:pt idx="1">
                  <c:v>668237</c:v>
                </c:pt>
                <c:pt idx="2">
                  <c:v>668367</c:v>
                </c:pt>
                <c:pt idx="3">
                  <c:v>668514</c:v>
                </c:pt>
                <c:pt idx="4">
                  <c:v>668698</c:v>
                </c:pt>
                <c:pt idx="5">
                  <c:v>668864</c:v>
                </c:pt>
                <c:pt idx="6">
                  <c:v>668982</c:v>
                </c:pt>
                <c:pt idx="7">
                  <c:v>669214</c:v>
                </c:pt>
                <c:pt idx="8">
                  <c:v>669196</c:v>
                </c:pt>
                <c:pt idx="9">
                  <c:v>669185</c:v>
                </c:pt>
                <c:pt idx="10">
                  <c:v>669156</c:v>
                </c:pt>
                <c:pt idx="11">
                  <c:v>669209</c:v>
                </c:pt>
                <c:pt idx="12">
                  <c:v>669667</c:v>
                </c:pt>
                <c:pt idx="13">
                  <c:v>670008</c:v>
                </c:pt>
                <c:pt idx="14">
                  <c:v>670316</c:v>
                </c:pt>
                <c:pt idx="15">
                  <c:v>670633</c:v>
                </c:pt>
                <c:pt idx="16">
                  <c:v>670951</c:v>
                </c:pt>
                <c:pt idx="17">
                  <c:v>671310</c:v>
                </c:pt>
                <c:pt idx="18">
                  <c:v>671722</c:v>
                </c:pt>
                <c:pt idx="19">
                  <c:v>672075</c:v>
                </c:pt>
                <c:pt idx="20">
                  <c:v>672428</c:v>
                </c:pt>
                <c:pt idx="21">
                  <c:v>672787</c:v>
                </c:pt>
                <c:pt idx="22">
                  <c:v>672952</c:v>
                </c:pt>
                <c:pt idx="23">
                  <c:v>673029</c:v>
                </c:pt>
                <c:pt idx="24">
                  <c:v>673145</c:v>
                </c:pt>
                <c:pt idx="25">
                  <c:v>673336</c:v>
                </c:pt>
                <c:pt idx="26">
                  <c:v>673355</c:v>
                </c:pt>
                <c:pt idx="27">
                  <c:v>673344</c:v>
                </c:pt>
                <c:pt idx="28">
                  <c:v>673349</c:v>
                </c:pt>
                <c:pt idx="29">
                  <c:v>673325</c:v>
                </c:pt>
                <c:pt idx="30">
                  <c:v>673298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AE6-4127-906B-DA8AC32414A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443372</c:v>
                </c:pt>
                <c:pt idx="1">
                  <c:v>443697</c:v>
                </c:pt>
                <c:pt idx="2">
                  <c:v>444045</c:v>
                </c:pt>
                <c:pt idx="3">
                  <c:v>444397</c:v>
                </c:pt>
                <c:pt idx="4">
                  <c:v>444749</c:v>
                </c:pt>
                <c:pt idx="5">
                  <c:v>445016</c:v>
                </c:pt>
                <c:pt idx="6">
                  <c:v>445242</c:v>
                </c:pt>
                <c:pt idx="7">
                  <c:v>445455</c:v>
                </c:pt>
                <c:pt idx="8">
                  <c:v>445674</c:v>
                </c:pt>
                <c:pt idx="9">
                  <c:v>445893</c:v>
                </c:pt>
                <c:pt idx="10">
                  <c:v>446192</c:v>
                </c:pt>
                <c:pt idx="11">
                  <c:v>446506</c:v>
                </c:pt>
                <c:pt idx="12">
                  <c:v>446752</c:v>
                </c:pt>
                <c:pt idx="13">
                  <c:v>446914</c:v>
                </c:pt>
                <c:pt idx="14">
                  <c:v>446888</c:v>
                </c:pt>
                <c:pt idx="15">
                  <c:v>446873</c:v>
                </c:pt>
                <c:pt idx="16">
                  <c:v>446864</c:v>
                </c:pt>
                <c:pt idx="17">
                  <c:v>446832</c:v>
                </c:pt>
                <c:pt idx="18">
                  <c:v>446836</c:v>
                </c:pt>
                <c:pt idx="19">
                  <c:v>446855</c:v>
                </c:pt>
                <c:pt idx="20">
                  <c:v>446937</c:v>
                </c:pt>
                <c:pt idx="21">
                  <c:v>447003</c:v>
                </c:pt>
                <c:pt idx="22">
                  <c:v>447098</c:v>
                </c:pt>
                <c:pt idx="23">
                  <c:v>447178</c:v>
                </c:pt>
                <c:pt idx="24">
                  <c:v>447277</c:v>
                </c:pt>
                <c:pt idx="25">
                  <c:v>447393</c:v>
                </c:pt>
                <c:pt idx="26">
                  <c:v>447461</c:v>
                </c:pt>
                <c:pt idx="27">
                  <c:v>447515</c:v>
                </c:pt>
                <c:pt idx="28">
                  <c:v>447533</c:v>
                </c:pt>
                <c:pt idx="29">
                  <c:v>447585</c:v>
                </c:pt>
                <c:pt idx="30">
                  <c:v>447614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AE6-4127-906B-DA8AC32414A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86370</c:v>
                </c:pt>
                <c:pt idx="1">
                  <c:v>86410</c:v>
                </c:pt>
                <c:pt idx="2">
                  <c:v>86431</c:v>
                </c:pt>
                <c:pt idx="3">
                  <c:v>86452</c:v>
                </c:pt>
                <c:pt idx="4">
                  <c:v>86512</c:v>
                </c:pt>
                <c:pt idx="5">
                  <c:v>86556</c:v>
                </c:pt>
                <c:pt idx="6">
                  <c:v>86595</c:v>
                </c:pt>
                <c:pt idx="7">
                  <c:v>86625</c:v>
                </c:pt>
                <c:pt idx="8">
                  <c:v>86678</c:v>
                </c:pt>
                <c:pt idx="9">
                  <c:v>86744</c:v>
                </c:pt>
                <c:pt idx="10">
                  <c:v>86766</c:v>
                </c:pt>
                <c:pt idx="11">
                  <c:v>86817</c:v>
                </c:pt>
                <c:pt idx="12">
                  <c:v>87200</c:v>
                </c:pt>
                <c:pt idx="13">
                  <c:v>87593</c:v>
                </c:pt>
                <c:pt idx="14">
                  <c:v>87761</c:v>
                </c:pt>
                <c:pt idx="15">
                  <c:v>88355</c:v>
                </c:pt>
                <c:pt idx="16">
                  <c:v>88889</c:v>
                </c:pt>
                <c:pt idx="17">
                  <c:v>88987</c:v>
                </c:pt>
                <c:pt idx="18">
                  <c:v>89394</c:v>
                </c:pt>
                <c:pt idx="19">
                  <c:v>90153</c:v>
                </c:pt>
                <c:pt idx="20">
                  <c:v>90957</c:v>
                </c:pt>
                <c:pt idx="21">
                  <c:v>91883</c:v>
                </c:pt>
                <c:pt idx="22">
                  <c:v>92705</c:v>
                </c:pt>
                <c:pt idx="23">
                  <c:v>92852</c:v>
                </c:pt>
                <c:pt idx="24">
                  <c:v>92865</c:v>
                </c:pt>
                <c:pt idx="25">
                  <c:v>93041</c:v>
                </c:pt>
                <c:pt idx="26">
                  <c:v>93108</c:v>
                </c:pt>
                <c:pt idx="27">
                  <c:v>93168</c:v>
                </c:pt>
                <c:pt idx="28">
                  <c:v>93226</c:v>
                </c:pt>
                <c:pt idx="29">
                  <c:v>93309</c:v>
                </c:pt>
                <c:pt idx="30">
                  <c:v>93440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AE6-4127-906B-DA8AC32414A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420189</c:v>
                </c:pt>
                <c:pt idx="1">
                  <c:v>420275</c:v>
                </c:pt>
                <c:pt idx="2">
                  <c:v>420363</c:v>
                </c:pt>
                <c:pt idx="3">
                  <c:v>420423</c:v>
                </c:pt>
                <c:pt idx="4">
                  <c:v>420493</c:v>
                </c:pt>
                <c:pt idx="5">
                  <c:v>420572</c:v>
                </c:pt>
                <c:pt idx="6">
                  <c:v>420646</c:v>
                </c:pt>
                <c:pt idx="7">
                  <c:v>420714</c:v>
                </c:pt>
                <c:pt idx="8">
                  <c:v>420772</c:v>
                </c:pt>
                <c:pt idx="9">
                  <c:v>420798</c:v>
                </c:pt>
                <c:pt idx="10">
                  <c:v>420820</c:v>
                </c:pt>
                <c:pt idx="11">
                  <c:v>420913</c:v>
                </c:pt>
                <c:pt idx="12">
                  <c:v>421044</c:v>
                </c:pt>
                <c:pt idx="13">
                  <c:v>421148</c:v>
                </c:pt>
                <c:pt idx="14">
                  <c:v>421312</c:v>
                </c:pt>
                <c:pt idx="15">
                  <c:v>421369</c:v>
                </c:pt>
                <c:pt idx="16">
                  <c:v>421414</c:v>
                </c:pt>
                <c:pt idx="17">
                  <c:v>421445</c:v>
                </c:pt>
                <c:pt idx="18">
                  <c:v>421510</c:v>
                </c:pt>
                <c:pt idx="19">
                  <c:v>421621</c:v>
                </c:pt>
                <c:pt idx="20">
                  <c:v>421714</c:v>
                </c:pt>
                <c:pt idx="21">
                  <c:v>421807</c:v>
                </c:pt>
                <c:pt idx="22">
                  <c:v>421898</c:v>
                </c:pt>
                <c:pt idx="23">
                  <c:v>422017</c:v>
                </c:pt>
                <c:pt idx="24">
                  <c:v>422157</c:v>
                </c:pt>
                <c:pt idx="25">
                  <c:v>422237</c:v>
                </c:pt>
                <c:pt idx="26">
                  <c:v>422318</c:v>
                </c:pt>
                <c:pt idx="27">
                  <c:v>422496</c:v>
                </c:pt>
                <c:pt idx="28">
                  <c:v>422728</c:v>
                </c:pt>
                <c:pt idx="29">
                  <c:v>422821</c:v>
                </c:pt>
                <c:pt idx="30">
                  <c:v>422954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AE6-4127-906B-DA8AC32414A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 Argentina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142182</c:v>
                </c:pt>
                <c:pt idx="1">
                  <c:v>142246</c:v>
                </c:pt>
                <c:pt idx="2">
                  <c:v>142344</c:v>
                </c:pt>
                <c:pt idx="3">
                  <c:v>142428</c:v>
                </c:pt>
                <c:pt idx="4">
                  <c:v>142525</c:v>
                </c:pt>
                <c:pt idx="5">
                  <c:v>142629</c:v>
                </c:pt>
                <c:pt idx="6">
                  <c:v>142731</c:v>
                </c:pt>
                <c:pt idx="7">
                  <c:v>142796</c:v>
                </c:pt>
                <c:pt idx="8">
                  <c:v>142856</c:v>
                </c:pt>
                <c:pt idx="9">
                  <c:v>142934</c:v>
                </c:pt>
                <c:pt idx="10">
                  <c:v>142999</c:v>
                </c:pt>
                <c:pt idx="11">
                  <c:v>143104</c:v>
                </c:pt>
                <c:pt idx="12">
                  <c:v>143189</c:v>
                </c:pt>
                <c:pt idx="13">
                  <c:v>143293</c:v>
                </c:pt>
                <c:pt idx="14">
                  <c:v>143338</c:v>
                </c:pt>
                <c:pt idx="15">
                  <c:v>143359</c:v>
                </c:pt>
                <c:pt idx="16">
                  <c:v>143395</c:v>
                </c:pt>
                <c:pt idx="17">
                  <c:v>143419</c:v>
                </c:pt>
                <c:pt idx="18">
                  <c:v>143575</c:v>
                </c:pt>
                <c:pt idx="19">
                  <c:v>143845</c:v>
                </c:pt>
                <c:pt idx="20">
                  <c:v>143928</c:v>
                </c:pt>
                <c:pt idx="21">
                  <c:v>143957</c:v>
                </c:pt>
                <c:pt idx="22">
                  <c:v>143977</c:v>
                </c:pt>
                <c:pt idx="23">
                  <c:v>143977</c:v>
                </c:pt>
                <c:pt idx="24">
                  <c:v>143977</c:v>
                </c:pt>
                <c:pt idx="25">
                  <c:v>144008</c:v>
                </c:pt>
                <c:pt idx="26">
                  <c:v>144042</c:v>
                </c:pt>
                <c:pt idx="27">
                  <c:v>144062</c:v>
                </c:pt>
                <c:pt idx="28">
                  <c:v>144094</c:v>
                </c:pt>
                <c:pt idx="29">
                  <c:v>144107</c:v>
                </c:pt>
                <c:pt idx="30">
                  <c:v>144118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AE6-4127-906B-DA8AC32414A6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33901</c:v>
                </c:pt>
                <c:pt idx="1">
                  <c:v>33954</c:v>
                </c:pt>
                <c:pt idx="2">
                  <c:v>33984</c:v>
                </c:pt>
                <c:pt idx="3">
                  <c:v>34014</c:v>
                </c:pt>
                <c:pt idx="4">
                  <c:v>34072</c:v>
                </c:pt>
                <c:pt idx="5">
                  <c:v>34134</c:v>
                </c:pt>
                <c:pt idx="6">
                  <c:v>34168</c:v>
                </c:pt>
                <c:pt idx="7">
                  <c:v>34201</c:v>
                </c:pt>
                <c:pt idx="8">
                  <c:v>34238</c:v>
                </c:pt>
                <c:pt idx="9">
                  <c:v>34257</c:v>
                </c:pt>
                <c:pt idx="10">
                  <c:v>34279</c:v>
                </c:pt>
                <c:pt idx="11">
                  <c:v>34338</c:v>
                </c:pt>
                <c:pt idx="12">
                  <c:v>34403</c:v>
                </c:pt>
                <c:pt idx="13">
                  <c:v>34485</c:v>
                </c:pt>
                <c:pt idx="14">
                  <c:v>34546</c:v>
                </c:pt>
                <c:pt idx="15">
                  <c:v>34603</c:v>
                </c:pt>
                <c:pt idx="16">
                  <c:v>34636</c:v>
                </c:pt>
                <c:pt idx="17">
                  <c:v>34675</c:v>
                </c:pt>
                <c:pt idx="18">
                  <c:v>35161</c:v>
                </c:pt>
                <c:pt idx="19">
                  <c:v>35731</c:v>
                </c:pt>
                <c:pt idx="20">
                  <c:v>36102</c:v>
                </c:pt>
                <c:pt idx="21">
                  <c:v>36372</c:v>
                </c:pt>
                <c:pt idx="22">
                  <c:v>36551</c:v>
                </c:pt>
                <c:pt idx="23">
                  <c:v>36655</c:v>
                </c:pt>
                <c:pt idx="24">
                  <c:v>36778</c:v>
                </c:pt>
                <c:pt idx="25">
                  <c:v>36968</c:v>
                </c:pt>
                <c:pt idx="26">
                  <c:v>37229</c:v>
                </c:pt>
                <c:pt idx="27">
                  <c:v>37384</c:v>
                </c:pt>
                <c:pt idx="28">
                  <c:v>37507</c:v>
                </c:pt>
                <c:pt idx="29">
                  <c:v>37627</c:v>
                </c:pt>
                <c:pt idx="30">
                  <c:v>37714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DAE6-4127-906B-DA8AC32414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362320"/>
        <c:axId val="239363304"/>
      </c:lineChart>
      <c:dateAx>
        <c:axId val="239362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63304"/>
        <c:crosses val="autoZero"/>
        <c:auto val="1"/>
        <c:lblOffset val="100"/>
        <c:baseTimeUnit val="days"/>
      </c:dateAx>
      <c:valAx>
        <c:axId val="23936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6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1.5385343684907999E-2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9.0705272934138003E-3</c:v>
                </c:pt>
                <c:pt idx="5">
                  <c:v>1.5774830075502001E-2</c:v>
                </c:pt>
                <c:pt idx="6">
                  <c:v>9.8587827952409997E-3</c:v>
                </c:pt>
                <c:pt idx="7">
                  <c:v>0.11060638323042001</c:v>
                </c:pt>
                <c:pt idx="8">
                  <c:v>9.6602166648595E-3</c:v>
                </c:pt>
                <c:pt idx="9">
                  <c:v>0</c:v>
                </c:pt>
                <c:pt idx="10">
                  <c:v>0.67107148700137997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7.6801134293676002E-3</c:v>
                </c:pt>
                <c:pt idx="16">
                  <c:v>0</c:v>
                </c:pt>
                <c:pt idx="17">
                  <c:v>0.43146526917854999</c:v>
                </c:pt>
                <c:pt idx="18">
                  <c:v>2.4013715374485999E-2</c:v>
                </c:pt>
                <c:pt idx="19">
                  <c:v>0</c:v>
                </c:pt>
                <c:pt idx="20">
                  <c:v>0</c:v>
                </c:pt>
                <c:pt idx="21">
                  <c:v>7.4754294437493997E-3</c:v>
                </c:pt>
                <c:pt idx="22">
                  <c:v>2.9500903711017001E-2</c:v>
                </c:pt>
                <c:pt idx="23">
                  <c:v>3.0674002210101001E-2</c:v>
                </c:pt>
                <c:pt idx="24">
                  <c:v>7.4708734237440002E-3</c:v>
                </c:pt>
                <c:pt idx="25">
                  <c:v>4.3245113302197002E-3</c:v>
                </c:pt>
                <c:pt idx="26">
                  <c:v>0</c:v>
                </c:pt>
                <c:pt idx="27">
                  <c:v>9.8248040934064002E-3</c:v>
                </c:pt>
                <c:pt idx="28">
                  <c:v>0</c:v>
                </c:pt>
                <c:pt idx="29">
                  <c:v>6.8754039299809E-3</c:v>
                </c:pt>
                <c:pt idx="30">
                  <c:v>2.9069253568349E-2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B6-487C-9AD8-15A19226BE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0.27629770624195998</c:v>
                </c:pt>
                <c:pt idx="1">
                  <c:v>1.2510720063565999E-2</c:v>
                </c:pt>
                <c:pt idx="2">
                  <c:v>0</c:v>
                </c:pt>
                <c:pt idx="3">
                  <c:v>0</c:v>
                </c:pt>
                <c:pt idx="4">
                  <c:v>0.12499797081216001</c:v>
                </c:pt>
                <c:pt idx="5">
                  <c:v>1.1839347690134E-2</c:v>
                </c:pt>
                <c:pt idx="6">
                  <c:v>4.3722774696923997E-2</c:v>
                </c:pt>
                <c:pt idx="7">
                  <c:v>0.13244369353245</c:v>
                </c:pt>
                <c:pt idx="8">
                  <c:v>5.4643296198163001E-2</c:v>
                </c:pt>
                <c:pt idx="9">
                  <c:v>0</c:v>
                </c:pt>
                <c:pt idx="10">
                  <c:v>0</c:v>
                </c:pt>
                <c:pt idx="11">
                  <c:v>0.47976482203884002</c:v>
                </c:pt>
                <c:pt idx="12">
                  <c:v>0.22870195183806</c:v>
                </c:pt>
                <c:pt idx="13">
                  <c:v>0.27578141246635002</c:v>
                </c:pt>
                <c:pt idx="14">
                  <c:v>0.13882093291864001</c:v>
                </c:pt>
                <c:pt idx="15">
                  <c:v>7.1047855737567001E-2</c:v>
                </c:pt>
                <c:pt idx="16">
                  <c:v>0.25794208937860003</c:v>
                </c:pt>
                <c:pt idx="17">
                  <c:v>0</c:v>
                </c:pt>
                <c:pt idx="18">
                  <c:v>0.12747768663754</c:v>
                </c:pt>
                <c:pt idx="19">
                  <c:v>3.7752613605813001E-2</c:v>
                </c:pt>
                <c:pt idx="20">
                  <c:v>2.478366718204E-2</c:v>
                </c:pt>
                <c:pt idx="21">
                  <c:v>1.6393411373596001E-2</c:v>
                </c:pt>
                <c:pt idx="22">
                  <c:v>3.7930446235499002E-2</c:v>
                </c:pt>
                <c:pt idx="23">
                  <c:v>8.3196578362027998E-2</c:v>
                </c:pt>
                <c:pt idx="24">
                  <c:v>0.13627834327466001</c:v>
                </c:pt>
                <c:pt idx="25">
                  <c:v>2.9064504140501001E-2</c:v>
                </c:pt>
                <c:pt idx="26">
                  <c:v>0.35739943555471998</c:v>
                </c:pt>
                <c:pt idx="27">
                  <c:v>0.16471890609116999</c:v>
                </c:pt>
                <c:pt idx="28">
                  <c:v>2.0384932296304999E-2</c:v>
                </c:pt>
                <c:pt idx="29">
                  <c:v>0.14153675002666999</c:v>
                </c:pt>
                <c:pt idx="30">
                  <c:v>7.2571705035067005E-2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B6-487C-9AD8-15A19226BE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7.7214051314486998E-3</c:v>
                </c:pt>
                <c:pt idx="2">
                  <c:v>0</c:v>
                </c:pt>
                <c:pt idx="3">
                  <c:v>0.50869732140220003</c:v>
                </c:pt>
                <c:pt idx="4">
                  <c:v>0</c:v>
                </c:pt>
                <c:pt idx="5">
                  <c:v>0</c:v>
                </c:pt>
                <c:pt idx="6">
                  <c:v>5.2957561103776002E-2</c:v>
                </c:pt>
                <c:pt idx="7">
                  <c:v>0</c:v>
                </c:pt>
                <c:pt idx="8">
                  <c:v>3.5961462389214002E-3</c:v>
                </c:pt>
                <c:pt idx="9">
                  <c:v>0</c:v>
                </c:pt>
                <c:pt idx="10">
                  <c:v>0.47897431630740001</c:v>
                </c:pt>
                <c:pt idx="11">
                  <c:v>0.96289446777655996</c:v>
                </c:pt>
                <c:pt idx="12">
                  <c:v>7.5611628075436005E-2</c:v>
                </c:pt>
                <c:pt idx="13">
                  <c:v>1.8825592070969999E-2</c:v>
                </c:pt>
                <c:pt idx="14">
                  <c:v>3.9951007875901001E-2</c:v>
                </c:pt>
                <c:pt idx="15">
                  <c:v>0.67300374877268998</c:v>
                </c:pt>
                <c:pt idx="16">
                  <c:v>5.1105915793675004E-3</c:v>
                </c:pt>
                <c:pt idx="17">
                  <c:v>0</c:v>
                </c:pt>
                <c:pt idx="18">
                  <c:v>0</c:v>
                </c:pt>
                <c:pt idx="19">
                  <c:v>7.8063696740740002E-3</c:v>
                </c:pt>
                <c:pt idx="20">
                  <c:v>4.4816736323216998E-2</c:v>
                </c:pt>
                <c:pt idx="21">
                  <c:v>0</c:v>
                </c:pt>
                <c:pt idx="22">
                  <c:v>5.3267260408301998E-3</c:v>
                </c:pt>
                <c:pt idx="23">
                  <c:v>0</c:v>
                </c:pt>
                <c:pt idx="24">
                  <c:v>0.53056661742222</c:v>
                </c:pt>
                <c:pt idx="25">
                  <c:v>4.0264392104313998E-4</c:v>
                </c:pt>
                <c:pt idx="26">
                  <c:v>0</c:v>
                </c:pt>
                <c:pt idx="27">
                  <c:v>0.63191851522053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B6-487C-9AD8-15A19226BE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1.3961003631914E-2</c:v>
                </c:pt>
                <c:pt idx="1">
                  <c:v>1.5379820035599E-2</c:v>
                </c:pt>
                <c:pt idx="2">
                  <c:v>6.2124536116294003E-2</c:v>
                </c:pt>
                <c:pt idx="3">
                  <c:v>0</c:v>
                </c:pt>
                <c:pt idx="4">
                  <c:v>1.2914467278224999E-2</c:v>
                </c:pt>
                <c:pt idx="5">
                  <c:v>2.9104026398581999E-2</c:v>
                </c:pt>
                <c:pt idx="6">
                  <c:v>2.1515732098399E-2</c:v>
                </c:pt>
                <c:pt idx="7">
                  <c:v>2.5712418380999E-2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5.5307355263724003E-2</c:v>
                </c:pt>
                <c:pt idx="12">
                  <c:v>0.11762521316582999</c:v>
                </c:pt>
                <c:pt idx="13">
                  <c:v>2.2384234947114001E-2</c:v>
                </c:pt>
                <c:pt idx="14">
                  <c:v>1.5349571132983001E-2</c:v>
                </c:pt>
                <c:pt idx="15">
                  <c:v>1.8722108661891002E-2</c:v>
                </c:pt>
                <c:pt idx="16">
                  <c:v>0.28128273108142998</c:v>
                </c:pt>
                <c:pt idx="17">
                  <c:v>3.8654259126700001E-2</c:v>
                </c:pt>
                <c:pt idx="18">
                  <c:v>0.15599188760405999</c:v>
                </c:pt>
                <c:pt idx="19">
                  <c:v>1.5428850519983E-2</c:v>
                </c:pt>
                <c:pt idx="20">
                  <c:v>1.7362990683223001E-2</c:v>
                </c:pt>
                <c:pt idx="21">
                  <c:v>0</c:v>
                </c:pt>
                <c:pt idx="22">
                  <c:v>0.40627003278742002</c:v>
                </c:pt>
                <c:pt idx="23">
                  <c:v>0</c:v>
                </c:pt>
                <c:pt idx="24">
                  <c:v>0</c:v>
                </c:pt>
                <c:pt idx="25">
                  <c:v>2.3673807585006E-2</c:v>
                </c:pt>
                <c:pt idx="26">
                  <c:v>1.2854834233851999E-2</c:v>
                </c:pt>
                <c:pt idx="27">
                  <c:v>2.3255956278802E-2</c:v>
                </c:pt>
                <c:pt idx="28">
                  <c:v>1.7744491559129001E-2</c:v>
                </c:pt>
                <c:pt idx="29">
                  <c:v>3.4668053388802002E-2</c:v>
                </c:pt>
                <c:pt idx="30">
                  <c:v>9.0536674490067998E-2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B6-487C-9AD8-15A19226BE0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6.1300202359031997E-2</c:v>
                </c:pt>
                <c:pt idx="1">
                  <c:v>1.1618370694368999E-2</c:v>
                </c:pt>
                <c:pt idx="2">
                  <c:v>0</c:v>
                </c:pt>
                <c:pt idx="3">
                  <c:v>0</c:v>
                </c:pt>
                <c:pt idx="4">
                  <c:v>3.9857151967349E-2</c:v>
                </c:pt>
                <c:pt idx="5">
                  <c:v>0.85806416352407999</c:v>
                </c:pt>
                <c:pt idx="6">
                  <c:v>0.88665239765017001</c:v>
                </c:pt>
                <c:pt idx="7">
                  <c:v>0.35425147301222998</c:v>
                </c:pt>
                <c:pt idx="8">
                  <c:v>4.8260570658483999E-2</c:v>
                </c:pt>
                <c:pt idx="9">
                  <c:v>0</c:v>
                </c:pt>
                <c:pt idx="10">
                  <c:v>0</c:v>
                </c:pt>
                <c:pt idx="11">
                  <c:v>0.18479829220888999</c:v>
                </c:pt>
                <c:pt idx="12">
                  <c:v>1.5472761114221001E-2</c:v>
                </c:pt>
                <c:pt idx="13">
                  <c:v>0.29888362190538997</c:v>
                </c:pt>
                <c:pt idx="14">
                  <c:v>5.8030566805607003E-2</c:v>
                </c:pt>
                <c:pt idx="15">
                  <c:v>0.13285128377488001</c:v>
                </c:pt>
                <c:pt idx="16">
                  <c:v>0</c:v>
                </c:pt>
                <c:pt idx="17">
                  <c:v>0</c:v>
                </c:pt>
                <c:pt idx="18">
                  <c:v>3.0392517090120998E-2</c:v>
                </c:pt>
                <c:pt idx="19">
                  <c:v>5.3498726004915002E-2</c:v>
                </c:pt>
                <c:pt idx="20">
                  <c:v>0</c:v>
                </c:pt>
                <c:pt idx="21">
                  <c:v>3.0780651644502E-2</c:v>
                </c:pt>
                <c:pt idx="22">
                  <c:v>5.8806233460746999E-3</c:v>
                </c:pt>
                <c:pt idx="23">
                  <c:v>1.0288261166334001</c:v>
                </c:pt>
                <c:pt idx="24">
                  <c:v>0.91228513878476003</c:v>
                </c:pt>
                <c:pt idx="25">
                  <c:v>9.7131756370699998E-2</c:v>
                </c:pt>
                <c:pt idx="26">
                  <c:v>8.3343845169660993E-2</c:v>
                </c:pt>
                <c:pt idx="27">
                  <c:v>1.1017437152472001</c:v>
                </c:pt>
                <c:pt idx="28">
                  <c:v>2.0443190395744E-2</c:v>
                </c:pt>
                <c:pt idx="29">
                  <c:v>1.5563037785259999E-2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0B6-487C-9AD8-15A19226BE0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6.4367210444851997E-3</c:v>
                </c:pt>
                <c:pt idx="1">
                  <c:v>7.3335947485474997E-3</c:v>
                </c:pt>
                <c:pt idx="2">
                  <c:v>0</c:v>
                </c:pt>
                <c:pt idx="3">
                  <c:v>0</c:v>
                </c:pt>
                <c:pt idx="4">
                  <c:v>5.5339018794327002E-3</c:v>
                </c:pt>
                <c:pt idx="5">
                  <c:v>3.2895671378223999E-3</c:v>
                </c:pt>
                <c:pt idx="6">
                  <c:v>0.26288526482121</c:v>
                </c:pt>
                <c:pt idx="7">
                  <c:v>6.8749271407177997E-3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9.4144791700911997E-3</c:v>
                </c:pt>
                <c:pt idx="12">
                  <c:v>6.6473668958141E-3</c:v>
                </c:pt>
                <c:pt idx="13">
                  <c:v>7.6137926092467003E-3</c:v>
                </c:pt>
                <c:pt idx="14">
                  <c:v>7.0878384629388001E-3</c:v>
                </c:pt>
                <c:pt idx="15">
                  <c:v>5.6676321527755003E-3</c:v>
                </c:pt>
                <c:pt idx="16">
                  <c:v>3.8760152178321E-3</c:v>
                </c:pt>
                <c:pt idx="17">
                  <c:v>8.3441360094170004E-3</c:v>
                </c:pt>
                <c:pt idx="18">
                  <c:v>3.4250859249817002E-3</c:v>
                </c:pt>
                <c:pt idx="19">
                  <c:v>9.9717516646872003E-3</c:v>
                </c:pt>
                <c:pt idx="20">
                  <c:v>3.8676030232754999E-3</c:v>
                </c:pt>
                <c:pt idx="21">
                  <c:v>6.0956844041170997E-3</c:v>
                </c:pt>
                <c:pt idx="22">
                  <c:v>4.3099028191223004E-3</c:v>
                </c:pt>
                <c:pt idx="23">
                  <c:v>0</c:v>
                </c:pt>
                <c:pt idx="24">
                  <c:v>8.3198754395790997E-3</c:v>
                </c:pt>
                <c:pt idx="25">
                  <c:v>7.5753074683620001E-3</c:v>
                </c:pt>
                <c:pt idx="26">
                  <c:v>2.0791718955364999E-3</c:v>
                </c:pt>
                <c:pt idx="27">
                  <c:v>3.5642735045274001E-3</c:v>
                </c:pt>
                <c:pt idx="28">
                  <c:v>0</c:v>
                </c:pt>
                <c:pt idx="29">
                  <c:v>4.7524493678500002E-3</c:v>
                </c:pt>
                <c:pt idx="30">
                  <c:v>6.5348702159923003E-3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0B6-487C-9AD8-15A19226BE0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1.6167723208579E-2</c:v>
                </c:pt>
                <c:pt idx="1">
                  <c:v>1.5331406385982E-2</c:v>
                </c:pt>
                <c:pt idx="2">
                  <c:v>7.4345924829511004E-3</c:v>
                </c:pt>
                <c:pt idx="3">
                  <c:v>1.2381224660697999E-2</c:v>
                </c:pt>
                <c:pt idx="4">
                  <c:v>3.8913744199490001E-2</c:v>
                </c:pt>
                <c:pt idx="5">
                  <c:v>7.7923284526384001E-3</c:v>
                </c:pt>
                <c:pt idx="6">
                  <c:v>2.4711937438360999E-3</c:v>
                </c:pt>
                <c:pt idx="7">
                  <c:v>0</c:v>
                </c:pt>
                <c:pt idx="8">
                  <c:v>1.2343905701538E-2</c:v>
                </c:pt>
                <c:pt idx="9">
                  <c:v>9.6459488136604998E-3</c:v>
                </c:pt>
                <c:pt idx="10">
                  <c:v>1.6141977661295999E-2</c:v>
                </c:pt>
                <c:pt idx="11">
                  <c:v>1.1201996643882E-2</c:v>
                </c:pt>
                <c:pt idx="12">
                  <c:v>1.0355350861677E-2</c:v>
                </c:pt>
                <c:pt idx="13">
                  <c:v>5.7627793829013998E-3</c:v>
                </c:pt>
                <c:pt idx="14">
                  <c:v>6.4891329399576004E-3</c:v>
                </c:pt>
                <c:pt idx="15">
                  <c:v>8.4288101205393998E-3</c:v>
                </c:pt>
                <c:pt idx="16">
                  <c:v>1.9580726299488999E-2</c:v>
                </c:pt>
                <c:pt idx="17">
                  <c:v>0</c:v>
                </c:pt>
                <c:pt idx="18">
                  <c:v>7.8328864858089996E-3</c:v>
                </c:pt>
                <c:pt idx="19">
                  <c:v>7.8326936633507996E-3</c:v>
                </c:pt>
                <c:pt idx="20">
                  <c:v>1.0852636855107E-2</c:v>
                </c:pt>
                <c:pt idx="21">
                  <c:v>6.7118598563661999E-3</c:v>
                </c:pt>
                <c:pt idx="22">
                  <c:v>2.7513700928307998E-2</c:v>
                </c:pt>
                <c:pt idx="23">
                  <c:v>0</c:v>
                </c:pt>
                <c:pt idx="24">
                  <c:v>0</c:v>
                </c:pt>
                <c:pt idx="25">
                  <c:v>1.5648227838196999E-2</c:v>
                </c:pt>
                <c:pt idx="26">
                  <c:v>1.6315510686660002E-2</c:v>
                </c:pt>
                <c:pt idx="27">
                  <c:v>1.0726544622426001E-2</c:v>
                </c:pt>
                <c:pt idx="28">
                  <c:v>6.7035510944664003E-3</c:v>
                </c:pt>
                <c:pt idx="29">
                  <c:v>4.6697753815697997E-2</c:v>
                </c:pt>
                <c:pt idx="30">
                  <c:v>1.1840955855575999E-2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0B6-487C-9AD8-15A19226BE0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0.25651715711820999</c:v>
                </c:pt>
                <c:pt idx="1">
                  <c:v>0.22224794536404999</c:v>
                </c:pt>
                <c:pt idx="2">
                  <c:v>0.53228419347373002</c:v>
                </c:pt>
                <c:pt idx="3">
                  <c:v>0</c:v>
                </c:pt>
                <c:pt idx="4">
                  <c:v>0.22056612936796</c:v>
                </c:pt>
                <c:pt idx="5">
                  <c:v>0.14791873714378001</c:v>
                </c:pt>
                <c:pt idx="6">
                  <c:v>0.25642506497257</c:v>
                </c:pt>
                <c:pt idx="7">
                  <c:v>0.10968710310587999</c:v>
                </c:pt>
                <c:pt idx="8">
                  <c:v>0.34506237666040002</c:v>
                </c:pt>
                <c:pt idx="9">
                  <c:v>0</c:v>
                </c:pt>
                <c:pt idx="10">
                  <c:v>4.6106852630972001E-2</c:v>
                </c:pt>
                <c:pt idx="11">
                  <c:v>0.86932976921570004</c:v>
                </c:pt>
                <c:pt idx="12">
                  <c:v>3.7686189775652998</c:v>
                </c:pt>
                <c:pt idx="13">
                  <c:v>0.41382519413551</c:v>
                </c:pt>
                <c:pt idx="14">
                  <c:v>1.342427318453</c:v>
                </c:pt>
                <c:pt idx="15">
                  <c:v>1.1617343114765</c:v>
                </c:pt>
                <c:pt idx="16">
                  <c:v>0.34867188734173998</c:v>
                </c:pt>
                <c:pt idx="17">
                  <c:v>0.13942296880973001</c:v>
                </c:pt>
                <c:pt idx="18">
                  <c:v>0.64954965055873004</c:v>
                </c:pt>
                <c:pt idx="19">
                  <c:v>1.2475911465584999</c:v>
                </c:pt>
                <c:pt idx="20">
                  <c:v>0.83816465131688001</c:v>
                </c:pt>
                <c:pt idx="21">
                  <c:v>0.89313060599431005</c:v>
                </c:pt>
                <c:pt idx="22">
                  <c:v>0.83103993759074002</c:v>
                </c:pt>
                <c:pt idx="23">
                  <c:v>0.17784388540387</c:v>
                </c:pt>
                <c:pt idx="24">
                  <c:v>0.66014775248227997</c:v>
                </c:pt>
                <c:pt idx="25">
                  <c:v>0.29011077282783998</c:v>
                </c:pt>
                <c:pt idx="26">
                  <c:v>0.11281346025743</c:v>
                </c:pt>
                <c:pt idx="27">
                  <c:v>0.12454637205008</c:v>
                </c:pt>
                <c:pt idx="28">
                  <c:v>0.54830091097352995</c:v>
                </c:pt>
                <c:pt idx="29">
                  <c:v>9.4352772148777006E-2</c:v>
                </c:pt>
                <c:pt idx="30">
                  <c:v>8.2464069226980005E-2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0B6-487C-9AD8-15A19226BE0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0.29073642119294002</c:v>
                </c:pt>
                <c:pt idx="1">
                  <c:v>1.0410915875040001</c:v>
                </c:pt>
                <c:pt idx="2">
                  <c:v>0</c:v>
                </c:pt>
                <c:pt idx="3">
                  <c:v>0</c:v>
                </c:pt>
                <c:pt idx="4">
                  <c:v>0.47162855743023002</c:v>
                </c:pt>
                <c:pt idx="5">
                  <c:v>8.5605851635547001E-3</c:v>
                </c:pt>
                <c:pt idx="6">
                  <c:v>8.2023922455297001E-3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0.22928913240793999</c:v>
                </c:pt>
                <c:pt idx="12">
                  <c:v>9.0265999648438001E-3</c:v>
                </c:pt>
                <c:pt idx="13">
                  <c:v>3.0396869122479998E-2</c:v>
                </c:pt>
                <c:pt idx="14">
                  <c:v>0.22291859554162999</c:v>
                </c:pt>
                <c:pt idx="15">
                  <c:v>0.24445815730764001</c:v>
                </c:pt>
                <c:pt idx="16">
                  <c:v>0</c:v>
                </c:pt>
                <c:pt idx="17">
                  <c:v>0</c:v>
                </c:pt>
                <c:pt idx="18">
                  <c:v>0.46882748050308998</c:v>
                </c:pt>
                <c:pt idx="19">
                  <c:v>8.5396083640720002E-2</c:v>
                </c:pt>
                <c:pt idx="20">
                  <c:v>0.33604716518011002</c:v>
                </c:pt>
                <c:pt idx="21">
                  <c:v>0.43472591047040998</c:v>
                </c:pt>
                <c:pt idx="22">
                  <c:v>0.40630363255360002</c:v>
                </c:pt>
                <c:pt idx="23">
                  <c:v>1.1055628891096001</c:v>
                </c:pt>
                <c:pt idx="24">
                  <c:v>1.1646887963856001</c:v>
                </c:pt>
                <c:pt idx="25">
                  <c:v>2.9449127618938999E-2</c:v>
                </c:pt>
                <c:pt idx="26">
                  <c:v>8.9988325198862001E-3</c:v>
                </c:pt>
                <c:pt idx="27">
                  <c:v>3.5865882904402999E-2</c:v>
                </c:pt>
                <c:pt idx="28">
                  <c:v>0.35008471127180002</c:v>
                </c:pt>
                <c:pt idx="29">
                  <c:v>0.90260990505565997</c:v>
                </c:pt>
                <c:pt idx="30">
                  <c:v>1.3270684603688001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0B6-487C-9AD8-15A19226BE0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 Argentina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3.4469659664869999E-2</c:v>
                </c:pt>
                <c:pt idx="1">
                  <c:v>2.3485732768926001E-2</c:v>
                </c:pt>
                <c:pt idx="2">
                  <c:v>1.0541480726658999E-2</c:v>
                </c:pt>
                <c:pt idx="3">
                  <c:v>1.2641692301209E-2</c:v>
                </c:pt>
                <c:pt idx="4">
                  <c:v>4.4919846149527001E-2</c:v>
                </c:pt>
                <c:pt idx="5">
                  <c:v>5.2603154786536002E-2</c:v>
                </c:pt>
                <c:pt idx="6">
                  <c:v>2.9997196523688999E-2</c:v>
                </c:pt>
                <c:pt idx="7">
                  <c:v>0.15480201452757</c:v>
                </c:pt>
                <c:pt idx="8">
                  <c:v>2.3805189531318001E-2</c:v>
                </c:pt>
                <c:pt idx="9">
                  <c:v>0</c:v>
                </c:pt>
                <c:pt idx="10">
                  <c:v>1.608774114125E-2</c:v>
                </c:pt>
                <c:pt idx="11">
                  <c:v>5.0331699883258002E-2</c:v>
                </c:pt>
                <c:pt idx="12">
                  <c:v>2.0608329956827001E-2</c:v>
                </c:pt>
                <c:pt idx="13">
                  <c:v>0.10704570153331</c:v>
                </c:pt>
                <c:pt idx="14">
                  <c:v>3.9074765376966997E-2</c:v>
                </c:pt>
                <c:pt idx="15">
                  <c:v>2.7032117643775999E-2</c:v>
                </c:pt>
                <c:pt idx="16">
                  <c:v>0</c:v>
                </c:pt>
                <c:pt idx="17">
                  <c:v>0</c:v>
                </c:pt>
                <c:pt idx="18">
                  <c:v>3.4147055339136E-2</c:v>
                </c:pt>
                <c:pt idx="19">
                  <c:v>3.4792290028530001E-2</c:v>
                </c:pt>
                <c:pt idx="20">
                  <c:v>2.1892331429048E-2</c:v>
                </c:pt>
                <c:pt idx="21">
                  <c:v>3.6125661724861001E-2</c:v>
                </c:pt>
                <c:pt idx="22">
                  <c:v>5.6957497204219998E-2</c:v>
                </c:pt>
                <c:pt idx="23">
                  <c:v>2.6393104454184E-2</c:v>
                </c:pt>
                <c:pt idx="24">
                  <c:v>0</c:v>
                </c:pt>
                <c:pt idx="25">
                  <c:v>4.0280015556420003E-2</c:v>
                </c:pt>
                <c:pt idx="26">
                  <c:v>2.1755482265809999E-2</c:v>
                </c:pt>
                <c:pt idx="27">
                  <c:v>2.1520006664259999E-2</c:v>
                </c:pt>
                <c:pt idx="28">
                  <c:v>6.2466164161079002E-2</c:v>
                </c:pt>
                <c:pt idx="29">
                  <c:v>3.1228313671062002E-2</c:v>
                </c:pt>
                <c:pt idx="30">
                  <c:v>5.7594093482846997E-2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0B6-487C-9AD8-15A19226BE0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0.16828058573453</c:v>
                </c:pt>
                <c:pt idx="1">
                  <c:v>0.11347894007721999</c:v>
                </c:pt>
                <c:pt idx="2">
                  <c:v>0</c:v>
                </c:pt>
                <c:pt idx="3">
                  <c:v>0</c:v>
                </c:pt>
                <c:pt idx="4">
                  <c:v>0.12924830361601999</c:v>
                </c:pt>
                <c:pt idx="5">
                  <c:v>8.9434947072105003E-2</c:v>
                </c:pt>
                <c:pt idx="6">
                  <c:v>6.2467668101471002E-2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5.8295441296491002E-2</c:v>
                </c:pt>
                <c:pt idx="12">
                  <c:v>0.10037823683445</c:v>
                </c:pt>
                <c:pt idx="13">
                  <c:v>17.849262571130001</c:v>
                </c:pt>
                <c:pt idx="14">
                  <c:v>8.9816022019411995E-2</c:v>
                </c:pt>
                <c:pt idx="15">
                  <c:v>9.6170532770290001E-2</c:v>
                </c:pt>
                <c:pt idx="16">
                  <c:v>0</c:v>
                </c:pt>
                <c:pt idx="17">
                  <c:v>0</c:v>
                </c:pt>
                <c:pt idx="18">
                  <c:v>1.4713041984077</c:v>
                </c:pt>
                <c:pt idx="19">
                  <c:v>0.14388083281611</c:v>
                </c:pt>
                <c:pt idx="20">
                  <c:v>0.1670564650852</c:v>
                </c:pt>
                <c:pt idx="21">
                  <c:v>6.7610453403979004E-2</c:v>
                </c:pt>
                <c:pt idx="22">
                  <c:v>0.30992018869477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0.25877405790070002</c:v>
                </c:pt>
                <c:pt idx="27">
                  <c:v>7.4161439625440001E-2</c:v>
                </c:pt>
                <c:pt idx="28">
                  <c:v>0.33248764855120999</c:v>
                </c:pt>
                <c:pt idx="29">
                  <c:v>0.34072457209785001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0B6-487C-9AD8-15A19226BE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820424"/>
        <c:axId val="282818456"/>
      </c:lineChart>
      <c:dateAx>
        <c:axId val="282820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18456"/>
        <c:crosses val="autoZero"/>
        <c:auto val="1"/>
        <c:lblOffset val="100"/>
        <c:baseTimeUnit val="days"/>
      </c:dateAx>
      <c:valAx>
        <c:axId val="28281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2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8.2847590022783E-3</c:v>
                </c:pt>
                <c:pt idx="1">
                  <c:v>1.3215068333738001E-2</c:v>
                </c:pt>
                <c:pt idx="2">
                  <c:v>1.2227253364467E-2</c:v>
                </c:pt>
                <c:pt idx="3">
                  <c:v>1.5775172245162E-3</c:v>
                </c:pt>
                <c:pt idx="4">
                  <c:v>1.1831192544771E-3</c:v>
                </c:pt>
                <c:pt idx="5">
                  <c:v>-1.183105256931E-3</c:v>
                </c:pt>
                <c:pt idx="6">
                  <c:v>1.1239632917533E-2</c:v>
                </c:pt>
                <c:pt idx="7">
                  <c:v>5.1262739283623E-3</c:v>
                </c:pt>
                <c:pt idx="8">
                  <c:v>7.2947081820995997E-3</c:v>
                </c:pt>
                <c:pt idx="9">
                  <c:v>9.0684351429461008E-3</c:v>
                </c:pt>
                <c:pt idx="10">
                  <c:v>9.0676128523556002E-3</c:v>
                </c:pt>
                <c:pt idx="11">
                  <c:v>1.2023352899205E-2</c:v>
                </c:pt>
                <c:pt idx="12">
                  <c:v>1.8131401419373E-2</c:v>
                </c:pt>
                <c:pt idx="13">
                  <c:v>3.3300558227700998E-2</c:v>
                </c:pt>
                <c:pt idx="14">
                  <c:v>1.7531142400150999E-2</c:v>
                </c:pt>
                <c:pt idx="15">
                  <c:v>1.8906681739493E-2</c:v>
                </c:pt>
                <c:pt idx="16">
                  <c:v>1.5161867705813001E-2</c:v>
                </c:pt>
                <c:pt idx="17">
                  <c:v>1.1615773827102001E-2</c:v>
                </c:pt>
                <c:pt idx="18">
                  <c:v>2.1260302880574001E-2</c:v>
                </c:pt>
                <c:pt idx="19">
                  <c:v>1.5745025064112E-2</c:v>
                </c:pt>
                <c:pt idx="20">
                  <c:v>2.2433128614635998E-2</c:v>
                </c:pt>
                <c:pt idx="21">
                  <c:v>1.6329228729212001E-2</c:v>
                </c:pt>
                <c:pt idx="22">
                  <c:v>3.3439947754998998E-2</c:v>
                </c:pt>
                <c:pt idx="23">
                  <c:v>1.1995028945381001E-2</c:v>
                </c:pt>
                <c:pt idx="24">
                  <c:v>1.4549601360584001E-2</c:v>
                </c:pt>
                <c:pt idx="25">
                  <c:v>1.9265587924801E-2</c:v>
                </c:pt>
                <c:pt idx="26">
                  <c:v>2.0637725368874999E-2</c:v>
                </c:pt>
                <c:pt idx="27">
                  <c:v>1.3362626306295E-2</c:v>
                </c:pt>
                <c:pt idx="28">
                  <c:v>1.453973867767E-2</c:v>
                </c:pt>
                <c:pt idx="29">
                  <c:v>1.4537624944993E-2</c:v>
                </c:pt>
                <c:pt idx="30">
                  <c:v>1.2374827636329E-2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87-4611-8C6B-5D9BE62155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5.5394783339541001E-3</c:v>
                </c:pt>
                <c:pt idx="1">
                  <c:v>2.6740827896032E-3</c:v>
                </c:pt>
                <c:pt idx="2">
                  <c:v>1.5280064481872E-3</c:v>
                </c:pt>
                <c:pt idx="3">
                  <c:v>3.5334609199222E-3</c:v>
                </c:pt>
                <c:pt idx="4">
                  <c:v>9.2630702398562009E-3</c:v>
                </c:pt>
                <c:pt idx="5">
                  <c:v>1.7092123682043998E-2</c:v>
                </c:pt>
                <c:pt idx="6">
                  <c:v>1.2315682446334001E-2</c:v>
                </c:pt>
                <c:pt idx="7">
                  <c:v>7.8276093144732002E-3</c:v>
                </c:pt>
                <c:pt idx="8">
                  <c:v>9.1633131485908004E-3</c:v>
                </c:pt>
                <c:pt idx="9">
                  <c:v>7.9217219341981993E-3</c:v>
                </c:pt>
                <c:pt idx="10">
                  <c:v>4.3900041514169999E-3</c:v>
                </c:pt>
                <c:pt idx="11">
                  <c:v>1.2024266114187001E-2</c:v>
                </c:pt>
                <c:pt idx="12">
                  <c:v>1.5648750437736E-2</c:v>
                </c:pt>
                <c:pt idx="13">
                  <c:v>2.3564857260885998E-2</c:v>
                </c:pt>
                <c:pt idx="14">
                  <c:v>1.0491998420476999E-2</c:v>
                </c:pt>
                <c:pt idx="15">
                  <c:v>1.173073108205E-2</c:v>
                </c:pt>
                <c:pt idx="16">
                  <c:v>6.5798821533570003E-3</c:v>
                </c:pt>
                <c:pt idx="17">
                  <c:v>3.8141734686094001E-3</c:v>
                </c:pt>
                <c:pt idx="18">
                  <c:v>9.8211220870361004E-3</c:v>
                </c:pt>
                <c:pt idx="19">
                  <c:v>1.3538469752484E-2</c:v>
                </c:pt>
                <c:pt idx="20">
                  <c:v>1.3917950820063E-2</c:v>
                </c:pt>
                <c:pt idx="21">
                  <c:v>9.8174619287405007E-3</c:v>
                </c:pt>
                <c:pt idx="22">
                  <c:v>6.6714065421718998E-3</c:v>
                </c:pt>
                <c:pt idx="23">
                  <c:v>-3.811977997263E-4</c:v>
                </c:pt>
                <c:pt idx="24">
                  <c:v>5.7179887927419999E-4</c:v>
                </c:pt>
                <c:pt idx="25">
                  <c:v>1.2198306341404E-2</c:v>
                </c:pt>
                <c:pt idx="26">
                  <c:v>1.3816708497943E-2</c:v>
                </c:pt>
                <c:pt idx="27">
                  <c:v>1.2957329418187001E-2</c:v>
                </c:pt>
                <c:pt idx="28">
                  <c:v>1.152671864804E-2</c:v>
                </c:pt>
                <c:pt idx="29">
                  <c:v>9.1441111923921004E-3</c:v>
                </c:pt>
                <c:pt idx="30">
                  <c:v>8.3813355277193996E-3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87-4611-8C6B-5D9BE62155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6.0841603817563997E-2</c:v>
                </c:pt>
                <c:pt idx="1">
                  <c:v>6.2776650701347997E-2</c:v>
                </c:pt>
                <c:pt idx="2">
                  <c:v>6.1751864257577997E-2</c:v>
                </c:pt>
                <c:pt idx="3">
                  <c:v>7.6649796599013997E-2</c:v>
                </c:pt>
                <c:pt idx="4">
                  <c:v>7.4459003676208002E-2</c:v>
                </c:pt>
                <c:pt idx="5">
                  <c:v>7.6452160859279999E-2</c:v>
                </c:pt>
                <c:pt idx="6">
                  <c:v>7.0252778996875001E-2</c:v>
                </c:pt>
                <c:pt idx="7">
                  <c:v>7.3394525439343994E-2</c:v>
                </c:pt>
                <c:pt idx="8">
                  <c:v>7.7347045400098999E-2</c:v>
                </c:pt>
                <c:pt idx="9">
                  <c:v>9.0931001098851993E-2</c:v>
                </c:pt>
                <c:pt idx="10">
                  <c:v>0.13639502480577001</c:v>
                </c:pt>
                <c:pt idx="11">
                  <c:v>0.10694585621487999</c:v>
                </c:pt>
                <c:pt idx="12">
                  <c:v>8.8917768164019001E-2</c:v>
                </c:pt>
                <c:pt idx="13">
                  <c:v>8.4038877539979004E-2</c:v>
                </c:pt>
                <c:pt idx="14">
                  <c:v>7.2913432166122005E-2</c:v>
                </c:pt>
                <c:pt idx="15">
                  <c:v>9.2517157099655994E-2</c:v>
                </c:pt>
                <c:pt idx="16">
                  <c:v>7.6688236754845998E-2</c:v>
                </c:pt>
                <c:pt idx="17">
                  <c:v>9.3820421064751996E-2</c:v>
                </c:pt>
                <c:pt idx="18">
                  <c:v>9.9889497749447997E-2</c:v>
                </c:pt>
                <c:pt idx="19">
                  <c:v>9.2748687476579994E-2</c:v>
                </c:pt>
                <c:pt idx="20">
                  <c:v>8.3849271837399E-2</c:v>
                </c:pt>
                <c:pt idx="21">
                  <c:v>6.3985522467643996E-2</c:v>
                </c:pt>
                <c:pt idx="22">
                  <c:v>7.4763517986842998E-2</c:v>
                </c:pt>
                <c:pt idx="23">
                  <c:v>6.3170735249269999E-2</c:v>
                </c:pt>
                <c:pt idx="24">
                  <c:v>7.5466769224071001E-2</c:v>
                </c:pt>
                <c:pt idx="25">
                  <c:v>9.2651003007531998E-2</c:v>
                </c:pt>
                <c:pt idx="26">
                  <c:v>0.10528289949749001</c:v>
                </c:pt>
                <c:pt idx="27">
                  <c:v>0.10155386254448</c:v>
                </c:pt>
                <c:pt idx="28">
                  <c:v>8.7715211520574002E-2</c:v>
                </c:pt>
                <c:pt idx="29">
                  <c:v>6.3802637175670002E-2</c:v>
                </c:pt>
                <c:pt idx="30">
                  <c:v>6.4082770236399994E-2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087-4611-8C6B-5D9BE62155E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0.21848152258806999</c:v>
                </c:pt>
                <c:pt idx="1">
                  <c:v>2.0098317688775E-2</c:v>
                </c:pt>
                <c:pt idx="2">
                  <c:v>1.1892532514798999E-2</c:v>
                </c:pt>
                <c:pt idx="3">
                  <c:v>7.1756748722217002E-3</c:v>
                </c:pt>
                <c:pt idx="4">
                  <c:v>1.2710283439321001E-2</c:v>
                </c:pt>
                <c:pt idx="5">
                  <c:v>2.0087894788626E-2</c:v>
                </c:pt>
                <c:pt idx="6">
                  <c:v>2.5207294130184001E-2</c:v>
                </c:pt>
                <c:pt idx="7">
                  <c:v>5.7367997262726999E-3</c:v>
                </c:pt>
                <c:pt idx="8">
                  <c:v>1.2292437078087999E-3</c:v>
                </c:pt>
                <c:pt idx="9">
                  <c:v>2.2535857622549E-3</c:v>
                </c:pt>
                <c:pt idx="10">
                  <c:v>4.5070699538229996E-3</c:v>
                </c:pt>
                <c:pt idx="11">
                  <c:v>1.5364318725622E-2</c:v>
                </c:pt>
                <c:pt idx="12">
                  <c:v>2.2735698528734E-2</c:v>
                </c:pt>
                <c:pt idx="13">
                  <c:v>4.4846722503225002E-2</c:v>
                </c:pt>
                <c:pt idx="14">
                  <c:v>2.6404720918475E-2</c:v>
                </c:pt>
                <c:pt idx="15">
                  <c:v>2.0258738883273002E-2</c:v>
                </c:pt>
                <c:pt idx="16">
                  <c:v>2.2709742888883999E-2</c:v>
                </c:pt>
                <c:pt idx="17">
                  <c:v>2.5363682479423E-2</c:v>
                </c:pt>
                <c:pt idx="18">
                  <c:v>4.7647092504887002E-2</c:v>
                </c:pt>
                <c:pt idx="19">
                  <c:v>4.0061727764208001E-2</c:v>
                </c:pt>
                <c:pt idx="20">
                  <c:v>4.3314720262503999E-2</c:v>
                </c:pt>
                <c:pt idx="21">
                  <c:v>2.4915603498804E-2</c:v>
                </c:pt>
                <c:pt idx="22">
                  <c:v>1.9396661732427999E-2</c:v>
                </c:pt>
                <c:pt idx="23">
                  <c:v>8.7778390185151E-3</c:v>
                </c:pt>
                <c:pt idx="24">
                  <c:v>7.5523613376252997E-3</c:v>
                </c:pt>
                <c:pt idx="25">
                  <c:v>1.7552811511379E-2</c:v>
                </c:pt>
                <c:pt idx="26">
                  <c:v>2.1426997200206001E-2</c:v>
                </c:pt>
                <c:pt idx="27">
                  <c:v>2.3054590413779E-2</c:v>
                </c:pt>
                <c:pt idx="28">
                  <c:v>1.5910120060214E-2</c:v>
                </c:pt>
                <c:pt idx="29">
                  <c:v>1.3664211187522E-2</c:v>
                </c:pt>
                <c:pt idx="30">
                  <c:v>4.0783117420712996E-3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087-4611-8C6B-5D9BE62155E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4.0571095146056002E-2</c:v>
                </c:pt>
                <c:pt idx="1">
                  <c:v>2.0960826038813999E-2</c:v>
                </c:pt>
                <c:pt idx="2">
                  <c:v>4.1001717516389001E-3</c:v>
                </c:pt>
                <c:pt idx="3">
                  <c:v>5.0111155654360999E-3</c:v>
                </c:pt>
                <c:pt idx="4">
                  <c:v>1.0021728930453999E-2</c:v>
                </c:pt>
                <c:pt idx="5">
                  <c:v>1.7308524448291E-2</c:v>
                </c:pt>
                <c:pt idx="6">
                  <c:v>6.8311299144287003E-3</c:v>
                </c:pt>
                <c:pt idx="7">
                  <c:v>1.8670479694715001E-2</c:v>
                </c:pt>
                <c:pt idx="8">
                  <c:v>1.8211701929075001E-3</c:v>
                </c:pt>
                <c:pt idx="9">
                  <c:v>3.6422740538055E-3</c:v>
                </c:pt>
                <c:pt idx="10">
                  <c:v>1.2747494889620001E-2</c:v>
                </c:pt>
                <c:pt idx="11">
                  <c:v>1.8208385872113E-2</c:v>
                </c:pt>
                <c:pt idx="12">
                  <c:v>2.0025578124786999E-2</c:v>
                </c:pt>
                <c:pt idx="13">
                  <c:v>5.050895737681E-2</c:v>
                </c:pt>
                <c:pt idx="14">
                  <c:v>0.11370148357696</c:v>
                </c:pt>
                <c:pt idx="15">
                  <c:v>4.2703203648852002E-2</c:v>
                </c:pt>
                <c:pt idx="16">
                  <c:v>3.0424397642335999E-2</c:v>
                </c:pt>
                <c:pt idx="17">
                  <c:v>4.7665524207277002E-2</c:v>
                </c:pt>
                <c:pt idx="18">
                  <c:v>5.3995190344389002E-2</c:v>
                </c:pt>
                <c:pt idx="19">
                  <c:v>5.1698570126389003E-2</c:v>
                </c:pt>
                <c:pt idx="20">
                  <c:v>0.10606328442637</c:v>
                </c:pt>
                <c:pt idx="21">
                  <c:v>5.5239363026755001E-2</c:v>
                </c:pt>
                <c:pt idx="22">
                  <c:v>7.7835450427416006E-2</c:v>
                </c:pt>
                <c:pt idx="23">
                  <c:v>6.5113881465604997E-2</c:v>
                </c:pt>
                <c:pt idx="24">
                  <c:v>0.11477891502293</c:v>
                </c:pt>
                <c:pt idx="25">
                  <c:v>0.12909108143119999</c:v>
                </c:pt>
                <c:pt idx="26">
                  <c:v>0.12351522528005</c:v>
                </c:pt>
                <c:pt idx="27">
                  <c:v>0.15803051654818001</c:v>
                </c:pt>
                <c:pt idx="28">
                  <c:v>9.7096107165332998E-2</c:v>
                </c:pt>
                <c:pt idx="29">
                  <c:v>6.6913362912931998E-2</c:v>
                </c:pt>
                <c:pt idx="30">
                  <c:v>3.6351396836082003E-2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087-4611-8C6B-5D9BE62155E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1.0928045556477001E-2</c:v>
                </c:pt>
                <c:pt idx="1">
                  <c:v>2.3649897691740002E-2</c:v>
                </c:pt>
                <c:pt idx="2">
                  <c:v>1.9454175689164001E-2</c:v>
                </c:pt>
                <c:pt idx="3">
                  <c:v>2.1993904546454002E-2</c:v>
                </c:pt>
                <c:pt idx="4">
                  <c:v>2.7523731739350001E-2</c:v>
                </c:pt>
                <c:pt idx="5">
                  <c:v>2.4824360174548001E-2</c:v>
                </c:pt>
                <c:pt idx="6">
                  <c:v>1.7641852454311002E-2</c:v>
                </c:pt>
                <c:pt idx="7">
                  <c:v>3.4679557895429002E-2</c:v>
                </c:pt>
                <c:pt idx="8">
                  <c:v>-2.6897225700598E-3</c:v>
                </c:pt>
                <c:pt idx="9">
                  <c:v>-1.6437635610494E-3</c:v>
                </c:pt>
                <c:pt idx="10">
                  <c:v>-4.3336297137563E-3</c:v>
                </c:pt>
                <c:pt idx="11">
                  <c:v>7.920425132555E-3</c:v>
                </c:pt>
                <c:pt idx="12">
                  <c:v>6.8439007843588001E-2</c:v>
                </c:pt>
                <c:pt idx="13">
                  <c:v>5.0920830800979998E-2</c:v>
                </c:pt>
                <c:pt idx="14">
                  <c:v>4.5969600362980999E-2</c:v>
                </c:pt>
                <c:pt idx="15">
                  <c:v>4.7291128363338999E-2</c:v>
                </c:pt>
                <c:pt idx="16">
                  <c:v>4.7417887279629999E-2</c:v>
                </c:pt>
                <c:pt idx="17">
                  <c:v>5.3506142773465999E-2</c:v>
                </c:pt>
                <c:pt idx="18">
                  <c:v>6.1372540257108997E-2</c:v>
                </c:pt>
                <c:pt idx="19">
                  <c:v>5.2551501960632997E-2</c:v>
                </c:pt>
                <c:pt idx="20">
                  <c:v>5.2523899862367003E-2</c:v>
                </c:pt>
                <c:pt idx="21">
                  <c:v>5.3388615584122001E-2</c:v>
                </c:pt>
                <c:pt idx="22">
                  <c:v>2.4524849618081001E-2</c:v>
                </c:pt>
                <c:pt idx="23">
                  <c:v>1.1442123658150999E-2</c:v>
                </c:pt>
                <c:pt idx="24">
                  <c:v>1.7235512882802999E-2</c:v>
                </c:pt>
                <c:pt idx="25">
                  <c:v>2.8374273002102001E-2</c:v>
                </c:pt>
                <c:pt idx="26">
                  <c:v>2.8217710028871001E-3</c:v>
                </c:pt>
                <c:pt idx="27">
                  <c:v>-1.6336107996525E-3</c:v>
                </c:pt>
                <c:pt idx="28">
                  <c:v>7.4256249405950001E-4</c:v>
                </c:pt>
                <c:pt idx="29">
                  <c:v>-3.5642735045274001E-3</c:v>
                </c:pt>
                <c:pt idx="30">
                  <c:v>-4.0099506182006998E-3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087-4611-8C6B-5D9BE62155E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4.5806453068693999E-2</c:v>
                </c:pt>
                <c:pt idx="1">
                  <c:v>7.3301877430238999E-2</c:v>
                </c:pt>
                <c:pt idx="2">
                  <c:v>7.8431902852621999E-2</c:v>
                </c:pt>
                <c:pt idx="3">
                  <c:v>7.9271245031471996E-2</c:v>
                </c:pt>
                <c:pt idx="4">
                  <c:v>7.9208455502624994E-2</c:v>
                </c:pt>
                <c:pt idx="5">
                  <c:v>6.0033861796203999E-2</c:v>
                </c:pt>
                <c:pt idx="6">
                  <c:v>5.0784690887519003E-2</c:v>
                </c:pt>
                <c:pt idx="7">
                  <c:v>4.7839152640585997E-2</c:v>
                </c:pt>
                <c:pt idx="8">
                  <c:v>4.9163215139576E-2</c:v>
                </c:pt>
                <c:pt idx="9">
                  <c:v>4.9139056799364998E-2</c:v>
                </c:pt>
                <c:pt idx="10">
                  <c:v>6.7056446277469997E-2</c:v>
                </c:pt>
                <c:pt idx="11">
                  <c:v>7.0373292215010999E-2</c:v>
                </c:pt>
                <c:pt idx="12">
                  <c:v>5.5094444419559997E-2</c:v>
                </c:pt>
                <c:pt idx="13">
                  <c:v>3.6261729102500001E-2</c:v>
                </c:pt>
                <c:pt idx="14">
                  <c:v>-5.8176740938972998E-3</c:v>
                </c:pt>
                <c:pt idx="15">
                  <c:v>-3.3565457116772001E-3</c:v>
                </c:pt>
                <c:pt idx="16">
                  <c:v>-2.0139950276700999E-3</c:v>
                </c:pt>
                <c:pt idx="17">
                  <c:v>-7.1610154319882999E-3</c:v>
                </c:pt>
                <c:pt idx="18">
                  <c:v>8.9519103376660999E-4</c:v>
                </c:pt>
                <c:pt idx="19">
                  <c:v>4.2521193458001996E-3</c:v>
                </c:pt>
                <c:pt idx="20">
                  <c:v>1.8350471629500001E-2</c:v>
                </c:pt>
                <c:pt idx="21">
                  <c:v>1.4767181951818999E-2</c:v>
                </c:pt>
                <c:pt idx="22">
                  <c:v>2.1252653785320999E-2</c:v>
                </c:pt>
                <c:pt idx="23">
                  <c:v>1.7893168835468001E-2</c:v>
                </c:pt>
                <c:pt idx="24">
                  <c:v>2.2138835094749999E-2</c:v>
                </c:pt>
                <c:pt idx="25">
                  <c:v>2.5934711599300001E-2</c:v>
                </c:pt>
                <c:pt idx="26">
                  <c:v>1.5199164939997E-2</c:v>
                </c:pt>
                <c:pt idx="27">
                  <c:v>1.2068090850376001E-2</c:v>
                </c:pt>
                <c:pt idx="28">
                  <c:v>4.0222115459817003E-3</c:v>
                </c:pt>
                <c:pt idx="29">
                  <c:v>1.1619254892934999E-2</c:v>
                </c:pt>
                <c:pt idx="30">
                  <c:v>6.4792162382564002E-3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087-4611-8C6B-5D9BE62155E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4.7492731295392998E-2</c:v>
                </c:pt>
                <c:pt idx="1">
                  <c:v>4.6312376982749003E-2</c:v>
                </c:pt>
                <c:pt idx="2">
                  <c:v>2.4302742738109E-2</c:v>
                </c:pt>
                <c:pt idx="3">
                  <c:v>2.4296837940091E-2</c:v>
                </c:pt>
                <c:pt idx="4">
                  <c:v>6.9402674316384E-2</c:v>
                </c:pt>
                <c:pt idx="5">
                  <c:v>5.0859996301090997E-2</c:v>
                </c:pt>
                <c:pt idx="6">
                  <c:v>4.5057535006238998E-2</c:v>
                </c:pt>
                <c:pt idx="7">
                  <c:v>3.4644032565391003E-2</c:v>
                </c:pt>
                <c:pt idx="8">
                  <c:v>6.1183261183260999E-2</c:v>
                </c:pt>
                <c:pt idx="9">
                  <c:v>7.6143888876070001E-2</c:v>
                </c:pt>
                <c:pt idx="10">
                  <c:v>2.5361984690584E-2</c:v>
                </c:pt>
                <c:pt idx="11">
                  <c:v>5.8778784316437002E-2</c:v>
                </c:pt>
                <c:pt idx="12">
                  <c:v>0.44115783775067002</c:v>
                </c:pt>
                <c:pt idx="13">
                  <c:v>0.45068807339450001</c:v>
                </c:pt>
                <c:pt idx="14">
                  <c:v>0.19179614809403001</c:v>
                </c:pt>
                <c:pt idx="15">
                  <c:v>0.67683823110493002</c:v>
                </c:pt>
                <c:pt idx="16">
                  <c:v>0.60438005772169001</c:v>
                </c:pt>
                <c:pt idx="17">
                  <c:v>0.11024986218766999</c:v>
                </c:pt>
                <c:pt idx="18">
                  <c:v>0.45737017766639998</c:v>
                </c:pt>
                <c:pt idx="19">
                  <c:v>0.84905027183032</c:v>
                </c:pt>
                <c:pt idx="20">
                  <c:v>0.89181724401850004</c:v>
                </c:pt>
                <c:pt idx="21">
                  <c:v>1.0180634805458</c:v>
                </c:pt>
                <c:pt idx="22">
                  <c:v>0.89461597901679002</c:v>
                </c:pt>
                <c:pt idx="23">
                  <c:v>0.15856749905615</c:v>
                </c:pt>
                <c:pt idx="24">
                  <c:v>1.4000775427562E-2</c:v>
                </c:pt>
                <c:pt idx="25">
                  <c:v>0.18952242502557001</c:v>
                </c:pt>
                <c:pt idx="26">
                  <c:v>7.2011263851419996E-2</c:v>
                </c:pt>
                <c:pt idx="27">
                  <c:v>6.4441293981183007E-2</c:v>
                </c:pt>
                <c:pt idx="28">
                  <c:v>6.2253134123304001E-2</c:v>
                </c:pt>
                <c:pt idx="29">
                  <c:v>8.9030957029155006E-2</c:v>
                </c:pt>
                <c:pt idx="30">
                  <c:v>0.14039374551222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087-4611-8C6B-5D9BE62155E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2.3090180246231998E-2</c:v>
                </c:pt>
                <c:pt idx="1">
                  <c:v>2.0466980335039998E-2</c:v>
                </c:pt>
                <c:pt idx="2">
                  <c:v>2.0938671108203001E-2</c:v>
                </c:pt>
                <c:pt idx="3">
                  <c:v>1.4273378009007E-2</c:v>
                </c:pt>
                <c:pt idx="4">
                  <c:v>1.6649897840984001E-2</c:v>
                </c:pt>
                <c:pt idx="5">
                  <c:v>1.8787470897255999E-2</c:v>
                </c:pt>
                <c:pt idx="6">
                  <c:v>1.7595084789287001E-2</c:v>
                </c:pt>
                <c:pt idx="7">
                  <c:v>1.6165611939731001E-2</c:v>
                </c:pt>
                <c:pt idx="8">
                  <c:v>1.3786087460840001E-2</c:v>
                </c:pt>
                <c:pt idx="9">
                  <c:v>6.1791183824019E-3</c:v>
                </c:pt>
                <c:pt idx="10">
                  <c:v>5.2281617308067001E-3</c:v>
                </c:pt>
                <c:pt idx="11">
                  <c:v>2.2099710089825E-2</c:v>
                </c:pt>
                <c:pt idx="12">
                  <c:v>3.1122821105548999E-2</c:v>
                </c:pt>
                <c:pt idx="13">
                  <c:v>2.4700506360380001E-2</c:v>
                </c:pt>
                <c:pt idx="14">
                  <c:v>3.8941179822769997E-2</c:v>
                </c:pt>
                <c:pt idx="15">
                  <c:v>1.3529166033723001E-2</c:v>
                </c:pt>
                <c:pt idx="16">
                  <c:v>1.0679475708939E-2</c:v>
                </c:pt>
                <c:pt idx="17">
                  <c:v>7.3561865528910001E-3</c:v>
                </c:pt>
                <c:pt idx="18">
                  <c:v>1.5423127572993E-2</c:v>
                </c:pt>
                <c:pt idx="19">
                  <c:v>2.6333894806766001E-2</c:v>
                </c:pt>
                <c:pt idx="20">
                  <c:v>2.2057724828697001E-2</c:v>
                </c:pt>
                <c:pt idx="21">
                  <c:v>2.2052860469418002E-2</c:v>
                </c:pt>
                <c:pt idx="22">
                  <c:v>2.1573847755016001E-2</c:v>
                </c:pt>
                <c:pt idx="23">
                  <c:v>2.8205869665179999E-2</c:v>
                </c:pt>
                <c:pt idx="24">
                  <c:v>3.3174019056104002E-2</c:v>
                </c:pt>
                <c:pt idx="25">
                  <c:v>1.8950295743053E-2</c:v>
                </c:pt>
                <c:pt idx="26">
                  <c:v>1.9183539102447002E-2</c:v>
                </c:pt>
                <c:pt idx="27">
                  <c:v>4.2148333720087999E-2</c:v>
                </c:pt>
                <c:pt idx="28">
                  <c:v>5.4911762478224997E-2</c:v>
                </c:pt>
                <c:pt idx="29">
                  <c:v>2.1999962150603E-2</c:v>
                </c:pt>
                <c:pt idx="30">
                  <c:v>3.1455391288511998E-2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087-4611-8C6B-5D9BE62155E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 Argentina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3.8697784375945003E-2</c:v>
                </c:pt>
                <c:pt idx="1">
                  <c:v>4.5012730162749003E-2</c:v>
                </c:pt>
                <c:pt idx="2">
                  <c:v>6.8894731662049999E-2</c:v>
                </c:pt>
                <c:pt idx="3">
                  <c:v>5.9011970999831E-2</c:v>
                </c:pt>
                <c:pt idx="4">
                  <c:v>6.8104586176874995E-2</c:v>
                </c:pt>
                <c:pt idx="5">
                  <c:v>7.2969654446587998E-2</c:v>
                </c:pt>
                <c:pt idx="6">
                  <c:v>7.1514208190480003E-2</c:v>
                </c:pt>
                <c:pt idx="7">
                  <c:v>4.5540212007201999E-2</c:v>
                </c:pt>
                <c:pt idx="8">
                  <c:v>4.2017983697021997E-2</c:v>
                </c:pt>
                <c:pt idx="9">
                  <c:v>5.4600436803494003E-2</c:v>
                </c:pt>
                <c:pt idx="10">
                  <c:v>4.5475534162620998E-2</c:v>
                </c:pt>
                <c:pt idx="11">
                  <c:v>7.3427086902705996E-2</c:v>
                </c:pt>
                <c:pt idx="12">
                  <c:v>5.9397361359571001E-2</c:v>
                </c:pt>
                <c:pt idx="13">
                  <c:v>7.2631277542269002E-2</c:v>
                </c:pt>
                <c:pt idx="14">
                  <c:v>3.1404185829036001E-2</c:v>
                </c:pt>
                <c:pt idx="15">
                  <c:v>1.4650685791625E-2</c:v>
                </c:pt>
                <c:pt idx="16">
                  <c:v>2.5111782308749001E-2</c:v>
                </c:pt>
                <c:pt idx="17">
                  <c:v>1.6736985250532001E-2</c:v>
                </c:pt>
                <c:pt idx="18">
                  <c:v>0.10877219894156</c:v>
                </c:pt>
                <c:pt idx="19">
                  <c:v>0.18805502350688</c:v>
                </c:pt>
                <c:pt idx="20">
                  <c:v>5.7700997601585001E-2</c:v>
                </c:pt>
                <c:pt idx="21">
                  <c:v>2.0148963370574001E-2</c:v>
                </c:pt>
                <c:pt idx="22">
                  <c:v>1.3893037504254999E-2</c:v>
                </c:pt>
                <c:pt idx="23">
                  <c:v>0</c:v>
                </c:pt>
                <c:pt idx="24">
                  <c:v>0</c:v>
                </c:pt>
                <c:pt idx="25">
                  <c:v>2.1531216791570999E-2</c:v>
                </c:pt>
                <c:pt idx="26">
                  <c:v>2.3609799455586E-2</c:v>
                </c:pt>
                <c:pt idx="27">
                  <c:v>1.3884839144139001E-2</c:v>
                </c:pt>
                <c:pt idx="28">
                  <c:v>2.2212658438728002E-2</c:v>
                </c:pt>
                <c:pt idx="29">
                  <c:v>9.0218884894583008E-3</c:v>
                </c:pt>
                <c:pt idx="30">
                  <c:v>7.6332169846016996E-3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087-4611-8C6B-5D9BE62155E1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0.17137960582691</c:v>
                </c:pt>
                <c:pt idx="1">
                  <c:v>0.15633757116308999</c:v>
                </c:pt>
                <c:pt idx="2">
                  <c:v>8.8354833009366002E-2</c:v>
                </c:pt>
                <c:pt idx="3">
                  <c:v>8.8276836158191999E-2</c:v>
                </c:pt>
                <c:pt idx="4">
                  <c:v>0.17051802199093999</c:v>
                </c:pt>
                <c:pt idx="5">
                  <c:v>0.18196759802771001</c:v>
                </c:pt>
                <c:pt idx="6">
                  <c:v>9.9607429542392004E-2</c:v>
                </c:pt>
                <c:pt idx="7">
                  <c:v>9.6581596815734E-2</c:v>
                </c:pt>
                <c:pt idx="8">
                  <c:v>0.10818397122891001</c:v>
                </c:pt>
                <c:pt idx="9">
                  <c:v>5.5493895671476001E-2</c:v>
                </c:pt>
                <c:pt idx="10">
                  <c:v>6.4220451294626002E-2</c:v>
                </c:pt>
                <c:pt idx="11">
                  <c:v>0.17211703958692001</c:v>
                </c:pt>
                <c:pt idx="12">
                  <c:v>0.18929465897839001</c:v>
                </c:pt>
                <c:pt idx="13">
                  <c:v>0.23835130657209999</c:v>
                </c:pt>
                <c:pt idx="14">
                  <c:v>0.17688850224735</c:v>
                </c:pt>
                <c:pt idx="15">
                  <c:v>0.16499739477798001</c:v>
                </c:pt>
                <c:pt idx="16">
                  <c:v>9.5367453688986997E-2</c:v>
                </c:pt>
                <c:pt idx="17">
                  <c:v>0.11259960734496</c:v>
                </c:pt>
                <c:pt idx="18">
                  <c:v>1.4015861571738</c:v>
                </c:pt>
                <c:pt idx="19">
                  <c:v>1.6211143027785999</c:v>
                </c:pt>
                <c:pt idx="20">
                  <c:v>1.0383140690157</c:v>
                </c:pt>
                <c:pt idx="21">
                  <c:v>0.7478810038225</c:v>
                </c:pt>
                <c:pt idx="22">
                  <c:v>0.49213680853404002</c:v>
                </c:pt>
                <c:pt idx="23">
                  <c:v>0.28453393887992001</c:v>
                </c:pt>
                <c:pt idx="24">
                  <c:v>0.33556131496385</c:v>
                </c:pt>
                <c:pt idx="25">
                  <c:v>0.51661319266952999</c:v>
                </c:pt>
                <c:pt idx="26">
                  <c:v>0.70601601384982005</c:v>
                </c:pt>
                <c:pt idx="27">
                  <c:v>0.41634209890139001</c:v>
                </c:pt>
                <c:pt idx="28">
                  <c:v>0.32901776160924001</c:v>
                </c:pt>
                <c:pt idx="29">
                  <c:v>0.31994027781480999</c:v>
                </c:pt>
                <c:pt idx="30">
                  <c:v>0.23121694527865999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D087-4611-8C6B-5D9BE62155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400072"/>
        <c:axId val="286399416"/>
      </c:lineChart>
      <c:dateAx>
        <c:axId val="286400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99416"/>
        <c:crosses val="autoZero"/>
        <c:auto val="1"/>
        <c:lblOffset val="100"/>
        <c:baseTimeUnit val="days"/>
      </c:dateAx>
      <c:valAx>
        <c:axId val="28639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0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1.4712118612142</c:v>
                </c:pt>
                <c:pt idx="1">
                  <c:v>1.8508511746052001</c:v>
                </c:pt>
                <c:pt idx="2">
                  <c:v>2.6218336271459002</c:v>
                </c:pt>
                <c:pt idx="3">
                  <c:v>2.7335970374694001</c:v>
                </c:pt>
                <c:pt idx="4">
                  <c:v>2.6397050124226</c:v>
                </c:pt>
                <c:pt idx="5">
                  <c:v>2.5703265803514999</c:v>
                </c:pt>
                <c:pt idx="6">
                  <c:v>2.5700377175461999</c:v>
                </c:pt>
                <c:pt idx="7">
                  <c:v>2.1286747092467002</c:v>
                </c:pt>
                <c:pt idx="8">
                  <c:v>0.97505391776112005</c:v>
                </c:pt>
                <c:pt idx="9">
                  <c:v>0.40823970037453</c:v>
                </c:pt>
                <c:pt idx="10">
                  <c:v>0.47206442940320997</c:v>
                </c:pt>
                <c:pt idx="11">
                  <c:v>0.87897880793919003</c:v>
                </c:pt>
                <c:pt idx="12">
                  <c:v>0.94285900070739004</c:v>
                </c:pt>
                <c:pt idx="13">
                  <c:v>1.3788538966410999</c:v>
                </c:pt>
                <c:pt idx="14">
                  <c:v>1.4883103531808</c:v>
                </c:pt>
                <c:pt idx="15">
                  <c:v>1.8166674214783001</c:v>
                </c:pt>
                <c:pt idx="16">
                  <c:v>1.9953536904692</c:v>
                </c:pt>
                <c:pt idx="17">
                  <c:v>2.2274104360527001</c:v>
                </c:pt>
                <c:pt idx="18">
                  <c:v>2.1001895307392</c:v>
                </c:pt>
                <c:pt idx="19">
                  <c:v>2.3413102127802001</c:v>
                </c:pt>
                <c:pt idx="20">
                  <c:v>2.3362601344504998</c:v>
                </c:pt>
                <c:pt idx="21">
                  <c:v>2.2672284577889998</c:v>
                </c:pt>
                <c:pt idx="22">
                  <c:v>2.3132708280896002</c:v>
                </c:pt>
                <c:pt idx="23">
                  <c:v>2.1938439456946002</c:v>
                </c:pt>
                <c:pt idx="24">
                  <c:v>2.0761619803452001</c:v>
                </c:pt>
                <c:pt idx="25">
                  <c:v>1.8322369132252001</c:v>
                </c:pt>
                <c:pt idx="26">
                  <c:v>1.6410484159393</c:v>
                </c:pt>
                <c:pt idx="27">
                  <c:v>1.4176245210728</c:v>
                </c:pt>
                <c:pt idx="28">
                  <c:v>1.4665320299239</c:v>
                </c:pt>
                <c:pt idx="29">
                  <c:v>1.3521954515634</c:v>
                </c:pt>
                <c:pt idx="30">
                  <c:v>1.1118290678194001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68-4C35-98AA-06F838B091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1.5778998517794001</c:v>
                </c:pt>
                <c:pt idx="1">
                  <c:v>1.8092551350567001</c:v>
                </c:pt>
                <c:pt idx="2">
                  <c:v>1.866526856213</c:v>
                </c:pt>
                <c:pt idx="3">
                  <c:v>1.8882338953883999</c:v>
                </c:pt>
                <c:pt idx="4">
                  <c:v>1.89942192337</c:v>
                </c:pt>
                <c:pt idx="5">
                  <c:v>1.7502589634778001</c:v>
                </c:pt>
                <c:pt idx="6">
                  <c:v>1.7945271646681</c:v>
                </c:pt>
                <c:pt idx="7">
                  <c:v>1.0770710996738999</c:v>
                </c:pt>
                <c:pt idx="8">
                  <c:v>0.89133688124670996</c:v>
                </c:pt>
                <c:pt idx="9">
                  <c:v>0.74257874569947002</c:v>
                </c:pt>
                <c:pt idx="10">
                  <c:v>0.73033102041166997</c:v>
                </c:pt>
                <c:pt idx="11">
                  <c:v>0.77031928221852997</c:v>
                </c:pt>
                <c:pt idx="12">
                  <c:v>1.0080416267956001</c:v>
                </c:pt>
                <c:pt idx="13">
                  <c:v>1.1891249482554</c:v>
                </c:pt>
                <c:pt idx="14">
                  <c:v>1.4024422809882</c:v>
                </c:pt>
                <c:pt idx="15">
                  <c:v>1.6755812944440001</c:v>
                </c:pt>
                <c:pt idx="16">
                  <c:v>1.7908497978488001</c:v>
                </c:pt>
                <c:pt idx="17">
                  <c:v>1.8952858613982</c:v>
                </c:pt>
                <c:pt idx="18">
                  <c:v>1.9665104022165001</c:v>
                </c:pt>
                <c:pt idx="19">
                  <c:v>1.6912216814982</c:v>
                </c:pt>
                <c:pt idx="20">
                  <c:v>1.4877744004438</c:v>
                </c:pt>
                <c:pt idx="21">
                  <c:v>1.5242257832707999</c:v>
                </c:pt>
                <c:pt idx="22">
                  <c:v>1.2929276372217</c:v>
                </c:pt>
                <c:pt idx="23">
                  <c:v>0.77164258758052995</c:v>
                </c:pt>
                <c:pt idx="24">
                  <c:v>0.87494258219084997</c:v>
                </c:pt>
                <c:pt idx="25">
                  <c:v>0.67854331871620999</c:v>
                </c:pt>
                <c:pt idx="26">
                  <c:v>0.69464624108826001</c:v>
                </c:pt>
                <c:pt idx="27">
                  <c:v>0.69655675003690998</c:v>
                </c:pt>
                <c:pt idx="28">
                  <c:v>0.82011247256766995</c:v>
                </c:pt>
                <c:pt idx="29">
                  <c:v>0.97947334735302005</c:v>
                </c:pt>
                <c:pt idx="30">
                  <c:v>1.0998628623671001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68-4C35-98AA-06F838B091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1.1179009591516</c:v>
                </c:pt>
                <c:pt idx="1">
                  <c:v>1.1647452694541001</c:v>
                </c:pt>
                <c:pt idx="2">
                  <c:v>1.0574225151801999</c:v>
                </c:pt>
                <c:pt idx="3">
                  <c:v>1.1297595745011999</c:v>
                </c:pt>
                <c:pt idx="4">
                  <c:v>1.3030463686861999</c:v>
                </c:pt>
                <c:pt idx="5">
                  <c:v>1.2634855858984</c:v>
                </c:pt>
                <c:pt idx="6">
                  <c:v>1.3126737699258</c:v>
                </c:pt>
                <c:pt idx="7">
                  <c:v>1.2832577986835001</c:v>
                </c:pt>
                <c:pt idx="8">
                  <c:v>1.3243409953391001</c:v>
                </c:pt>
                <c:pt idx="9">
                  <c:v>1.425168840879</c:v>
                </c:pt>
                <c:pt idx="10">
                  <c:v>4.7717252110999002</c:v>
                </c:pt>
                <c:pt idx="11">
                  <c:v>4.9218264621558001</c:v>
                </c:pt>
                <c:pt idx="12">
                  <c:v>6.0782968988597004</c:v>
                </c:pt>
                <c:pt idx="13">
                  <c:v>6.0310869710118</c:v>
                </c:pt>
                <c:pt idx="14">
                  <c:v>6.2051476578700999</c:v>
                </c:pt>
                <c:pt idx="15">
                  <c:v>6.2986605121313</c:v>
                </c:pt>
                <c:pt idx="16">
                  <c:v>6.9608751815389001</c:v>
                </c:pt>
                <c:pt idx="17">
                  <c:v>3.4840614275854001</c:v>
                </c:pt>
                <c:pt idx="18">
                  <c:v>3.1901987460312999</c:v>
                </c:pt>
                <c:pt idx="19">
                  <c:v>3.0911838595407</c:v>
                </c:pt>
                <c:pt idx="20">
                  <c:v>3.1155778894471999</c:v>
                </c:pt>
                <c:pt idx="21">
                  <c:v>2.7397680554703001</c:v>
                </c:pt>
                <c:pt idx="22">
                  <c:v>2.1444972077406002</c:v>
                </c:pt>
                <c:pt idx="23">
                  <c:v>1.8016884883344999</c:v>
                </c:pt>
                <c:pt idx="24">
                  <c:v>1.5280970209077001</c:v>
                </c:pt>
                <c:pt idx="25">
                  <c:v>1.2049579552580001</c:v>
                </c:pt>
                <c:pt idx="26">
                  <c:v>1.2890023519006</c:v>
                </c:pt>
                <c:pt idx="27">
                  <c:v>1.3054465362934</c:v>
                </c:pt>
                <c:pt idx="28">
                  <c:v>1.86977841625</c:v>
                </c:pt>
                <c:pt idx="29">
                  <c:v>1.9261724780944001</c:v>
                </c:pt>
                <c:pt idx="30">
                  <c:v>1.7152603669054001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768-4C35-98AA-06F838B091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1.8775520249055</c:v>
                </c:pt>
                <c:pt idx="1">
                  <c:v>2.5007125267325998</c:v>
                </c:pt>
                <c:pt idx="2">
                  <c:v>2.5266576321502998</c:v>
                </c:pt>
                <c:pt idx="3">
                  <c:v>2.5418516832925002</c:v>
                </c:pt>
                <c:pt idx="4">
                  <c:v>2.5681758551703999</c:v>
                </c:pt>
                <c:pt idx="5">
                  <c:v>2.5170405407067</c:v>
                </c:pt>
                <c:pt idx="6">
                  <c:v>1.4485419308839</c:v>
                </c:pt>
                <c:pt idx="7">
                  <c:v>0.44990319705801002</c:v>
                </c:pt>
                <c:pt idx="8">
                  <c:v>0.43166410918828002</c:v>
                </c:pt>
                <c:pt idx="9">
                  <c:v>0.35400985819119002</c:v>
                </c:pt>
                <c:pt idx="10">
                  <c:v>0.33719558163164998</c:v>
                </c:pt>
                <c:pt idx="11">
                  <c:v>0.34451752184982998</c:v>
                </c:pt>
                <c:pt idx="12">
                  <c:v>0.36676018266336002</c:v>
                </c:pt>
                <c:pt idx="13">
                  <c:v>0.59359450126804003</c:v>
                </c:pt>
                <c:pt idx="14">
                  <c:v>0.62126799242037001</c:v>
                </c:pt>
                <c:pt idx="15">
                  <c:v>0.66185602023008006</c:v>
                </c:pt>
                <c:pt idx="16">
                  <c:v>0.72245585901065001</c:v>
                </c:pt>
                <c:pt idx="17">
                  <c:v>0.91388350388130002</c:v>
                </c:pt>
                <c:pt idx="18">
                  <c:v>1.0679720794284999</c:v>
                </c:pt>
                <c:pt idx="19">
                  <c:v>0.89714592770118995</c:v>
                </c:pt>
                <c:pt idx="20">
                  <c:v>0.89839130976425996</c:v>
                </c:pt>
                <c:pt idx="21">
                  <c:v>0.90184268286458003</c:v>
                </c:pt>
                <c:pt idx="22">
                  <c:v>0.91228285055219005</c:v>
                </c:pt>
                <c:pt idx="23">
                  <c:v>1.0775382567925</c:v>
                </c:pt>
                <c:pt idx="24">
                  <c:v>1.2197162975814</c:v>
                </c:pt>
                <c:pt idx="25">
                  <c:v>1.2850076320923001</c:v>
                </c:pt>
                <c:pt idx="26">
                  <c:v>1.2410714467877999</c:v>
                </c:pt>
                <c:pt idx="27">
                  <c:v>1.1826522578092</c:v>
                </c:pt>
                <c:pt idx="28">
                  <c:v>1.1641092157966</c:v>
                </c:pt>
                <c:pt idx="29">
                  <c:v>1.0224327537372999</c:v>
                </c:pt>
                <c:pt idx="30">
                  <c:v>0.65474624759643996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768-4C35-98AA-06F838B091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1.6044145322318</c:v>
                </c:pt>
                <c:pt idx="1">
                  <c:v>1.5667211837651001</c:v>
                </c:pt>
                <c:pt idx="2">
                  <c:v>1.4135901454135</c:v>
                </c:pt>
                <c:pt idx="3">
                  <c:v>1.2130847337181001</c:v>
                </c:pt>
                <c:pt idx="4">
                  <c:v>1.0312236671296999</c:v>
                </c:pt>
                <c:pt idx="5">
                  <c:v>0.80516251258065996</c:v>
                </c:pt>
                <c:pt idx="6">
                  <c:v>0.73816701427152998</c:v>
                </c:pt>
                <c:pt idx="7">
                  <c:v>1.2729979648423</c:v>
                </c:pt>
                <c:pt idx="8">
                  <c:v>1.5343079451656001</c:v>
                </c:pt>
                <c:pt idx="9">
                  <c:v>1.8552157741144</c:v>
                </c:pt>
                <c:pt idx="10">
                  <c:v>1.9314545313844</c:v>
                </c:pt>
                <c:pt idx="11">
                  <c:v>2.0667306878331</c:v>
                </c:pt>
                <c:pt idx="12">
                  <c:v>2.4139641340899001</c:v>
                </c:pt>
                <c:pt idx="13">
                  <c:v>2.6819905946132998</c:v>
                </c:pt>
                <c:pt idx="14">
                  <c:v>2.6103468953862001</c:v>
                </c:pt>
                <c:pt idx="15">
                  <c:v>2.8362804130453001</c:v>
                </c:pt>
                <c:pt idx="16">
                  <c:v>2.7614227024082001</c:v>
                </c:pt>
                <c:pt idx="17">
                  <c:v>2.5781569036707999</c:v>
                </c:pt>
                <c:pt idx="18">
                  <c:v>2.5091946360466002</c:v>
                </c:pt>
                <c:pt idx="19">
                  <c:v>1.8502150727711999</c:v>
                </c:pt>
                <c:pt idx="20">
                  <c:v>1.5331187148245</c:v>
                </c:pt>
                <c:pt idx="21">
                  <c:v>1.3485444318238</c:v>
                </c:pt>
                <c:pt idx="22">
                  <c:v>1.4736537478917</c:v>
                </c:pt>
                <c:pt idx="23">
                  <c:v>1.4401590636932999</c:v>
                </c:pt>
                <c:pt idx="24">
                  <c:v>2.7411543270337</c:v>
                </c:pt>
                <c:pt idx="25">
                  <c:v>3.6468546442175001</c:v>
                </c:pt>
                <c:pt idx="26">
                  <c:v>3.7517615224957002</c:v>
                </c:pt>
                <c:pt idx="27">
                  <c:v>4.8233390272409</c:v>
                </c:pt>
                <c:pt idx="28">
                  <c:v>5.4635434442867998</c:v>
                </c:pt>
                <c:pt idx="29">
                  <c:v>6.1949960731516001</c:v>
                </c:pt>
                <c:pt idx="30">
                  <c:v>5.3291521986846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768-4C35-98AA-06F838B0916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0.46865714982808998</c:v>
                </c:pt>
                <c:pt idx="1">
                  <c:v>0.46854633909825</c:v>
                </c:pt>
                <c:pt idx="2">
                  <c:v>0.48835445197025001</c:v>
                </c:pt>
                <c:pt idx="3">
                  <c:v>0.56872406561417999</c:v>
                </c:pt>
                <c:pt idx="4">
                  <c:v>0.56856757460019003</c:v>
                </c:pt>
                <c:pt idx="5">
                  <c:v>0.59115156444358996</c:v>
                </c:pt>
                <c:pt idx="6">
                  <c:v>0.59523275663620001</c:v>
                </c:pt>
                <c:pt idx="7">
                  <c:v>0.62700421688727004</c:v>
                </c:pt>
                <c:pt idx="8">
                  <c:v>0.61222720996539004</c:v>
                </c:pt>
                <c:pt idx="9">
                  <c:v>0.50912677361267999</c:v>
                </c:pt>
                <c:pt idx="10">
                  <c:v>0.43965831584861997</c:v>
                </c:pt>
                <c:pt idx="11">
                  <c:v>0.34608022306933001</c:v>
                </c:pt>
                <c:pt idx="12">
                  <c:v>0.49337954535612</c:v>
                </c:pt>
                <c:pt idx="13">
                  <c:v>0.67506656636936002</c:v>
                </c:pt>
                <c:pt idx="14">
                  <c:v>0.78843411167270006</c:v>
                </c:pt>
                <c:pt idx="15">
                  <c:v>1.087778263223</c:v>
                </c:pt>
                <c:pt idx="16">
                  <c:v>1.2835512578415</c:v>
                </c:pt>
                <c:pt idx="17">
                  <c:v>1.4693658667381999</c:v>
                </c:pt>
                <c:pt idx="18">
                  <c:v>1.6917712982454001</c:v>
                </c:pt>
                <c:pt idx="19">
                  <c:v>1.5743778596139</c:v>
                </c:pt>
                <c:pt idx="20">
                  <c:v>1.5325060824356</c:v>
                </c:pt>
                <c:pt idx="21">
                  <c:v>1.4649510171867</c:v>
                </c:pt>
                <c:pt idx="22">
                  <c:v>1.6332517029446001</c:v>
                </c:pt>
                <c:pt idx="23">
                  <c:v>1.3500161211477999</c:v>
                </c:pt>
                <c:pt idx="24">
                  <c:v>1.1091221059356</c:v>
                </c:pt>
                <c:pt idx="25">
                  <c:v>1.0504413843906</c:v>
                </c:pt>
                <c:pt idx="26">
                  <c:v>0.84427976327494003</c:v>
                </c:pt>
                <c:pt idx="27">
                  <c:v>0.85706563064347996</c:v>
                </c:pt>
                <c:pt idx="28">
                  <c:v>0.45221720088690998</c:v>
                </c:pt>
                <c:pt idx="29">
                  <c:v>0.33980618572012</c:v>
                </c:pt>
                <c:pt idx="30">
                  <c:v>0.26719223880065002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768-4C35-98AA-06F838B0916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0.89338072769593002</c:v>
                </c:pt>
                <c:pt idx="1">
                  <c:v>1.2769975906982001</c:v>
                </c:pt>
                <c:pt idx="2">
                  <c:v>2.0153362834848001</c:v>
                </c:pt>
                <c:pt idx="3">
                  <c:v>2.0879978937752002</c:v>
                </c:pt>
                <c:pt idx="4">
                  <c:v>2.5029848296455</c:v>
                </c:pt>
                <c:pt idx="5">
                  <c:v>2.6702410699839998</c:v>
                </c:pt>
                <c:pt idx="6">
                  <c:v>2.9718669846960002</c:v>
                </c:pt>
                <c:pt idx="7">
                  <c:v>3.0420581203489001</c:v>
                </c:pt>
                <c:pt idx="8">
                  <c:v>2.1630160161912002</c:v>
                </c:pt>
                <c:pt idx="9">
                  <c:v>1.8921579840903999</c:v>
                </c:pt>
                <c:pt idx="10">
                  <c:v>1.7611252554954</c:v>
                </c:pt>
                <c:pt idx="11">
                  <c:v>1.797288278321</c:v>
                </c:pt>
                <c:pt idx="12">
                  <c:v>1.7526502399542001</c:v>
                </c:pt>
                <c:pt idx="13">
                  <c:v>1.8574043328247001</c:v>
                </c:pt>
                <c:pt idx="14">
                  <c:v>1.6585811209968</c:v>
                </c:pt>
                <c:pt idx="15">
                  <c:v>1.4127056232979001</c:v>
                </c:pt>
                <c:pt idx="16">
                  <c:v>1.1352447277024</c:v>
                </c:pt>
                <c:pt idx="17">
                  <c:v>0.79940559315357995</c:v>
                </c:pt>
                <c:pt idx="18">
                  <c:v>0.50935913847586001</c:v>
                </c:pt>
                <c:pt idx="19">
                  <c:v>0.24303185597117999</c:v>
                </c:pt>
                <c:pt idx="20">
                  <c:v>0.28975000950917001</c:v>
                </c:pt>
                <c:pt idx="21">
                  <c:v>0.59238976024768997</c:v>
                </c:pt>
                <c:pt idx="22">
                  <c:v>0.82398042487329004</c:v>
                </c:pt>
                <c:pt idx="23">
                  <c:v>1.0034035663651</c:v>
                </c:pt>
                <c:pt idx="24">
                  <c:v>1.2077526901674001</c:v>
                </c:pt>
                <c:pt idx="25">
                  <c:v>1.3976526230852999</c:v>
                </c:pt>
                <c:pt idx="26">
                  <c:v>1.4025803366103</c:v>
                </c:pt>
                <c:pt idx="27">
                  <c:v>1.314816263142</c:v>
                </c:pt>
                <c:pt idx="28">
                  <c:v>1.0421577850124999</c:v>
                </c:pt>
                <c:pt idx="29">
                  <c:v>0.98863902945809001</c:v>
                </c:pt>
                <c:pt idx="30">
                  <c:v>0.99639421465817002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768-4C35-98AA-06F838B0916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2.5425494963528998</c:v>
                </c:pt>
                <c:pt idx="1">
                  <c:v>1.9754658025691001</c:v>
                </c:pt>
                <c:pt idx="2">
                  <c:v>2.0015966493502999</c:v>
                </c:pt>
                <c:pt idx="3">
                  <c:v>1.6240225790034</c:v>
                </c:pt>
                <c:pt idx="4">
                  <c:v>1.6413907897169999</c:v>
                </c:pt>
                <c:pt idx="5">
                  <c:v>1.9987060400203001</c:v>
                </c:pt>
                <c:pt idx="6">
                  <c:v>2.0740227495813999</c:v>
                </c:pt>
                <c:pt idx="7">
                  <c:v>1.6</c:v>
                </c:pt>
                <c:pt idx="8">
                  <c:v>1.5690255889614</c:v>
                </c:pt>
                <c:pt idx="9">
                  <c:v>2.0462510375357001</c:v>
                </c:pt>
                <c:pt idx="10">
                  <c:v>1.9489200839037999</c:v>
                </c:pt>
                <c:pt idx="11">
                  <c:v>1.5757282559867001</c:v>
                </c:pt>
                <c:pt idx="12">
                  <c:v>4.3600917431193</c:v>
                </c:pt>
                <c:pt idx="13">
                  <c:v>5.7242017056157</c:v>
                </c:pt>
                <c:pt idx="14">
                  <c:v>7.0407128451133998</c:v>
                </c:pt>
                <c:pt idx="15">
                  <c:v>7.7811102937015004</c:v>
                </c:pt>
                <c:pt idx="16">
                  <c:v>11.831610210487</c:v>
                </c:pt>
                <c:pt idx="17">
                  <c:v>12.048950970366</c:v>
                </c:pt>
                <c:pt idx="18">
                  <c:v>12.557889791260999</c:v>
                </c:pt>
                <c:pt idx="19">
                  <c:v>9.8088804587756009</c:v>
                </c:pt>
                <c:pt idx="20">
                  <c:v>11.826467451653</c:v>
                </c:pt>
                <c:pt idx="21">
                  <c:v>11.975011699662</c:v>
                </c:pt>
                <c:pt idx="22">
                  <c:v>13.313197777898001</c:v>
                </c:pt>
                <c:pt idx="23">
                  <c:v>11.269547236462</c:v>
                </c:pt>
                <c:pt idx="24">
                  <c:v>11.281968448823999</c:v>
                </c:pt>
                <c:pt idx="25">
                  <c:v>10.721079953999</c:v>
                </c:pt>
                <c:pt idx="26">
                  <c:v>8.6609099110710002</c:v>
                </c:pt>
                <c:pt idx="27">
                  <c:v>6.7619783616692004</c:v>
                </c:pt>
                <c:pt idx="28">
                  <c:v>5.1219616845085998</c:v>
                </c:pt>
                <c:pt idx="29">
                  <c:v>3.3212230331478998</c:v>
                </c:pt>
                <c:pt idx="30">
                  <c:v>3.8291952054795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768-4C35-98AA-06F838B0916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1.1030750448013</c:v>
                </c:pt>
                <c:pt idx="1">
                  <c:v>1.2472785676045</c:v>
                </c:pt>
                <c:pt idx="2">
                  <c:v>1.6214557418230999</c:v>
                </c:pt>
                <c:pt idx="3">
                  <c:v>1.7522828199217999</c:v>
                </c:pt>
                <c:pt idx="4">
                  <c:v>1.9757760533469</c:v>
                </c:pt>
                <c:pt idx="5">
                  <c:v>2.1508802297823002</c:v>
                </c:pt>
                <c:pt idx="6">
                  <c:v>1.523846654907</c:v>
                </c:pt>
                <c:pt idx="7">
                  <c:v>1.4710706085369001</c:v>
                </c:pt>
                <c:pt idx="8">
                  <c:v>1.4737197342027999</c:v>
                </c:pt>
                <c:pt idx="9">
                  <c:v>1.0815165471318999</c:v>
                </c:pt>
                <c:pt idx="10">
                  <c:v>0.88992918587519998</c:v>
                </c:pt>
                <c:pt idx="11">
                  <c:v>0.66236965833795003</c:v>
                </c:pt>
                <c:pt idx="12">
                  <c:v>0.73175250092626998</c:v>
                </c:pt>
                <c:pt idx="13">
                  <c:v>0.78333507460560003</c:v>
                </c:pt>
                <c:pt idx="14">
                  <c:v>1.5921692237581999</c:v>
                </c:pt>
                <c:pt idx="15">
                  <c:v>1.7239047011052</c:v>
                </c:pt>
                <c:pt idx="16">
                  <c:v>2.01440863379</c:v>
                </c:pt>
                <c:pt idx="17">
                  <c:v>2.1241205851296998</c:v>
                </c:pt>
                <c:pt idx="18">
                  <c:v>2.0497734336077</c:v>
                </c:pt>
                <c:pt idx="19">
                  <c:v>1.9996632046316001</c:v>
                </c:pt>
                <c:pt idx="20">
                  <c:v>1.3487814016134001</c:v>
                </c:pt>
                <c:pt idx="21">
                  <c:v>1.4921516238468999</c:v>
                </c:pt>
                <c:pt idx="22">
                  <c:v>1.3050547762728999</c:v>
                </c:pt>
                <c:pt idx="23">
                  <c:v>1.7757578486175001</c:v>
                </c:pt>
                <c:pt idx="24">
                  <c:v>2.1799946465415001</c:v>
                </c:pt>
                <c:pt idx="25">
                  <c:v>3.9788081101372001</c:v>
                </c:pt>
                <c:pt idx="26">
                  <c:v>3.9984087820079002</c:v>
                </c:pt>
                <c:pt idx="27">
                  <c:v>4.0047716428084996</c:v>
                </c:pt>
                <c:pt idx="28">
                  <c:v>4.1232187127420001</c:v>
                </c:pt>
                <c:pt idx="29">
                  <c:v>4.2438762502336003</c:v>
                </c:pt>
                <c:pt idx="30">
                  <c:v>4.2834445353395001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768-4C35-98AA-06F838B0916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 Argentina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0.37979491074819999</c:v>
                </c:pt>
                <c:pt idx="1">
                  <c:v>0.57435709967240001</c:v>
                </c:pt>
                <c:pt idx="2">
                  <c:v>0.70954869892654004</c:v>
                </c:pt>
                <c:pt idx="3">
                  <c:v>0.83972252646950996</c:v>
                </c:pt>
                <c:pt idx="4">
                  <c:v>1.0033327486406001</c:v>
                </c:pt>
                <c:pt idx="5">
                  <c:v>1.2613143189674001</c:v>
                </c:pt>
                <c:pt idx="6">
                  <c:v>1.3185642922701</c:v>
                </c:pt>
                <c:pt idx="7">
                  <c:v>1.4370150424382</c:v>
                </c:pt>
                <c:pt idx="8">
                  <c:v>1.4189113512908</c:v>
                </c:pt>
                <c:pt idx="9">
                  <c:v>1.2803111925784001</c:v>
                </c:pt>
                <c:pt idx="10">
                  <c:v>1.2846243680025999</c:v>
                </c:pt>
                <c:pt idx="11">
                  <c:v>1.3633441413238001</c:v>
                </c:pt>
                <c:pt idx="12">
                  <c:v>1.3318062141645</c:v>
                </c:pt>
                <c:pt idx="13">
                  <c:v>1.3378183163169</c:v>
                </c:pt>
                <c:pt idx="14">
                  <c:v>1.3199570246550001</c:v>
                </c:pt>
                <c:pt idx="15">
                  <c:v>1.2514038183859999</c:v>
                </c:pt>
                <c:pt idx="16">
                  <c:v>1.2657345095715</c:v>
                </c:pt>
                <c:pt idx="17">
                  <c:v>0.95803205990838003</c:v>
                </c:pt>
                <c:pt idx="18">
                  <c:v>0.93818561727320005</c:v>
                </c:pt>
                <c:pt idx="19">
                  <c:v>1.229100768188</c:v>
                </c:pt>
                <c:pt idx="20">
                  <c:v>1.0942971485743</c:v>
                </c:pt>
                <c:pt idx="21">
                  <c:v>1.0794890140805999</c:v>
                </c:pt>
                <c:pt idx="22">
                  <c:v>1.0328038506149999</c:v>
                </c:pt>
                <c:pt idx="23">
                  <c:v>1.043916736701</c:v>
                </c:pt>
                <c:pt idx="24">
                  <c:v>1.0314147398543001</c:v>
                </c:pt>
                <c:pt idx="25">
                  <c:v>0.73190378312315996</c:v>
                </c:pt>
                <c:pt idx="26">
                  <c:v>0.28394496049763002</c:v>
                </c:pt>
                <c:pt idx="27">
                  <c:v>0.28321139509378002</c:v>
                </c:pt>
                <c:pt idx="28">
                  <c:v>0.25885880050523002</c:v>
                </c:pt>
                <c:pt idx="29">
                  <c:v>0.29283796068198997</c:v>
                </c:pt>
                <c:pt idx="30">
                  <c:v>0.29350948528289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768-4C35-98AA-06F838B09163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3.613462729713</c:v>
                </c:pt>
                <c:pt idx="1">
                  <c:v>3.5489191258761998</c:v>
                </c:pt>
                <c:pt idx="2">
                  <c:v>3.7193973634652</c:v>
                </c:pt>
                <c:pt idx="3">
                  <c:v>3.7249367907331998</c:v>
                </c:pt>
                <c:pt idx="4">
                  <c:v>3.9768725052829001</c:v>
                </c:pt>
                <c:pt idx="5">
                  <c:v>4.0077342239408997</c:v>
                </c:pt>
                <c:pt idx="6">
                  <c:v>2.1921095762117</c:v>
                </c:pt>
                <c:pt idx="7">
                  <c:v>1.6139878950908</c:v>
                </c:pt>
                <c:pt idx="8">
                  <c:v>1.4866522577253001</c:v>
                </c:pt>
                <c:pt idx="9">
                  <c:v>1.3982543713694</c:v>
                </c:pt>
                <c:pt idx="10">
                  <c:v>1.4673706934274999</c:v>
                </c:pt>
                <c:pt idx="11">
                  <c:v>1.2930281320985</c:v>
                </c:pt>
                <c:pt idx="12">
                  <c:v>1.1946632561113999</c:v>
                </c:pt>
                <c:pt idx="13">
                  <c:v>1.4760040597360999</c:v>
                </c:pt>
                <c:pt idx="14">
                  <c:v>1.6904996236901999</c:v>
                </c:pt>
                <c:pt idx="15">
                  <c:v>1.6559257867815</c:v>
                </c:pt>
                <c:pt idx="16">
                  <c:v>2.0325672710474998</c:v>
                </c:pt>
                <c:pt idx="17">
                  <c:v>2.0302811824081002</c:v>
                </c:pt>
                <c:pt idx="18">
                  <c:v>6.2683086374107999</c:v>
                </c:pt>
                <c:pt idx="19">
                  <c:v>10.934482662114</c:v>
                </c:pt>
                <c:pt idx="20">
                  <c:v>14.819123594261001</c:v>
                </c:pt>
                <c:pt idx="21">
                  <c:v>17.271527548664</c:v>
                </c:pt>
                <c:pt idx="22">
                  <c:v>18.087056441683998</c:v>
                </c:pt>
                <c:pt idx="23">
                  <c:v>20.068203519301999</c:v>
                </c:pt>
                <c:pt idx="24">
                  <c:v>20.963619555169</c:v>
                </c:pt>
                <c:pt idx="25">
                  <c:v>14.063514390824</c:v>
                </c:pt>
                <c:pt idx="26">
                  <c:v>12.197480458782</c:v>
                </c:pt>
                <c:pt idx="27">
                  <c:v>13.024288465653999</c:v>
                </c:pt>
                <c:pt idx="28">
                  <c:v>10.507371957235</c:v>
                </c:pt>
                <c:pt idx="29">
                  <c:v>9.3735881149174993</c:v>
                </c:pt>
                <c:pt idx="30">
                  <c:v>9.5004507609905993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768-4C35-98AA-06F838B091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399744"/>
        <c:axId val="286393184"/>
      </c:lineChart>
      <c:dateAx>
        <c:axId val="286399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93184"/>
        <c:crosses val="autoZero"/>
        <c:auto val="1"/>
        <c:lblOffset val="100"/>
        <c:baseTimeUnit val="days"/>
      </c:dateAx>
      <c:valAx>
        <c:axId val="28639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9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40.810499999999998</c:v>
                </c:pt>
                <c:pt idx="1">
                  <c:v>45</c:v>
                </c:pt>
                <c:pt idx="2">
                  <c:v>14.2097</c:v>
                </c:pt>
                <c:pt idx="3">
                  <c:v>0</c:v>
                </c:pt>
                <c:pt idx="4">
                  <c:v>17.493099999999998</c:v>
                </c:pt>
                <c:pt idx="5">
                  <c:v>3.8043999999999998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B2-4EE3-B98B-B6FDD8791F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84.163200000000003</c:v>
                </c:pt>
                <c:pt idx="1">
                  <c:v>75</c:v>
                </c:pt>
                <c:pt idx="2">
                  <c:v>54.7271</c:v>
                </c:pt>
                <c:pt idx="3">
                  <c:v>0</c:v>
                </c:pt>
                <c:pt idx="4">
                  <c:v>19.5868</c:v>
                </c:pt>
                <c:pt idx="5">
                  <c:v>2.5133999999999999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B2-4EE3-B98B-B6FDD8791F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56.666699999999999</c:v>
                </c:pt>
                <c:pt idx="2">
                  <c:v>100</c:v>
                </c:pt>
                <c:pt idx="3">
                  <c:v>0</c:v>
                </c:pt>
                <c:pt idx="4">
                  <c:v>40.316699999999997</c:v>
                </c:pt>
                <c:pt idx="5">
                  <c:v>22.535399999999999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B2-4EE3-B98B-B6FDD8791F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39.308199999999999</c:v>
                </c:pt>
                <c:pt idx="1">
                  <c:v>61.666699999999999</c:v>
                </c:pt>
                <c:pt idx="2">
                  <c:v>10.6867</c:v>
                </c:pt>
                <c:pt idx="3">
                  <c:v>97.857100000000003</c:v>
                </c:pt>
                <c:pt idx="4">
                  <c:v>9.9850999999999992</c:v>
                </c:pt>
                <c:pt idx="5">
                  <c:v>6.9702000000000002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B2-4EE3-B98B-B6FDD8791F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17.866399999999999</c:v>
                </c:pt>
                <c:pt idx="1">
                  <c:v>66.666700000000006</c:v>
                </c:pt>
                <c:pt idx="2">
                  <c:v>16.654800000000002</c:v>
                </c:pt>
                <c:pt idx="3">
                  <c:v>78.571399999999997</c:v>
                </c:pt>
                <c:pt idx="4">
                  <c:v>31.796099999999999</c:v>
                </c:pt>
                <c:pt idx="5">
                  <c:v>14.1004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DB2-4EE3-B98B-B6FDD8791FB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53.9664</c:v>
                </c:pt>
                <c:pt idx="1">
                  <c:v>53.333300000000001</c:v>
                </c:pt>
                <c:pt idx="2">
                  <c:v>4.3491999999999997</c:v>
                </c:pt>
                <c:pt idx="3">
                  <c:v>100</c:v>
                </c:pt>
                <c:pt idx="4">
                  <c:v>3.4222999999999999</c:v>
                </c:pt>
                <c:pt idx="5">
                  <c:v>6.9260000000000002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DB2-4EE3-B98B-B6FDD8791FB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35.877299999999998</c:v>
                </c:pt>
                <c:pt idx="1">
                  <c:v>83.333299999999994</c:v>
                </c:pt>
                <c:pt idx="2">
                  <c:v>2.5642</c:v>
                </c:pt>
                <c:pt idx="3">
                  <c:v>0</c:v>
                </c:pt>
                <c:pt idx="4">
                  <c:v>1.9444999999999999</c:v>
                </c:pt>
                <c:pt idx="5">
                  <c:v>8.7690000000000001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DB2-4EE3-B98B-B6FDD8791FB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7.4893999999999998</c:v>
                </c:pt>
                <c:pt idx="1">
                  <c:v>88.333299999999994</c:v>
                </c:pt>
                <c:pt idx="2">
                  <c:v>24.3826</c:v>
                </c:pt>
                <c:pt idx="3">
                  <c:v>100</c:v>
                </c:pt>
                <c:pt idx="4">
                  <c:v>86.432900000000004</c:v>
                </c:pt>
                <c:pt idx="5">
                  <c:v>72.014499999999998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DB2-4EE3-B98B-B6FDD8791FB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33.900799999999997</c:v>
                </c:pt>
                <c:pt idx="1">
                  <c:v>58.333300000000001</c:v>
                </c:pt>
                <c:pt idx="2">
                  <c:v>45.470599999999997</c:v>
                </c:pt>
                <c:pt idx="3">
                  <c:v>0</c:v>
                </c:pt>
                <c:pt idx="4">
                  <c:v>52.0473</c:v>
                </c:pt>
                <c:pt idx="5">
                  <c:v>5.9561999999999999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DB2-4EE3-B98B-B6FDD8791FB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 Argentina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11.551399999999999</c:v>
                </c:pt>
                <c:pt idx="1">
                  <c:v>100</c:v>
                </c:pt>
                <c:pt idx="2">
                  <c:v>3.0057</c:v>
                </c:pt>
                <c:pt idx="3">
                  <c:v>0</c:v>
                </c:pt>
                <c:pt idx="4">
                  <c:v>5.9108000000000001</c:v>
                </c:pt>
                <c:pt idx="5">
                  <c:v>12.247299999999999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DB2-4EE3-B98B-B6FDD8791FB3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Sheet1!$L$2:$L$7</c:f>
              <c:numCache>
                <c:formatCode>General</c:formatCode>
                <c:ptCount val="6"/>
                <c:pt idx="0">
                  <c:v>3.0228999999999999</c:v>
                </c:pt>
                <c:pt idx="1">
                  <c:v>71.666700000000006</c:v>
                </c:pt>
                <c:pt idx="2">
                  <c:v>9.1102000000000007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DB2-4EE3-B98B-B6FDD8791F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6395808"/>
        <c:axId val="286396136"/>
      </c:radarChart>
      <c:catAx>
        <c:axId val="28639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96136"/>
        <c:crosses val="autoZero"/>
        <c:auto val="1"/>
        <c:lblAlgn val="ctr"/>
        <c:lblOffset val="100"/>
        <c:noMultiLvlLbl val="0"/>
      </c:catAx>
      <c:valAx>
        <c:axId val="28639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9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547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4863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68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5983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621983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9207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99415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62251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50828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08514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04472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80831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69827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6960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562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Supervielle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97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Galicia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1050040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681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BBVA Francés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1247624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0.2644%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747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Santander Río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490419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480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ICBC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222906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49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Hipotecario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673298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951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447614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125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Provincia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93440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0.5669%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312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Macro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422954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809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HSBC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782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481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3565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33177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66338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18317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92984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50570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4863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26835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58140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04761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3981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62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Nación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3164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367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4908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518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408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599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3656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439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18328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202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8444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68646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5688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5153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3922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9425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5297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7717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083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04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- 2016-12-31 21:13:51</a:t>
                      </a:r>
                      <a:r>
                        <a:rPr lang="es-ES" sz="1000"/>
                        <a:t>
Si ya pusiste la mesa y el pionono está listo, empezá a pensar los deseos para el 2017! 🎇
😊 #FelizAñoNuevo #Feliz2017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492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- 2016-12-31 21:13:51</a:t>
                      </a:r>
                      <a:r>
                        <a:rPr lang="es-ES" sz="1000"/>
                        <a:t>
Si ya pusiste la mesa, el pionono está listo y vinieron los tíos, poné música y empezá a pensar los deseos para el 2017! 🎇
😊 #FelizAñoNuevo #Feliz2017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314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Supervielle - 2016-12-31 21:00:00</a:t>
                      </a:r>
                      <a:r>
                        <a:rPr lang="es-ES" sz="1000"/>
                        <a:t>
Con Vinti, enviar y recibir dinero nunca fue tan fácil. En solo dos pasos podés completar la transacción desde tu celular de manera gratuita. Descargala en https://vinti.com.ar Términos y condiciones en https://goo.gl/gkyGny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951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Hipotecario - 2016-12-31 20:43:00</a:t>
                      </a:r>
                      <a:r>
                        <a:rPr lang="es-ES" sz="1000"/>
                        <a:t>
Recibí el 2017 escuchando fuerte la Voz de tu #Buhonciencia. #FelizAñoNuevo!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08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Provincia - 2016-12-31 14:31:50</a:t>
                      </a:r>
                      <a:r>
                        <a:rPr lang="es-ES" sz="1000"/>
                        <a:t>
¡Contanos con emojis tus deseos para el 2017!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3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Galicia - 2016-12-31 14:00:00</a:t>
                      </a:r>
                      <a:r>
                        <a:rPr lang="es-ES" sz="1000"/>
                        <a:t>
¡A despedir el #2016! Brindemos por un nuevo año lleno de emociones y experiencias juntos. 🍻😄🎊🎉 #2017 #Galifiestas #AñoNuevo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62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HSBC Argentina - 2016-12-31 12:00:07</a:t>
                      </a:r>
                      <a:r>
                        <a:rPr lang="es-ES" sz="1000"/>
                        <a:t>
Nos despedimos de 2016 y damos comienzo al nuevo año. ¿Cuáles son tus proyectos para 2017? ¡Muchas felicidades!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222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 Río - 2016-12-31 11:30:01</a:t>
                      </a:r>
                      <a:r>
                        <a:rPr lang="es-ES" sz="1000"/>
                        <a:t>
¡Bienvenido 2017! Les deseamos un muy feliz año 🎊🎉🎈💞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99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Macro - 2016-12-31 11:00:00</a:t>
                      </a:r>
                      <a:r>
                        <a:rPr lang="es-ES" sz="1000"/>
                        <a:t>
Brindemos por el que se va y por el que empieza. ¡Feliz año nuevo! :D🎉 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1.3269%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98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Supervielle - 2016-12-31 01:00:00</a:t>
                      </a:r>
                      <a:r>
                        <a:rPr lang="es-ES" sz="1000"/>
                        <a:t>
Es nuestro mayor deseo para el 2017 continuar transitando este camino de crecimiento juntos.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4481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931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0395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57989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4552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0869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6404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0894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7401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4836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2208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061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Santander Río - 2016-12-30 21:30:00</a:t>
                      </a:r>
                      <a:r>
                        <a:rPr lang="es-ES" sz="1000"/>
                        <a:t>
Último fin de semana del año 😱 ¿Cómo te estás preparando? 🎉 Volvemos el lunes con la atención personalizada de siempre.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41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Hipotecario - 2016-12-30 21:01:00</a:t>
                      </a:r>
                      <a:r>
                        <a:rPr lang="es-ES" sz="1000"/>
                        <a:t>
Esperá el 2017 cenando afuera. El 31/12 tenés 25% de ahorro en Restaurantes con tu Visa Débito. Más info en: https://goo.gl/mjhpoH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279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ICBC Argentina - 2016-12-30 19:00:00</a:t>
                      </a:r>
                      <a:r>
                        <a:rPr lang="es-ES" sz="1000"/>
                        <a:t>
El último finde de 2016 llegó, ¡disfrutalo con los que estuvieron siempre con vos!👧👦👶¡Buen #FinDeAño para tod@s!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90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Nación - 2016-12-30 14:00:11</a:t>
                      </a:r>
                      <a:r>
                        <a:rPr lang="es-ES" sz="1000"/>
                        <a:t>
Estos son nuestros deseos para el 2017. Contanos cuáles son los tuyos y compartilo para que se cumplan. #FelizAñoNuevo ¡¡¡Por un gran año!!!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41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Macro - 2016-12-30 14:00:00</a:t>
                      </a:r>
                      <a:r>
                        <a:rPr lang="es-ES" sz="1000"/>
                        <a:t>
Campo o Montaña. ¿Vos cuál preferís? Visitá nuestra sección Seamos Viajeros y encontrá consejos útiles para tu viaje, reseñas, beneficios y mucho más. http://bit.ly/2dZEFFu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- 2016-12-30 13:08:11</a:t>
                      </a:r>
                      <a:r>
                        <a:rPr lang="es-ES" sz="1000"/>
                        <a:t>
El año nuevo llega con nuevas luces y colores, y ustedes nos siguen acompañando. Gracias por elegirnos y muy #Feliz2017 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074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Provincia - 2016-12-30 12:56:28</a:t>
                      </a:r>
                      <a:r>
                        <a:rPr lang="es-ES" sz="1000"/>
                        <a:t>
¿Ya sabés dónde vas a despedir el año con tus amigos? Conocé las bases y condiciones de nuestra promo: https://goo.gl/OU8Gtb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8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Galicia - 2016-12-30 12:00:01</a:t>
                      </a:r>
                      <a:r>
                        <a:rPr lang="es-ES" sz="1000"/>
                        <a:t>
"Deseo que 2017 sea un año lleno de..." ¡Completá la frase votando y despidamos el #2016 con buenas energías! 😄🎊🎉 #AñoNuevo #Galifiestas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0.1415%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51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ICBC Argentina - 2016-12-30 12:00:00</a:t>
                      </a:r>
                      <a:r>
                        <a:rPr lang="es-ES" sz="1000"/>
                        <a:t>
👗 👕#ViernesDeModa. Ahorrá en las mejores marcas de moda con tus tarjetas ICBC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0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Supervielle - 2016-12-30 11:00:00</a:t>
                      </a:r>
                      <a:r>
                        <a:rPr lang="es-ES" sz="1000"/>
                        <a:t>
Renovamos nuestra app para que puedas consultar descuentos, sucursales, cajeros y realizar operaciones bancarias desde tu celular estés donde estés. Descargá Supervielle Móvil en https://goo.gl/yhffO8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3387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315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4442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77967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0121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4968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630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9532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7049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1222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0847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109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HSBC Argentina - 2016-12-30 10:00:11</a:t>
                      </a:r>
                      <a:r>
                        <a:rPr lang="es-ES" sz="1000"/>
                        <a:t>
¿Qué es lo que no puede faltar en tu #MesaDulce de año nuevo? Pasá hoy por COTO, comprá con 20% OFF y preparale la bienvenida al 2017. Conocé más en http://bit.ly/supercoto2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4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ICBC Argentina - 2016-12-30 10:00:00</a:t>
                      </a:r>
                      <a:r>
                        <a:rPr lang="es-ES" sz="1000"/>
                        <a:t>
¡Empezá el año viajando!✈🌏Hasta 18 cuotas sin interés en turismo con tarjetas ICBC✌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202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Macro - 2016-12-29 19:00:00</a:t>
                      </a:r>
                      <a:r>
                        <a:rPr lang="es-ES" sz="1000"/>
                        <a:t>
Ahora con Plan Macro no importa si tenés amigos vuelteros, la cena de fin de año está garantizada.
Pagando $265, tenés $150 en Crédito, SMS gratis, llamadas sin cargo a cualquier Personal y 2GB por mes para navegar.
Para más info ingresá acá http://bit.ly/2gWe2n9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0.3842%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211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HSBC Argentina - 2016-12-29 18:00:07</a:t>
                      </a:r>
                      <a:r>
                        <a:rPr lang="es-ES" sz="1000"/>
                        <a:t>
Con TTS Viajes y HSBC ya no tenés excusas para visitar Río. Contratá tu vuelo y pagalo en cuotas sin interés. Conocé más en http://bit.ly/2hzyFX7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66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Nación - 2016-12-29 17:01:42</a:t>
                      </a:r>
                      <a:r>
                        <a:rPr lang="es-ES" sz="1000"/>
                        <a:t>
Prepará tus zapatos, que los descuentos para Reyes Magos, los ponen tus tarjetas. Adelantá mañana tus compras con la promoción #AlFinViernes &gt; bit.ly/2hjomWZ 👑👑👑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0.0933%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5389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8766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634</Words>
  <Application>Microsoft Office PowerPoint</Application>
  <PresentationFormat>On-screen Show (4:3)</PresentationFormat>
  <Paragraphs>386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Overview</vt:lpstr>
      <vt:lpstr>Fans Total</vt:lpstr>
      <vt:lpstr>Key Metrics Table - 1 of 2</vt:lpstr>
      <vt:lpstr>Key Metrics Table - 2 of 2</vt:lpstr>
      <vt:lpstr>Interaction Rate</vt:lpstr>
      <vt:lpstr>Fans Change Rate</vt:lpstr>
      <vt:lpstr>People Talking About This Rate</vt:lpstr>
      <vt:lpstr>Key Metrics Radar</vt:lpstr>
      <vt:lpstr>Own Posts Table - 1 of 3</vt:lpstr>
      <vt:lpstr>Own Posts Table - 2 of 3</vt:lpstr>
      <vt:lpstr>Own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2017-01-09T21:00:05Z</dcterms:created>
  <dcterms:modified xsi:type="dcterms:W3CDTF">2017-01-09T21:00:47Z</dcterms:modified>
</cp:coreProperties>
</file>