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B5-4C13-B2D2-60046A4764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460088"/>
        <c:axId val="244459760"/>
      </c:radarChart>
      <c:catAx>
        <c:axId val="244460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59760"/>
        <c:crosses val="autoZero"/>
        <c:auto val="1"/>
        <c:lblAlgn val="ctr"/>
        <c:lblOffset val="100"/>
        <c:noMultiLvlLbl val="0"/>
      </c:catAx>
      <c:valAx>
        <c:axId val="24445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60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1750</c:v>
                </c:pt>
                <c:pt idx="1">
                  <c:v>1786</c:v>
                </c:pt>
                <c:pt idx="2">
                  <c:v>1826</c:v>
                </c:pt>
                <c:pt idx="3">
                  <c:v>1860</c:v>
                </c:pt>
                <c:pt idx="4">
                  <c:v>1895</c:v>
                </c:pt>
                <c:pt idx="5">
                  <c:v>1937</c:v>
                </c:pt>
                <c:pt idx="6">
                  <c:v>1996</c:v>
                </c:pt>
                <c:pt idx="7">
                  <c:v>2050</c:v>
                </c:pt>
                <c:pt idx="8">
                  <c:v>2090</c:v>
                </c:pt>
                <c:pt idx="9">
                  <c:v>2138</c:v>
                </c:pt>
                <c:pt idx="10">
                  <c:v>2170</c:v>
                </c:pt>
                <c:pt idx="11">
                  <c:v>2172</c:v>
                </c:pt>
                <c:pt idx="12">
                  <c:v>2172</c:v>
                </c:pt>
                <c:pt idx="13">
                  <c:v>2172</c:v>
                </c:pt>
                <c:pt idx="14">
                  <c:v>2175</c:v>
                </c:pt>
                <c:pt idx="15">
                  <c:v>2172</c:v>
                </c:pt>
                <c:pt idx="16">
                  <c:v>2172</c:v>
                </c:pt>
                <c:pt idx="17">
                  <c:v>2172</c:v>
                </c:pt>
                <c:pt idx="18">
                  <c:v>2174</c:v>
                </c:pt>
                <c:pt idx="19">
                  <c:v>2175</c:v>
                </c:pt>
                <c:pt idx="20">
                  <c:v>2177</c:v>
                </c:pt>
                <c:pt idx="21">
                  <c:v>2180</c:v>
                </c:pt>
                <c:pt idx="22">
                  <c:v>2177</c:v>
                </c:pt>
                <c:pt idx="23">
                  <c:v>2177</c:v>
                </c:pt>
                <c:pt idx="24">
                  <c:v>2176</c:v>
                </c:pt>
                <c:pt idx="25">
                  <c:v>2177</c:v>
                </c:pt>
                <c:pt idx="26">
                  <c:v>2176</c:v>
                </c:pt>
                <c:pt idx="27">
                  <c:v>2176</c:v>
                </c:pt>
                <c:pt idx="28">
                  <c:v>2175</c:v>
                </c:pt>
                <c:pt idx="29">
                  <c:v>2176</c:v>
                </c:pt>
                <c:pt idx="30">
                  <c:v>2178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B6-4807-B329-4FF544B4E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185616"/>
        <c:axId val="244185288"/>
      </c:lineChart>
      <c:dateAx>
        <c:axId val="244185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85288"/>
        <c:crosses val="autoZero"/>
        <c:auto val="1"/>
        <c:lblOffset val="100"/>
        <c:baseTimeUnit val="days"/>
      </c:dateAx>
      <c:valAx>
        <c:axId val="24418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8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11</c:v>
                </c:pt>
                <c:pt idx="2">
                  <c:v>15</c:v>
                </c:pt>
                <c:pt idx="3">
                  <c:v>18</c:v>
                </c:pt>
                <c:pt idx="4">
                  <c:v>14</c:v>
                </c:pt>
                <c:pt idx="5">
                  <c:v>18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5A-4322-946A-C6EE69A6BB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183976"/>
        <c:axId val="244184304"/>
      </c:barChart>
      <c:catAx>
        <c:axId val="244183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84304"/>
        <c:crosses val="autoZero"/>
        <c:auto val="1"/>
        <c:lblAlgn val="ctr"/>
        <c:lblOffset val="100"/>
        <c:noMultiLvlLbl val="0"/>
      </c:catAx>
      <c:valAx>
        <c:axId val="24418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83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107</c:v>
                </c:pt>
                <c:pt idx="1">
                  <c:v>107</c:v>
                </c:pt>
                <c:pt idx="2">
                  <c:v>107</c:v>
                </c:pt>
                <c:pt idx="3">
                  <c:v>107</c:v>
                </c:pt>
                <c:pt idx="4">
                  <c:v>109</c:v>
                </c:pt>
                <c:pt idx="5">
                  <c:v>109</c:v>
                </c:pt>
                <c:pt idx="6">
                  <c:v>110</c:v>
                </c:pt>
                <c:pt idx="7">
                  <c:v>110</c:v>
                </c:pt>
                <c:pt idx="8">
                  <c:v>110</c:v>
                </c:pt>
                <c:pt idx="9">
                  <c:v>110</c:v>
                </c:pt>
                <c:pt idx="10">
                  <c:v>110</c:v>
                </c:pt>
                <c:pt idx="11">
                  <c:v>111</c:v>
                </c:pt>
                <c:pt idx="12">
                  <c:v>111</c:v>
                </c:pt>
                <c:pt idx="13">
                  <c:v>112</c:v>
                </c:pt>
                <c:pt idx="14">
                  <c:v>113</c:v>
                </c:pt>
                <c:pt idx="15">
                  <c:v>113</c:v>
                </c:pt>
                <c:pt idx="16">
                  <c:v>114</c:v>
                </c:pt>
                <c:pt idx="17">
                  <c:v>114</c:v>
                </c:pt>
                <c:pt idx="18">
                  <c:v>114</c:v>
                </c:pt>
                <c:pt idx="19">
                  <c:v>114</c:v>
                </c:pt>
                <c:pt idx="20">
                  <c:v>114</c:v>
                </c:pt>
                <c:pt idx="21">
                  <c:v>114</c:v>
                </c:pt>
                <c:pt idx="22">
                  <c:v>115</c:v>
                </c:pt>
                <c:pt idx="23">
                  <c:v>115</c:v>
                </c:pt>
                <c:pt idx="24">
                  <c:v>115</c:v>
                </c:pt>
                <c:pt idx="25">
                  <c:v>115</c:v>
                </c:pt>
                <c:pt idx="26">
                  <c:v>115</c:v>
                </c:pt>
                <c:pt idx="27">
                  <c:v>115</c:v>
                </c:pt>
                <c:pt idx="28">
                  <c:v>115</c:v>
                </c:pt>
                <c:pt idx="29">
                  <c:v>115</c:v>
                </c:pt>
                <c:pt idx="30">
                  <c:v>115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13-42D8-9916-9A65D3CFAC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735920"/>
        <c:axId val="284736248"/>
      </c:lineChart>
      <c:dateAx>
        <c:axId val="284735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36248"/>
        <c:crosses val="autoZero"/>
        <c:auto val="1"/>
        <c:lblOffset val="100"/>
        <c:baseTimeUnit val="days"/>
      </c:dateAx>
      <c:valAx>
        <c:axId val="284736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3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9043067</c:v>
                </c:pt>
                <c:pt idx="1">
                  <c:v>9043067</c:v>
                </c:pt>
                <c:pt idx="2">
                  <c:v>9043067</c:v>
                </c:pt>
                <c:pt idx="3">
                  <c:v>9043067</c:v>
                </c:pt>
                <c:pt idx="4">
                  <c:v>10004294</c:v>
                </c:pt>
                <c:pt idx="5">
                  <c:v>10637912</c:v>
                </c:pt>
                <c:pt idx="6">
                  <c:v>10637912</c:v>
                </c:pt>
                <c:pt idx="7">
                  <c:v>11376334</c:v>
                </c:pt>
                <c:pt idx="8">
                  <c:v>11754342</c:v>
                </c:pt>
                <c:pt idx="9">
                  <c:v>12169128</c:v>
                </c:pt>
                <c:pt idx="10">
                  <c:v>12571136</c:v>
                </c:pt>
                <c:pt idx="11">
                  <c:v>12957804</c:v>
                </c:pt>
                <c:pt idx="12">
                  <c:v>12958280</c:v>
                </c:pt>
                <c:pt idx="13">
                  <c:v>12958993</c:v>
                </c:pt>
                <c:pt idx="14">
                  <c:v>12959700</c:v>
                </c:pt>
                <c:pt idx="15">
                  <c:v>12962079</c:v>
                </c:pt>
                <c:pt idx="16">
                  <c:v>12962079</c:v>
                </c:pt>
                <c:pt idx="17">
                  <c:v>12967456</c:v>
                </c:pt>
                <c:pt idx="18">
                  <c:v>12971658</c:v>
                </c:pt>
                <c:pt idx="19">
                  <c:v>12972913</c:v>
                </c:pt>
                <c:pt idx="20">
                  <c:v>12978113</c:v>
                </c:pt>
                <c:pt idx="21">
                  <c:v>12981820</c:v>
                </c:pt>
                <c:pt idx="22">
                  <c:v>12983382</c:v>
                </c:pt>
                <c:pt idx="23">
                  <c:v>12983864</c:v>
                </c:pt>
                <c:pt idx="24">
                  <c:v>12984298</c:v>
                </c:pt>
                <c:pt idx="25">
                  <c:v>12984483</c:v>
                </c:pt>
                <c:pt idx="26">
                  <c:v>12984672</c:v>
                </c:pt>
                <c:pt idx="27">
                  <c:v>12985080</c:v>
                </c:pt>
                <c:pt idx="28">
                  <c:v>12985578</c:v>
                </c:pt>
                <c:pt idx="29">
                  <c:v>12986055</c:v>
                </c:pt>
                <c:pt idx="30">
                  <c:v>12986568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7D-4580-89B1-89BBFB074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734608"/>
        <c:axId val="284732640"/>
      </c:lineChart>
      <c:dateAx>
        <c:axId val="284734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32640"/>
        <c:crosses val="autoZero"/>
        <c:auto val="1"/>
        <c:lblOffset val="100"/>
        <c:baseTimeUnit val="days"/>
      </c:dateAx>
      <c:valAx>
        <c:axId val="28473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3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183056</c:v>
                </c:pt>
                <c:pt idx="1">
                  <c:v>317048</c:v>
                </c:pt>
                <c:pt idx="2">
                  <c:v>249366</c:v>
                </c:pt>
                <c:pt idx="3">
                  <c:v>304115</c:v>
                </c:pt>
                <c:pt idx="4">
                  <c:v>323938</c:v>
                </c:pt>
                <c:pt idx="5">
                  <c:v>275466</c:v>
                </c:pt>
                <c:pt idx="6">
                  <c:v>314845</c:v>
                </c:pt>
                <c:pt idx="7">
                  <c:v>449674</c:v>
                </c:pt>
                <c:pt idx="8">
                  <c:v>247978</c:v>
                </c:pt>
                <c:pt idx="9">
                  <c:v>262393</c:v>
                </c:pt>
                <c:pt idx="10">
                  <c:v>670745</c:v>
                </c:pt>
                <c:pt idx="11">
                  <c:v>226502</c:v>
                </c:pt>
                <c:pt idx="12">
                  <c:v>530</c:v>
                </c:pt>
                <c:pt idx="13">
                  <c:v>409</c:v>
                </c:pt>
                <c:pt idx="14">
                  <c:v>2990</c:v>
                </c:pt>
                <c:pt idx="15">
                  <c:v>3455</c:v>
                </c:pt>
                <c:pt idx="16">
                  <c:v>2525</c:v>
                </c:pt>
                <c:pt idx="17">
                  <c:v>2881</c:v>
                </c:pt>
                <c:pt idx="18">
                  <c:v>1805</c:v>
                </c:pt>
                <c:pt idx="19">
                  <c:v>2441</c:v>
                </c:pt>
                <c:pt idx="20">
                  <c:v>6430</c:v>
                </c:pt>
                <c:pt idx="21">
                  <c:v>1515</c:v>
                </c:pt>
                <c:pt idx="22">
                  <c:v>689</c:v>
                </c:pt>
                <c:pt idx="23">
                  <c:v>450</c:v>
                </c:pt>
                <c:pt idx="24">
                  <c:v>245</c:v>
                </c:pt>
                <c:pt idx="25">
                  <c:v>156</c:v>
                </c:pt>
                <c:pt idx="26">
                  <c:v>363</c:v>
                </c:pt>
                <c:pt idx="27">
                  <c:v>482</c:v>
                </c:pt>
                <c:pt idx="28">
                  <c:v>481</c:v>
                </c:pt>
                <c:pt idx="29">
                  <c:v>440</c:v>
                </c:pt>
                <c:pt idx="30">
                  <c:v>456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41-4BC5-A287-E783EDE5E6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128376"/>
        <c:axId val="287124112"/>
      </c:lineChart>
      <c:dateAx>
        <c:axId val="287128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24112"/>
        <c:crosses val="autoZero"/>
        <c:auto val="1"/>
        <c:lblOffset val="100"/>
        <c:baseTimeUnit val="days"/>
      </c:dateAx>
      <c:valAx>
        <c:axId val="28712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2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1664.1455000000001</c:v>
                </c:pt>
                <c:pt idx="1">
                  <c:v>2882.2545</c:v>
                </c:pt>
                <c:pt idx="2">
                  <c:v>2266.9636</c:v>
                </c:pt>
                <c:pt idx="3">
                  <c:v>2764.6817999999998</c:v>
                </c:pt>
                <c:pt idx="4">
                  <c:v>2944.8908999999999</c:v>
                </c:pt>
                <c:pt idx="5">
                  <c:v>2481.6756999999998</c:v>
                </c:pt>
                <c:pt idx="6">
                  <c:v>2811.1161000000002</c:v>
                </c:pt>
                <c:pt idx="7">
                  <c:v>4014.9463999999998</c:v>
                </c:pt>
                <c:pt idx="8">
                  <c:v>2194.4956000000002</c:v>
                </c:pt>
                <c:pt idx="9">
                  <c:v>2322.0619000000002</c:v>
                </c:pt>
                <c:pt idx="10">
                  <c:v>5935.7965000000004</c:v>
                </c:pt>
                <c:pt idx="11">
                  <c:v>2004.4425000000001</c:v>
                </c:pt>
                <c:pt idx="12">
                  <c:v>4.6902999999999997</c:v>
                </c:pt>
                <c:pt idx="13">
                  <c:v>3.5876999999999999</c:v>
                </c:pt>
                <c:pt idx="14">
                  <c:v>26</c:v>
                </c:pt>
                <c:pt idx="15">
                  <c:v>29.784500000000001</c:v>
                </c:pt>
                <c:pt idx="16">
                  <c:v>21.767199999999999</c:v>
                </c:pt>
                <c:pt idx="17">
                  <c:v>24.623899999999999</c:v>
                </c:pt>
                <c:pt idx="18">
                  <c:v>15.4274</c:v>
                </c:pt>
                <c:pt idx="19">
                  <c:v>20.863199999999999</c:v>
                </c:pt>
                <c:pt idx="20">
                  <c:v>54.957299999999996</c:v>
                </c:pt>
                <c:pt idx="21">
                  <c:v>12.948700000000001</c:v>
                </c:pt>
                <c:pt idx="22">
                  <c:v>5.8888999999999996</c:v>
                </c:pt>
                <c:pt idx="23">
                  <c:v>3.8136000000000001</c:v>
                </c:pt>
                <c:pt idx="24">
                  <c:v>2.0762999999999998</c:v>
                </c:pt>
                <c:pt idx="25">
                  <c:v>1.3220000000000001</c:v>
                </c:pt>
                <c:pt idx="26">
                  <c:v>3.0762999999999998</c:v>
                </c:pt>
                <c:pt idx="27">
                  <c:v>4.0846999999999998</c:v>
                </c:pt>
                <c:pt idx="28">
                  <c:v>4.0762999999999998</c:v>
                </c:pt>
                <c:pt idx="29">
                  <c:v>3.7288000000000001</c:v>
                </c:pt>
                <c:pt idx="30">
                  <c:v>3.8643999999999998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D2-4020-9C9E-1BA5678A13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125752"/>
        <c:axId val="287127720"/>
      </c:lineChart>
      <c:dateAx>
        <c:axId val="287125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27720"/>
        <c:crosses val="autoZero"/>
        <c:auto val="1"/>
        <c:lblOffset val="100"/>
        <c:baseTimeUnit val="days"/>
      </c:dateAx>
      <c:valAx>
        <c:axId val="287127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25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0.11527377521614</c:v>
                </c:pt>
                <c:pt idx="1">
                  <c:v>0.28280542986425</c:v>
                </c:pt>
                <c:pt idx="2">
                  <c:v>0.22148394241416999</c:v>
                </c:pt>
                <c:pt idx="3">
                  <c:v>0.37981551817689002</c:v>
                </c:pt>
                <c:pt idx="4">
                  <c:v>1.0655301012253999</c:v>
                </c:pt>
                <c:pt idx="5">
                  <c:v>0.20876826722337999</c:v>
                </c:pt>
                <c:pt idx="6">
                  <c:v>0.55951169888097996</c:v>
                </c:pt>
                <c:pt idx="7">
                  <c:v>0.59317844784972995</c:v>
                </c:pt>
                <c:pt idx="8">
                  <c:v>0.38647342995168998</c:v>
                </c:pt>
                <c:pt idx="9">
                  <c:v>9.4607379375590994E-2</c:v>
                </c:pt>
                <c:pt idx="10">
                  <c:v>0.64995357474465998</c:v>
                </c:pt>
                <c:pt idx="11">
                  <c:v>0.18424689083372001</c:v>
                </c:pt>
                <c:pt idx="12">
                  <c:v>9.2081031307551006E-2</c:v>
                </c:pt>
                <c:pt idx="13">
                  <c:v>4.6040515653774997E-2</c:v>
                </c:pt>
                <c:pt idx="14">
                  <c:v>0.23009664058904999</c:v>
                </c:pt>
                <c:pt idx="15">
                  <c:v>4.6019328117808997E-2</c:v>
                </c:pt>
                <c:pt idx="16">
                  <c:v>0.18416206261509999</c:v>
                </c:pt>
                <c:pt idx="17">
                  <c:v>9.2081031307551006E-2</c:v>
                </c:pt>
                <c:pt idx="18">
                  <c:v>0.13805798435343</c:v>
                </c:pt>
                <c:pt idx="19">
                  <c:v>9.1996320147194E-2</c:v>
                </c:pt>
                <c:pt idx="20">
                  <c:v>4.5955882352940999E-2</c:v>
                </c:pt>
                <c:pt idx="21">
                  <c:v>9.1827364554636998E-2</c:v>
                </c:pt>
                <c:pt idx="22">
                  <c:v>-0.13774104683196001</c:v>
                </c:pt>
                <c:pt idx="23">
                  <c:v>0</c:v>
                </c:pt>
                <c:pt idx="24">
                  <c:v>4.5955882352940999E-2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9.1869545245751E-2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4C-401C-A32A-40482C773D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139200"/>
        <c:axId val="287134608"/>
      </c:lineChart>
      <c:dateAx>
        <c:axId val="287139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34608"/>
        <c:crosses val="autoZero"/>
        <c:auto val="1"/>
        <c:lblOffset val="100"/>
        <c:baseTimeUnit val="days"/>
      </c:dateAx>
      <c:valAx>
        <c:axId val="28713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3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1.8200000000000001E-2</c:v>
                </c:pt>
                <c:pt idx="1">
                  <c:v>4.5499999999999999E-2</c:v>
                </c:pt>
                <c:pt idx="2">
                  <c:v>3.6400000000000002E-2</c:v>
                </c:pt>
                <c:pt idx="3">
                  <c:v>6.3600000000000004E-2</c:v>
                </c:pt>
                <c:pt idx="4">
                  <c:v>0.18179999999999999</c:v>
                </c:pt>
                <c:pt idx="5">
                  <c:v>3.5999999999999997E-2</c:v>
                </c:pt>
                <c:pt idx="6">
                  <c:v>9.8199999999999996E-2</c:v>
                </c:pt>
                <c:pt idx="7">
                  <c:v>0.1071</c:v>
                </c:pt>
                <c:pt idx="8">
                  <c:v>7.0800000000000002E-2</c:v>
                </c:pt>
                <c:pt idx="9">
                  <c:v>1.77E-2</c:v>
                </c:pt>
                <c:pt idx="10">
                  <c:v>0.1239</c:v>
                </c:pt>
                <c:pt idx="11">
                  <c:v>3.5400000000000001E-2</c:v>
                </c:pt>
                <c:pt idx="12">
                  <c:v>1.77E-2</c:v>
                </c:pt>
                <c:pt idx="13">
                  <c:v>8.8000000000000005E-3</c:v>
                </c:pt>
                <c:pt idx="14">
                  <c:v>4.3499999999999997E-2</c:v>
                </c:pt>
                <c:pt idx="15">
                  <c:v>8.6E-3</c:v>
                </c:pt>
                <c:pt idx="16">
                  <c:v>3.4500000000000003E-2</c:v>
                </c:pt>
                <c:pt idx="17">
                  <c:v>1.7100000000000001E-2</c:v>
                </c:pt>
                <c:pt idx="18">
                  <c:v>2.5600000000000001E-2</c:v>
                </c:pt>
                <c:pt idx="19">
                  <c:v>1.7100000000000001E-2</c:v>
                </c:pt>
                <c:pt idx="20">
                  <c:v>8.5000000000000006E-3</c:v>
                </c:pt>
                <c:pt idx="21">
                  <c:v>1.7100000000000001E-2</c:v>
                </c:pt>
                <c:pt idx="22">
                  <c:v>-2.5600000000000001E-2</c:v>
                </c:pt>
                <c:pt idx="23">
                  <c:v>0</c:v>
                </c:pt>
                <c:pt idx="24">
                  <c:v>8.5000000000000006E-3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1.6899999999999998E-2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ED-4413-9DDF-17F2D9C56E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137560"/>
        <c:axId val="287138216"/>
      </c:lineChart>
      <c:dateAx>
        <c:axId val="287137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38216"/>
        <c:crosses val="autoZero"/>
        <c:auto val="1"/>
        <c:lblOffset val="100"/>
        <c:baseTimeUnit val="days"/>
      </c:dateAx>
      <c:valAx>
        <c:axId val="287138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3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981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3870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970618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4853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1281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4803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3574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4763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1988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6722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1826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8458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84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830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369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3853869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42.6168%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5.9518%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2023.3458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0144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814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5072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376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809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726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0558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514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7516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626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22330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123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26793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327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Views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5965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364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7709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264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87513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418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10463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22780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7432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4729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5004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2392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6465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79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- 2016-12-05 13:47:41</a:t>
                      </a:r>
                      <a:r>
                        <a:rPr lang="es-ES" sz="1000"/>
                        <a:t>
Entrená con el Rojo – Espacio Rojo Fan Fest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0.6860%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058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- 2016-12-05 13:31:38</a:t>
                      </a:r>
                      <a:r>
                        <a:rPr lang="es-ES" sz="1000"/>
                        <a:t>
Jugá en el Cilindro – Tarjeta Académica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0.2639%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907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- 2016-12-07 13:16:41</a:t>
                      </a:r>
                      <a:r>
                        <a:rPr lang="es-ES" sz="1000"/>
                        <a:t>
Inversores de la vida - Préstamos para Pymes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0.2505%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281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- 2016-12-16 17:54:39</a:t>
                      </a:r>
                      <a:r>
                        <a:rPr lang="es-ES" sz="1000"/>
                        <a:t>
Jugá en el Nuevo Gasómetro – Tarjeta Cuerva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384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- 2016-12-14 20:39:17</a:t>
                      </a:r>
                      <a:r>
                        <a:rPr lang="es-ES" sz="1000"/>
                        <a:t>
Emisión en Directo 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0.1842%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100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- 2016-12-12 16:05:00</a:t>
                      </a:r>
                      <a:r>
                        <a:rPr lang="es-ES" sz="1000"/>
                        <a:t>
Jugá en el Cilindro – Tarjeta Académica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97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- 2016-12-14 02:23:42</a:t>
                      </a:r>
                      <a:r>
                        <a:rPr lang="es-ES" sz="1000"/>
                        <a:t>
Emisión en Directo Banco de la Ciudad de Buenos Aires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83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- 2016-12-22 18:41:21</a:t>
                      </a:r>
                      <a:r>
                        <a:rPr lang="es-ES" sz="1000"/>
                        <a:t>
Instituto PyME, un espacio para crecer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2674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2032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215</Words>
  <Application>Microsoft Office PowerPoint</Application>
  <PresentationFormat>On-screen Show (4:3)</PresentationFormat>
  <Paragraphs>113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Key Metrics Table</vt:lpstr>
      <vt:lpstr>Key Metrics Radar</vt:lpstr>
      <vt:lpstr>Subscribers Total</vt:lpstr>
      <vt:lpstr>Subscribers Change Per Weekday</vt:lpstr>
      <vt:lpstr>Videos Total</vt:lpstr>
      <vt:lpstr>Views Total</vt:lpstr>
      <vt:lpstr>Views Change</vt:lpstr>
      <vt:lpstr>Average Views Per Video</vt:lpstr>
      <vt:lpstr>Interaction Rate</vt:lpstr>
      <vt:lpstr>Average Interactions Per Video</vt:lpstr>
      <vt:lpstr>Videos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2017-01-09T20:13:09Z</dcterms:created>
  <dcterms:modified xsi:type="dcterms:W3CDTF">2017-01-09T20:13:31Z</dcterms:modified>
</cp:coreProperties>
</file>