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Sheet1!$B$2:$B$63</c:f>
              <c:numCache>
                <c:formatCode>General</c:formatCode>
                <c:ptCount val="62"/>
                <c:pt idx="0">
                  <c:v>506997</c:v>
                </c:pt>
                <c:pt idx="1">
                  <c:v>507064</c:v>
                </c:pt>
                <c:pt idx="2">
                  <c:v>507126</c:v>
                </c:pt>
                <c:pt idx="3">
                  <c:v>507134</c:v>
                </c:pt>
                <c:pt idx="4">
                  <c:v>507140</c:v>
                </c:pt>
                <c:pt idx="5">
                  <c:v>507134</c:v>
                </c:pt>
                <c:pt idx="6">
                  <c:v>507191</c:v>
                </c:pt>
                <c:pt idx="7">
                  <c:v>507217</c:v>
                </c:pt>
                <c:pt idx="8">
                  <c:v>507254</c:v>
                </c:pt>
                <c:pt idx="9">
                  <c:v>507300</c:v>
                </c:pt>
                <c:pt idx="10">
                  <c:v>507346</c:v>
                </c:pt>
                <c:pt idx="11">
                  <c:v>507407</c:v>
                </c:pt>
                <c:pt idx="12">
                  <c:v>507499</c:v>
                </c:pt>
                <c:pt idx="13">
                  <c:v>507668</c:v>
                </c:pt>
                <c:pt idx="14">
                  <c:v>507757</c:v>
                </c:pt>
                <c:pt idx="15">
                  <c:v>507853</c:v>
                </c:pt>
                <c:pt idx="16">
                  <c:v>507930</c:v>
                </c:pt>
                <c:pt idx="17">
                  <c:v>507989</c:v>
                </c:pt>
                <c:pt idx="18">
                  <c:v>508097</c:v>
                </c:pt>
                <c:pt idx="19">
                  <c:v>508177</c:v>
                </c:pt>
                <c:pt idx="20">
                  <c:v>508291</c:v>
                </c:pt>
                <c:pt idx="21">
                  <c:v>508374</c:v>
                </c:pt>
                <c:pt idx="22">
                  <c:v>508544</c:v>
                </c:pt>
                <c:pt idx="23">
                  <c:v>508605</c:v>
                </c:pt>
                <c:pt idx="24">
                  <c:v>508679</c:v>
                </c:pt>
                <c:pt idx="25">
                  <c:v>508777</c:v>
                </c:pt>
                <c:pt idx="26">
                  <c:v>508882</c:v>
                </c:pt>
                <c:pt idx="27">
                  <c:v>508950</c:v>
                </c:pt>
                <c:pt idx="28">
                  <c:v>509024</c:v>
                </c:pt>
                <c:pt idx="29">
                  <c:v>509098</c:v>
                </c:pt>
                <c:pt idx="30">
                  <c:v>509161</c:v>
                </c:pt>
                <c:pt idx="31">
                  <c:v>509161</c:v>
                </c:pt>
                <c:pt idx="32">
                  <c:v>509147</c:v>
                </c:pt>
                <c:pt idx="33">
                  <c:v>509122</c:v>
                </c:pt>
                <c:pt idx="34">
                  <c:v>509132</c:v>
                </c:pt>
                <c:pt idx="35">
                  <c:v>509107</c:v>
                </c:pt>
                <c:pt idx="36">
                  <c:v>509111</c:v>
                </c:pt>
                <c:pt idx="37">
                  <c:v>509102</c:v>
                </c:pt>
                <c:pt idx="38">
                  <c:v>509089</c:v>
                </c:pt>
                <c:pt idx="39">
                  <c:v>509089</c:v>
                </c:pt>
              </c:numCache>
            </c:numRef>
          </c:val>
          <c:smooth val="0"/>
          <c:extLst>
            <c:ext xmlns:c16="http://schemas.microsoft.com/office/drawing/2014/chart" uri="{C3380CC4-5D6E-409C-BE32-E72D297353CC}">
              <c16:uniqueId val="{00000000-AB82-40F6-BA99-9202256368E7}"/>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Sheet1!$C$2:$C$63</c:f>
              <c:numCache>
                <c:formatCode>General</c:formatCode>
                <c:ptCount val="62"/>
                <c:pt idx="0">
                  <c:v>1047088</c:v>
                </c:pt>
                <c:pt idx="1">
                  <c:v>1047116</c:v>
                </c:pt>
                <c:pt idx="2">
                  <c:v>1047132</c:v>
                </c:pt>
                <c:pt idx="3">
                  <c:v>1047169</c:v>
                </c:pt>
                <c:pt idx="4">
                  <c:v>1047266</c:v>
                </c:pt>
                <c:pt idx="5">
                  <c:v>1047445</c:v>
                </c:pt>
                <c:pt idx="6">
                  <c:v>1047574</c:v>
                </c:pt>
                <c:pt idx="7">
                  <c:v>1047656</c:v>
                </c:pt>
                <c:pt idx="8">
                  <c:v>1047752</c:v>
                </c:pt>
                <c:pt idx="9">
                  <c:v>1047835</c:v>
                </c:pt>
                <c:pt idx="10">
                  <c:v>1047881</c:v>
                </c:pt>
                <c:pt idx="11">
                  <c:v>1048007</c:v>
                </c:pt>
                <c:pt idx="12">
                  <c:v>1048171</c:v>
                </c:pt>
                <c:pt idx="13">
                  <c:v>1048418</c:v>
                </c:pt>
                <c:pt idx="14">
                  <c:v>1048528</c:v>
                </c:pt>
                <c:pt idx="15">
                  <c:v>1048651</c:v>
                </c:pt>
                <c:pt idx="16">
                  <c:v>1048720</c:v>
                </c:pt>
                <c:pt idx="17">
                  <c:v>1048760</c:v>
                </c:pt>
                <c:pt idx="18">
                  <c:v>1048863</c:v>
                </c:pt>
                <c:pt idx="19">
                  <c:v>1049005</c:v>
                </c:pt>
                <c:pt idx="20">
                  <c:v>1049151</c:v>
                </c:pt>
                <c:pt idx="21">
                  <c:v>1049254</c:v>
                </c:pt>
                <c:pt idx="22">
                  <c:v>1049324</c:v>
                </c:pt>
                <c:pt idx="23">
                  <c:v>1049320</c:v>
                </c:pt>
                <c:pt idx="24">
                  <c:v>1049326</c:v>
                </c:pt>
                <c:pt idx="25">
                  <c:v>1049454</c:v>
                </c:pt>
                <c:pt idx="26">
                  <c:v>1049599</c:v>
                </c:pt>
                <c:pt idx="27">
                  <c:v>1049735</c:v>
                </c:pt>
                <c:pt idx="28">
                  <c:v>1049856</c:v>
                </c:pt>
                <c:pt idx="29">
                  <c:v>1049952</c:v>
                </c:pt>
                <c:pt idx="30">
                  <c:v>1050040</c:v>
                </c:pt>
                <c:pt idx="31">
                  <c:v>1050045</c:v>
                </c:pt>
                <c:pt idx="32">
                  <c:v>1050103</c:v>
                </c:pt>
                <c:pt idx="33">
                  <c:v>1050188</c:v>
                </c:pt>
                <c:pt idx="34">
                  <c:v>1050322</c:v>
                </c:pt>
                <c:pt idx="35">
                  <c:v>1050511</c:v>
                </c:pt>
                <c:pt idx="36">
                  <c:v>1050618</c:v>
                </c:pt>
                <c:pt idx="37">
                  <c:v>1050647</c:v>
                </c:pt>
                <c:pt idx="38">
                  <c:v>1050689</c:v>
                </c:pt>
                <c:pt idx="39">
                  <c:v>1050697</c:v>
                </c:pt>
              </c:numCache>
            </c:numRef>
          </c:val>
          <c:smooth val="0"/>
          <c:extLst>
            <c:ext xmlns:c16="http://schemas.microsoft.com/office/drawing/2014/chart" uri="{C3380CC4-5D6E-409C-BE32-E72D297353CC}">
              <c16:uniqueId val="{00000001-AB82-40F6-BA99-9202256368E7}"/>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Sheet1!$D$2:$D$63</c:f>
              <c:numCache>
                <c:formatCode>General</c:formatCode>
                <c:ptCount val="62"/>
                <c:pt idx="0">
                  <c:v>1217013</c:v>
                </c:pt>
                <c:pt idx="1">
                  <c:v>1217777</c:v>
                </c:pt>
                <c:pt idx="2">
                  <c:v>1218529</c:v>
                </c:pt>
                <c:pt idx="3">
                  <c:v>1219463</c:v>
                </c:pt>
                <c:pt idx="4">
                  <c:v>1220371</c:v>
                </c:pt>
                <c:pt idx="5">
                  <c:v>1221304</c:v>
                </c:pt>
                <c:pt idx="6">
                  <c:v>1222162</c:v>
                </c:pt>
                <c:pt idx="7">
                  <c:v>1223059</c:v>
                </c:pt>
                <c:pt idx="8">
                  <c:v>1224005</c:v>
                </c:pt>
                <c:pt idx="9">
                  <c:v>1225118</c:v>
                </c:pt>
                <c:pt idx="10">
                  <c:v>1226789</c:v>
                </c:pt>
                <c:pt idx="11">
                  <c:v>1228101</c:v>
                </c:pt>
                <c:pt idx="12">
                  <c:v>1229193</c:v>
                </c:pt>
                <c:pt idx="13">
                  <c:v>1230226</c:v>
                </c:pt>
                <c:pt idx="14">
                  <c:v>1231123</c:v>
                </c:pt>
                <c:pt idx="15">
                  <c:v>1232262</c:v>
                </c:pt>
                <c:pt idx="16">
                  <c:v>1233207</c:v>
                </c:pt>
                <c:pt idx="17">
                  <c:v>1234364</c:v>
                </c:pt>
                <c:pt idx="18">
                  <c:v>1235597</c:v>
                </c:pt>
                <c:pt idx="19">
                  <c:v>1236743</c:v>
                </c:pt>
                <c:pt idx="20">
                  <c:v>1237780</c:v>
                </c:pt>
                <c:pt idx="21">
                  <c:v>1238572</c:v>
                </c:pt>
                <c:pt idx="22">
                  <c:v>1239498</c:v>
                </c:pt>
                <c:pt idx="23">
                  <c:v>1240281</c:v>
                </c:pt>
                <c:pt idx="24">
                  <c:v>1241217</c:v>
                </c:pt>
                <c:pt idx="25">
                  <c:v>1242367</c:v>
                </c:pt>
                <c:pt idx="26">
                  <c:v>1243675</c:v>
                </c:pt>
                <c:pt idx="27">
                  <c:v>1244938</c:v>
                </c:pt>
                <c:pt idx="28">
                  <c:v>1246030</c:v>
                </c:pt>
                <c:pt idx="29">
                  <c:v>1246825</c:v>
                </c:pt>
                <c:pt idx="30">
                  <c:v>1247624</c:v>
                </c:pt>
                <c:pt idx="31">
                  <c:v>1247759</c:v>
                </c:pt>
                <c:pt idx="32">
                  <c:v>1247982</c:v>
                </c:pt>
                <c:pt idx="33">
                  <c:v>1248435</c:v>
                </c:pt>
                <c:pt idx="34">
                  <c:v>1248815</c:v>
                </c:pt>
                <c:pt idx="35">
                  <c:v>1249221</c:v>
                </c:pt>
                <c:pt idx="36">
                  <c:v>1249544</c:v>
                </c:pt>
                <c:pt idx="37">
                  <c:v>1249819</c:v>
                </c:pt>
                <c:pt idx="38">
                  <c:v>1250051</c:v>
                </c:pt>
                <c:pt idx="39">
                  <c:v>1250047</c:v>
                </c:pt>
              </c:numCache>
            </c:numRef>
          </c:val>
          <c:smooth val="0"/>
          <c:extLst>
            <c:ext xmlns:c16="http://schemas.microsoft.com/office/drawing/2014/chart" uri="{C3380CC4-5D6E-409C-BE32-E72D297353CC}">
              <c16:uniqueId val="{00000002-AB82-40F6-BA99-9202256368E7}"/>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Sheet1!$E$2:$E$63</c:f>
              <c:numCache>
                <c:formatCode>General</c:formatCode>
                <c:ptCount val="62"/>
                <c:pt idx="0">
                  <c:v>487603</c:v>
                </c:pt>
                <c:pt idx="1">
                  <c:v>487701</c:v>
                </c:pt>
                <c:pt idx="2">
                  <c:v>487759</c:v>
                </c:pt>
                <c:pt idx="3">
                  <c:v>487794</c:v>
                </c:pt>
                <c:pt idx="4">
                  <c:v>487856</c:v>
                </c:pt>
                <c:pt idx="5">
                  <c:v>487954</c:v>
                </c:pt>
                <c:pt idx="6">
                  <c:v>488077</c:v>
                </c:pt>
                <c:pt idx="7">
                  <c:v>488105</c:v>
                </c:pt>
                <c:pt idx="8">
                  <c:v>488111</c:v>
                </c:pt>
                <c:pt idx="9">
                  <c:v>488122</c:v>
                </c:pt>
                <c:pt idx="10">
                  <c:v>488144</c:v>
                </c:pt>
                <c:pt idx="11">
                  <c:v>488219</c:v>
                </c:pt>
                <c:pt idx="12">
                  <c:v>488330</c:v>
                </c:pt>
                <c:pt idx="13">
                  <c:v>488549</c:v>
                </c:pt>
                <c:pt idx="14">
                  <c:v>488678</c:v>
                </c:pt>
                <c:pt idx="15">
                  <c:v>488777</c:v>
                </c:pt>
                <c:pt idx="16">
                  <c:v>488888</c:v>
                </c:pt>
                <c:pt idx="17">
                  <c:v>489012</c:v>
                </c:pt>
                <c:pt idx="18">
                  <c:v>489245</c:v>
                </c:pt>
                <c:pt idx="19">
                  <c:v>489441</c:v>
                </c:pt>
                <c:pt idx="20">
                  <c:v>489653</c:v>
                </c:pt>
                <c:pt idx="21">
                  <c:v>489775</c:v>
                </c:pt>
                <c:pt idx="22">
                  <c:v>489870</c:v>
                </c:pt>
                <c:pt idx="23">
                  <c:v>489913</c:v>
                </c:pt>
                <c:pt idx="24">
                  <c:v>489950</c:v>
                </c:pt>
                <c:pt idx="25">
                  <c:v>490036</c:v>
                </c:pt>
                <c:pt idx="26">
                  <c:v>490141</c:v>
                </c:pt>
                <c:pt idx="27">
                  <c:v>490254</c:v>
                </c:pt>
                <c:pt idx="28">
                  <c:v>490332</c:v>
                </c:pt>
                <c:pt idx="29">
                  <c:v>490399</c:v>
                </c:pt>
                <c:pt idx="30">
                  <c:v>490419</c:v>
                </c:pt>
                <c:pt idx="31">
                  <c:v>490446</c:v>
                </c:pt>
                <c:pt idx="32">
                  <c:v>490571</c:v>
                </c:pt>
                <c:pt idx="33">
                  <c:v>490698</c:v>
                </c:pt>
                <c:pt idx="34">
                  <c:v>490822</c:v>
                </c:pt>
                <c:pt idx="35">
                  <c:v>490967</c:v>
                </c:pt>
                <c:pt idx="36">
                  <c:v>491084</c:v>
                </c:pt>
                <c:pt idx="37">
                  <c:v>491101</c:v>
                </c:pt>
                <c:pt idx="38">
                  <c:v>491140</c:v>
                </c:pt>
                <c:pt idx="39">
                  <c:v>491142</c:v>
                </c:pt>
              </c:numCache>
            </c:numRef>
          </c:val>
          <c:smooth val="0"/>
          <c:extLst>
            <c:ext xmlns:c16="http://schemas.microsoft.com/office/drawing/2014/chart" uri="{C3380CC4-5D6E-409C-BE32-E72D297353CC}">
              <c16:uniqueId val="{00000003-AB82-40F6-BA99-9202256368E7}"/>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Sheet1!$F$2:$F$63</c:f>
              <c:numCache>
                <c:formatCode>General</c:formatCode>
                <c:ptCount val="62"/>
                <c:pt idx="0">
                  <c:v>219457</c:v>
                </c:pt>
                <c:pt idx="1">
                  <c:v>219503</c:v>
                </c:pt>
                <c:pt idx="2">
                  <c:v>219512</c:v>
                </c:pt>
                <c:pt idx="3">
                  <c:v>219523</c:v>
                </c:pt>
                <c:pt idx="4">
                  <c:v>219545</c:v>
                </c:pt>
                <c:pt idx="5">
                  <c:v>219583</c:v>
                </c:pt>
                <c:pt idx="6">
                  <c:v>219598</c:v>
                </c:pt>
                <c:pt idx="7">
                  <c:v>219639</c:v>
                </c:pt>
                <c:pt idx="8">
                  <c:v>219643</c:v>
                </c:pt>
                <c:pt idx="9">
                  <c:v>219651</c:v>
                </c:pt>
                <c:pt idx="10">
                  <c:v>219679</c:v>
                </c:pt>
                <c:pt idx="11">
                  <c:v>219719</c:v>
                </c:pt>
                <c:pt idx="12">
                  <c:v>219763</c:v>
                </c:pt>
                <c:pt idx="13">
                  <c:v>219874</c:v>
                </c:pt>
                <c:pt idx="14">
                  <c:v>220124</c:v>
                </c:pt>
                <c:pt idx="15">
                  <c:v>220218</c:v>
                </c:pt>
                <c:pt idx="16">
                  <c:v>220285</c:v>
                </c:pt>
                <c:pt idx="17">
                  <c:v>220390</c:v>
                </c:pt>
                <c:pt idx="18">
                  <c:v>220509</c:v>
                </c:pt>
                <c:pt idx="19">
                  <c:v>220623</c:v>
                </c:pt>
                <c:pt idx="20">
                  <c:v>220857</c:v>
                </c:pt>
                <c:pt idx="21">
                  <c:v>220979</c:v>
                </c:pt>
                <c:pt idx="22">
                  <c:v>221151</c:v>
                </c:pt>
                <c:pt idx="23">
                  <c:v>221295</c:v>
                </c:pt>
                <c:pt idx="24">
                  <c:v>221549</c:v>
                </c:pt>
                <c:pt idx="25">
                  <c:v>221835</c:v>
                </c:pt>
                <c:pt idx="26">
                  <c:v>222109</c:v>
                </c:pt>
                <c:pt idx="27">
                  <c:v>222460</c:v>
                </c:pt>
                <c:pt idx="28">
                  <c:v>222676</c:v>
                </c:pt>
                <c:pt idx="29">
                  <c:v>222825</c:v>
                </c:pt>
                <c:pt idx="30">
                  <c:v>222906</c:v>
                </c:pt>
                <c:pt idx="31">
                  <c:v>222902</c:v>
                </c:pt>
                <c:pt idx="32">
                  <c:v>223140</c:v>
                </c:pt>
                <c:pt idx="33">
                  <c:v>223205</c:v>
                </c:pt>
                <c:pt idx="34">
                  <c:v>223283</c:v>
                </c:pt>
                <c:pt idx="35">
                  <c:v>223372</c:v>
                </c:pt>
                <c:pt idx="36">
                  <c:v>223481</c:v>
                </c:pt>
                <c:pt idx="37">
                  <c:v>223576</c:v>
                </c:pt>
                <c:pt idx="38">
                  <c:v>223699</c:v>
                </c:pt>
                <c:pt idx="39">
                  <c:v>223773</c:v>
                </c:pt>
              </c:numCache>
            </c:numRef>
          </c:val>
          <c:smooth val="0"/>
          <c:extLst>
            <c:ext xmlns:c16="http://schemas.microsoft.com/office/drawing/2014/chart" uri="{C3380CC4-5D6E-409C-BE32-E72D297353CC}">
              <c16:uniqueId val="{00000004-AB82-40F6-BA99-9202256368E7}"/>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Sheet1!$G$2:$G$63</c:f>
              <c:numCache>
                <c:formatCode>General</c:formatCode>
                <c:ptCount val="62"/>
                <c:pt idx="0">
                  <c:v>668079</c:v>
                </c:pt>
                <c:pt idx="1">
                  <c:v>668237</c:v>
                </c:pt>
                <c:pt idx="2">
                  <c:v>668367</c:v>
                </c:pt>
                <c:pt idx="3">
                  <c:v>668514</c:v>
                </c:pt>
                <c:pt idx="4">
                  <c:v>668698</c:v>
                </c:pt>
                <c:pt idx="5">
                  <c:v>668864</c:v>
                </c:pt>
                <c:pt idx="6">
                  <c:v>668982</c:v>
                </c:pt>
                <c:pt idx="7">
                  <c:v>669214</c:v>
                </c:pt>
                <c:pt idx="8">
                  <c:v>669196</c:v>
                </c:pt>
                <c:pt idx="9">
                  <c:v>669185</c:v>
                </c:pt>
                <c:pt idx="10">
                  <c:v>669156</c:v>
                </c:pt>
                <c:pt idx="11">
                  <c:v>669209</c:v>
                </c:pt>
                <c:pt idx="12">
                  <c:v>669667</c:v>
                </c:pt>
                <c:pt idx="13">
                  <c:v>670008</c:v>
                </c:pt>
                <c:pt idx="14">
                  <c:v>670316</c:v>
                </c:pt>
                <c:pt idx="15">
                  <c:v>670633</c:v>
                </c:pt>
                <c:pt idx="16">
                  <c:v>670951</c:v>
                </c:pt>
                <c:pt idx="17">
                  <c:v>671310</c:v>
                </c:pt>
                <c:pt idx="18">
                  <c:v>671722</c:v>
                </c:pt>
                <c:pt idx="19">
                  <c:v>672075</c:v>
                </c:pt>
                <c:pt idx="20">
                  <c:v>672428</c:v>
                </c:pt>
                <c:pt idx="21">
                  <c:v>672787</c:v>
                </c:pt>
                <c:pt idx="22">
                  <c:v>672952</c:v>
                </c:pt>
                <c:pt idx="23">
                  <c:v>673029</c:v>
                </c:pt>
                <c:pt idx="24">
                  <c:v>673145</c:v>
                </c:pt>
                <c:pt idx="25">
                  <c:v>673336</c:v>
                </c:pt>
                <c:pt idx="26">
                  <c:v>673355</c:v>
                </c:pt>
                <c:pt idx="27">
                  <c:v>673344</c:v>
                </c:pt>
                <c:pt idx="28">
                  <c:v>673349</c:v>
                </c:pt>
                <c:pt idx="29">
                  <c:v>673325</c:v>
                </c:pt>
                <c:pt idx="30">
                  <c:v>673298</c:v>
                </c:pt>
                <c:pt idx="31">
                  <c:v>673247</c:v>
                </c:pt>
                <c:pt idx="32">
                  <c:v>673249</c:v>
                </c:pt>
                <c:pt idx="33">
                  <c:v>673266</c:v>
                </c:pt>
                <c:pt idx="34">
                  <c:v>673266</c:v>
                </c:pt>
                <c:pt idx="35">
                  <c:v>673264</c:v>
                </c:pt>
                <c:pt idx="36">
                  <c:v>673274</c:v>
                </c:pt>
                <c:pt idx="37">
                  <c:v>673258</c:v>
                </c:pt>
                <c:pt idx="38">
                  <c:v>673251</c:v>
                </c:pt>
                <c:pt idx="39">
                  <c:v>673238</c:v>
                </c:pt>
              </c:numCache>
            </c:numRef>
          </c:val>
          <c:smooth val="0"/>
          <c:extLst>
            <c:ext xmlns:c16="http://schemas.microsoft.com/office/drawing/2014/chart" uri="{C3380CC4-5D6E-409C-BE32-E72D297353CC}">
              <c16:uniqueId val="{00000005-AB82-40F6-BA99-9202256368E7}"/>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Sheet1!$H$2:$H$63</c:f>
              <c:numCache>
                <c:formatCode>General</c:formatCode>
                <c:ptCount val="62"/>
                <c:pt idx="0">
                  <c:v>443372</c:v>
                </c:pt>
                <c:pt idx="1">
                  <c:v>443697</c:v>
                </c:pt>
                <c:pt idx="2">
                  <c:v>444045</c:v>
                </c:pt>
                <c:pt idx="3">
                  <c:v>444397</c:v>
                </c:pt>
                <c:pt idx="4">
                  <c:v>444749</c:v>
                </c:pt>
                <c:pt idx="5">
                  <c:v>445016</c:v>
                </c:pt>
                <c:pt idx="6">
                  <c:v>445242</c:v>
                </c:pt>
                <c:pt idx="7">
                  <c:v>445455</c:v>
                </c:pt>
                <c:pt idx="8">
                  <c:v>445674</c:v>
                </c:pt>
                <c:pt idx="9">
                  <c:v>445893</c:v>
                </c:pt>
                <c:pt idx="10">
                  <c:v>446192</c:v>
                </c:pt>
                <c:pt idx="11">
                  <c:v>446506</c:v>
                </c:pt>
                <c:pt idx="12">
                  <c:v>446752</c:v>
                </c:pt>
                <c:pt idx="13">
                  <c:v>446914</c:v>
                </c:pt>
                <c:pt idx="14">
                  <c:v>446888</c:v>
                </c:pt>
                <c:pt idx="15">
                  <c:v>446873</c:v>
                </c:pt>
                <c:pt idx="16">
                  <c:v>446864</c:v>
                </c:pt>
                <c:pt idx="17">
                  <c:v>446832</c:v>
                </c:pt>
                <c:pt idx="18">
                  <c:v>446836</c:v>
                </c:pt>
                <c:pt idx="19">
                  <c:v>446855</c:v>
                </c:pt>
                <c:pt idx="20">
                  <c:v>446937</c:v>
                </c:pt>
                <c:pt idx="21">
                  <c:v>447003</c:v>
                </c:pt>
                <c:pt idx="22">
                  <c:v>447098</c:v>
                </c:pt>
                <c:pt idx="23">
                  <c:v>447178</c:v>
                </c:pt>
                <c:pt idx="24">
                  <c:v>447277</c:v>
                </c:pt>
                <c:pt idx="25">
                  <c:v>447393</c:v>
                </c:pt>
                <c:pt idx="26">
                  <c:v>447461</c:v>
                </c:pt>
                <c:pt idx="27">
                  <c:v>447515</c:v>
                </c:pt>
                <c:pt idx="28">
                  <c:v>447533</c:v>
                </c:pt>
                <c:pt idx="29">
                  <c:v>447585</c:v>
                </c:pt>
                <c:pt idx="30">
                  <c:v>447614</c:v>
                </c:pt>
                <c:pt idx="31">
                  <c:v>447606</c:v>
                </c:pt>
                <c:pt idx="32">
                  <c:v>447599</c:v>
                </c:pt>
                <c:pt idx="33">
                  <c:v>447608</c:v>
                </c:pt>
                <c:pt idx="34">
                  <c:v>447596</c:v>
                </c:pt>
                <c:pt idx="35">
                  <c:v>447593</c:v>
                </c:pt>
                <c:pt idx="36">
                  <c:v>447587</c:v>
                </c:pt>
                <c:pt idx="37">
                  <c:v>447571</c:v>
                </c:pt>
                <c:pt idx="38">
                  <c:v>447552</c:v>
                </c:pt>
                <c:pt idx="39">
                  <c:v>447537</c:v>
                </c:pt>
              </c:numCache>
            </c:numRef>
          </c:val>
          <c:smooth val="0"/>
          <c:extLst>
            <c:ext xmlns:c16="http://schemas.microsoft.com/office/drawing/2014/chart" uri="{C3380CC4-5D6E-409C-BE32-E72D297353CC}">
              <c16:uniqueId val="{00000006-AB82-40F6-BA99-9202256368E7}"/>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Sheet1!$I$2:$I$63</c:f>
              <c:numCache>
                <c:formatCode>General</c:formatCode>
                <c:ptCount val="62"/>
                <c:pt idx="0">
                  <c:v>86370</c:v>
                </c:pt>
                <c:pt idx="1">
                  <c:v>86410</c:v>
                </c:pt>
                <c:pt idx="2">
                  <c:v>86431</c:v>
                </c:pt>
                <c:pt idx="3">
                  <c:v>86452</c:v>
                </c:pt>
                <c:pt idx="4">
                  <c:v>86512</c:v>
                </c:pt>
                <c:pt idx="5">
                  <c:v>86556</c:v>
                </c:pt>
                <c:pt idx="6">
                  <c:v>86595</c:v>
                </c:pt>
                <c:pt idx="7">
                  <c:v>86625</c:v>
                </c:pt>
                <c:pt idx="8">
                  <c:v>86678</c:v>
                </c:pt>
                <c:pt idx="9">
                  <c:v>86744</c:v>
                </c:pt>
                <c:pt idx="10">
                  <c:v>86766</c:v>
                </c:pt>
                <c:pt idx="11">
                  <c:v>86817</c:v>
                </c:pt>
                <c:pt idx="12">
                  <c:v>87200</c:v>
                </c:pt>
                <c:pt idx="13">
                  <c:v>87593</c:v>
                </c:pt>
                <c:pt idx="14">
                  <c:v>87761</c:v>
                </c:pt>
                <c:pt idx="15">
                  <c:v>88355</c:v>
                </c:pt>
                <c:pt idx="16">
                  <c:v>88889</c:v>
                </c:pt>
                <c:pt idx="17">
                  <c:v>88987</c:v>
                </c:pt>
                <c:pt idx="18">
                  <c:v>89394</c:v>
                </c:pt>
                <c:pt idx="19">
                  <c:v>90153</c:v>
                </c:pt>
                <c:pt idx="20">
                  <c:v>90957</c:v>
                </c:pt>
                <c:pt idx="21">
                  <c:v>91883</c:v>
                </c:pt>
                <c:pt idx="22">
                  <c:v>92705</c:v>
                </c:pt>
                <c:pt idx="23">
                  <c:v>92852</c:v>
                </c:pt>
                <c:pt idx="24">
                  <c:v>92865</c:v>
                </c:pt>
                <c:pt idx="25">
                  <c:v>93041</c:v>
                </c:pt>
                <c:pt idx="26">
                  <c:v>93108</c:v>
                </c:pt>
                <c:pt idx="27">
                  <c:v>93168</c:v>
                </c:pt>
                <c:pt idx="28">
                  <c:v>93226</c:v>
                </c:pt>
                <c:pt idx="29">
                  <c:v>93309</c:v>
                </c:pt>
                <c:pt idx="30">
                  <c:v>93440</c:v>
                </c:pt>
                <c:pt idx="31">
                  <c:v>93538</c:v>
                </c:pt>
                <c:pt idx="32">
                  <c:v>93691</c:v>
                </c:pt>
                <c:pt idx="33">
                  <c:v>93878</c:v>
                </c:pt>
                <c:pt idx="34">
                  <c:v>94054</c:v>
                </c:pt>
                <c:pt idx="35">
                  <c:v>94457</c:v>
                </c:pt>
                <c:pt idx="36">
                  <c:v>94495</c:v>
                </c:pt>
                <c:pt idx="37">
                  <c:v>94518</c:v>
                </c:pt>
                <c:pt idx="38">
                  <c:v>94537</c:v>
                </c:pt>
                <c:pt idx="39">
                  <c:v>94550</c:v>
                </c:pt>
              </c:numCache>
            </c:numRef>
          </c:val>
          <c:smooth val="0"/>
          <c:extLst>
            <c:ext xmlns:c16="http://schemas.microsoft.com/office/drawing/2014/chart" uri="{C3380CC4-5D6E-409C-BE32-E72D297353CC}">
              <c16:uniqueId val="{00000007-AB82-40F6-BA99-9202256368E7}"/>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Sheet1!$J$2:$J$63</c:f>
              <c:numCache>
                <c:formatCode>General</c:formatCode>
                <c:ptCount val="62"/>
                <c:pt idx="0">
                  <c:v>420189</c:v>
                </c:pt>
                <c:pt idx="1">
                  <c:v>420275</c:v>
                </c:pt>
                <c:pt idx="2">
                  <c:v>420363</c:v>
                </c:pt>
                <c:pt idx="3">
                  <c:v>420423</c:v>
                </c:pt>
                <c:pt idx="4">
                  <c:v>420493</c:v>
                </c:pt>
                <c:pt idx="5">
                  <c:v>420572</c:v>
                </c:pt>
                <c:pt idx="6">
                  <c:v>420646</c:v>
                </c:pt>
                <c:pt idx="7">
                  <c:v>420714</c:v>
                </c:pt>
                <c:pt idx="8">
                  <c:v>420772</c:v>
                </c:pt>
                <c:pt idx="9">
                  <c:v>420798</c:v>
                </c:pt>
                <c:pt idx="10">
                  <c:v>420820</c:v>
                </c:pt>
                <c:pt idx="11">
                  <c:v>420913</c:v>
                </c:pt>
                <c:pt idx="12">
                  <c:v>421044</c:v>
                </c:pt>
                <c:pt idx="13">
                  <c:v>421148</c:v>
                </c:pt>
                <c:pt idx="14">
                  <c:v>421312</c:v>
                </c:pt>
                <c:pt idx="15">
                  <c:v>421369</c:v>
                </c:pt>
                <c:pt idx="16">
                  <c:v>421414</c:v>
                </c:pt>
                <c:pt idx="17">
                  <c:v>421445</c:v>
                </c:pt>
                <c:pt idx="18">
                  <c:v>421510</c:v>
                </c:pt>
                <c:pt idx="19">
                  <c:v>421621</c:v>
                </c:pt>
                <c:pt idx="20">
                  <c:v>421714</c:v>
                </c:pt>
                <c:pt idx="21">
                  <c:v>421807</c:v>
                </c:pt>
                <c:pt idx="22">
                  <c:v>421898</c:v>
                </c:pt>
                <c:pt idx="23">
                  <c:v>422017</c:v>
                </c:pt>
                <c:pt idx="24">
                  <c:v>422157</c:v>
                </c:pt>
                <c:pt idx="25">
                  <c:v>422237</c:v>
                </c:pt>
                <c:pt idx="26">
                  <c:v>422318</c:v>
                </c:pt>
                <c:pt idx="27">
                  <c:v>422496</c:v>
                </c:pt>
                <c:pt idx="28">
                  <c:v>422728</c:v>
                </c:pt>
                <c:pt idx="29">
                  <c:v>422821</c:v>
                </c:pt>
                <c:pt idx="30">
                  <c:v>422954</c:v>
                </c:pt>
                <c:pt idx="31">
                  <c:v>422987</c:v>
                </c:pt>
                <c:pt idx="32">
                  <c:v>423154</c:v>
                </c:pt>
                <c:pt idx="33">
                  <c:v>423232</c:v>
                </c:pt>
                <c:pt idx="34">
                  <c:v>423293</c:v>
                </c:pt>
                <c:pt idx="35">
                  <c:v>423332</c:v>
                </c:pt>
                <c:pt idx="36">
                  <c:v>423381</c:v>
                </c:pt>
                <c:pt idx="37">
                  <c:v>423410</c:v>
                </c:pt>
                <c:pt idx="38">
                  <c:v>423445</c:v>
                </c:pt>
                <c:pt idx="39">
                  <c:v>423448</c:v>
                </c:pt>
              </c:numCache>
            </c:numRef>
          </c:val>
          <c:smooth val="0"/>
          <c:extLst>
            <c:ext xmlns:c16="http://schemas.microsoft.com/office/drawing/2014/chart" uri="{C3380CC4-5D6E-409C-BE32-E72D297353CC}">
              <c16:uniqueId val="{00000008-AB82-40F6-BA99-9202256368E7}"/>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Sheet1!$K$2:$K$63</c:f>
              <c:numCache>
                <c:formatCode>General</c:formatCode>
                <c:ptCount val="62"/>
                <c:pt idx="0">
                  <c:v>142182</c:v>
                </c:pt>
                <c:pt idx="1">
                  <c:v>142246</c:v>
                </c:pt>
                <c:pt idx="2">
                  <c:v>142344</c:v>
                </c:pt>
                <c:pt idx="3">
                  <c:v>142428</c:v>
                </c:pt>
                <c:pt idx="4">
                  <c:v>142525</c:v>
                </c:pt>
                <c:pt idx="5">
                  <c:v>142629</c:v>
                </c:pt>
                <c:pt idx="6">
                  <c:v>142731</c:v>
                </c:pt>
                <c:pt idx="7">
                  <c:v>142796</c:v>
                </c:pt>
                <c:pt idx="8">
                  <c:v>142856</c:v>
                </c:pt>
                <c:pt idx="9">
                  <c:v>142934</c:v>
                </c:pt>
                <c:pt idx="10">
                  <c:v>142999</c:v>
                </c:pt>
                <c:pt idx="11">
                  <c:v>143104</c:v>
                </c:pt>
                <c:pt idx="12">
                  <c:v>143189</c:v>
                </c:pt>
                <c:pt idx="13">
                  <c:v>143293</c:v>
                </c:pt>
                <c:pt idx="14">
                  <c:v>143338</c:v>
                </c:pt>
                <c:pt idx="15">
                  <c:v>143359</c:v>
                </c:pt>
                <c:pt idx="16">
                  <c:v>143395</c:v>
                </c:pt>
                <c:pt idx="17">
                  <c:v>143419</c:v>
                </c:pt>
                <c:pt idx="18">
                  <c:v>143575</c:v>
                </c:pt>
                <c:pt idx="19">
                  <c:v>143845</c:v>
                </c:pt>
                <c:pt idx="20">
                  <c:v>143928</c:v>
                </c:pt>
                <c:pt idx="21">
                  <c:v>143957</c:v>
                </c:pt>
                <c:pt idx="22">
                  <c:v>143977</c:v>
                </c:pt>
                <c:pt idx="23">
                  <c:v>143977</c:v>
                </c:pt>
                <c:pt idx="24">
                  <c:v>143977</c:v>
                </c:pt>
                <c:pt idx="25">
                  <c:v>144008</c:v>
                </c:pt>
                <c:pt idx="26">
                  <c:v>144042</c:v>
                </c:pt>
                <c:pt idx="27">
                  <c:v>144062</c:v>
                </c:pt>
                <c:pt idx="28">
                  <c:v>144094</c:v>
                </c:pt>
                <c:pt idx="29">
                  <c:v>144107</c:v>
                </c:pt>
                <c:pt idx="30">
                  <c:v>144118</c:v>
                </c:pt>
                <c:pt idx="31">
                  <c:v>144121</c:v>
                </c:pt>
                <c:pt idx="32">
                  <c:v>144150</c:v>
                </c:pt>
                <c:pt idx="33">
                  <c:v>144184</c:v>
                </c:pt>
                <c:pt idx="34">
                  <c:v>144256</c:v>
                </c:pt>
                <c:pt idx="35">
                  <c:v>144350</c:v>
                </c:pt>
                <c:pt idx="36">
                  <c:v>144425</c:v>
                </c:pt>
                <c:pt idx="37">
                  <c:v>144487</c:v>
                </c:pt>
                <c:pt idx="38">
                  <c:v>144555</c:v>
                </c:pt>
                <c:pt idx="39">
                  <c:v>144577</c:v>
                </c:pt>
              </c:numCache>
            </c:numRef>
          </c:val>
          <c:smooth val="0"/>
          <c:extLst>
            <c:ext xmlns:c16="http://schemas.microsoft.com/office/drawing/2014/chart" uri="{C3380CC4-5D6E-409C-BE32-E72D297353CC}">
              <c16:uniqueId val="{00000009-AB82-40F6-BA99-9202256368E7}"/>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Sheet1!$L$2:$L$63</c:f>
              <c:numCache>
                <c:formatCode>General</c:formatCode>
                <c:ptCount val="62"/>
                <c:pt idx="0">
                  <c:v>33901</c:v>
                </c:pt>
                <c:pt idx="1">
                  <c:v>33954</c:v>
                </c:pt>
                <c:pt idx="2">
                  <c:v>33984</c:v>
                </c:pt>
                <c:pt idx="3">
                  <c:v>34014</c:v>
                </c:pt>
                <c:pt idx="4">
                  <c:v>34072</c:v>
                </c:pt>
                <c:pt idx="5">
                  <c:v>34134</c:v>
                </c:pt>
                <c:pt idx="6">
                  <c:v>34168</c:v>
                </c:pt>
                <c:pt idx="7">
                  <c:v>34201</c:v>
                </c:pt>
                <c:pt idx="8">
                  <c:v>34238</c:v>
                </c:pt>
                <c:pt idx="9">
                  <c:v>34257</c:v>
                </c:pt>
                <c:pt idx="10">
                  <c:v>34279</c:v>
                </c:pt>
                <c:pt idx="11">
                  <c:v>34338</c:v>
                </c:pt>
                <c:pt idx="12">
                  <c:v>34403</c:v>
                </c:pt>
                <c:pt idx="13">
                  <c:v>34485</c:v>
                </c:pt>
                <c:pt idx="14">
                  <c:v>34546</c:v>
                </c:pt>
                <c:pt idx="15">
                  <c:v>34603</c:v>
                </c:pt>
                <c:pt idx="16">
                  <c:v>34636</c:v>
                </c:pt>
                <c:pt idx="17">
                  <c:v>34675</c:v>
                </c:pt>
                <c:pt idx="18">
                  <c:v>35161</c:v>
                </c:pt>
                <c:pt idx="19">
                  <c:v>35731</c:v>
                </c:pt>
                <c:pt idx="20">
                  <c:v>36102</c:v>
                </c:pt>
                <c:pt idx="21">
                  <c:v>36372</c:v>
                </c:pt>
                <c:pt idx="22">
                  <c:v>36551</c:v>
                </c:pt>
                <c:pt idx="23">
                  <c:v>36655</c:v>
                </c:pt>
                <c:pt idx="24">
                  <c:v>36778</c:v>
                </c:pt>
                <c:pt idx="25">
                  <c:v>36968</c:v>
                </c:pt>
                <c:pt idx="26">
                  <c:v>37229</c:v>
                </c:pt>
                <c:pt idx="27">
                  <c:v>37384</c:v>
                </c:pt>
                <c:pt idx="28">
                  <c:v>37507</c:v>
                </c:pt>
                <c:pt idx="29">
                  <c:v>37627</c:v>
                </c:pt>
                <c:pt idx="30">
                  <c:v>37714</c:v>
                </c:pt>
                <c:pt idx="31">
                  <c:v>37735</c:v>
                </c:pt>
                <c:pt idx="32">
                  <c:v>37772</c:v>
                </c:pt>
                <c:pt idx="33">
                  <c:v>37822</c:v>
                </c:pt>
                <c:pt idx="34">
                  <c:v>37863</c:v>
                </c:pt>
                <c:pt idx="35">
                  <c:v>37915</c:v>
                </c:pt>
                <c:pt idx="36">
                  <c:v>37946</c:v>
                </c:pt>
                <c:pt idx="37">
                  <c:v>37969</c:v>
                </c:pt>
                <c:pt idx="38">
                  <c:v>37983</c:v>
                </c:pt>
                <c:pt idx="39">
                  <c:v>37994</c:v>
                </c:pt>
              </c:numCache>
            </c:numRef>
          </c:val>
          <c:smooth val="0"/>
          <c:extLst>
            <c:ext xmlns:c16="http://schemas.microsoft.com/office/drawing/2014/chart" uri="{C3380CC4-5D6E-409C-BE32-E72D297353CC}">
              <c16:uniqueId val="{0000000A-AB82-40F6-BA99-9202256368E7}"/>
            </c:ext>
          </c:extLst>
        </c:ser>
        <c:dLbls>
          <c:showLegendKey val="0"/>
          <c:showVal val="0"/>
          <c:showCatName val="0"/>
          <c:showSerName val="0"/>
          <c:showPercent val="0"/>
          <c:showBubbleSize val="0"/>
        </c:dLbls>
        <c:smooth val="0"/>
        <c:axId val="171033056"/>
        <c:axId val="171035024"/>
      </c:lineChart>
      <c:dateAx>
        <c:axId val="171033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1035024"/>
        <c:crosses val="autoZero"/>
        <c:auto val="1"/>
        <c:lblOffset val="100"/>
        <c:baseTimeUnit val="days"/>
      </c:dateAx>
      <c:valAx>
        <c:axId val="171035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103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40.7256</c:v>
                </c:pt>
                <c:pt idx="1">
                  <c:v>43.421100000000003</c:v>
                </c:pt>
                <c:pt idx="2">
                  <c:v>14.1759</c:v>
                </c:pt>
                <c:pt idx="3">
                  <c:v>0</c:v>
                </c:pt>
                <c:pt idx="4">
                  <c:v>17.357800000000001</c:v>
                </c:pt>
                <c:pt idx="5">
                  <c:v>3.4319999999999999</c:v>
                </c:pt>
              </c:numCache>
            </c:numRef>
          </c:val>
          <c:extLst>
            <c:ext xmlns:c16="http://schemas.microsoft.com/office/drawing/2014/chart" uri="{C3380CC4-5D6E-409C-BE32-E72D297353CC}">
              <c16:uniqueId val="{00000000-3CA2-404D-A3FC-E59A35728A76}"/>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84.052599999999998</c:v>
                </c:pt>
                <c:pt idx="1">
                  <c:v>75</c:v>
                </c:pt>
                <c:pt idx="2">
                  <c:v>74.753600000000006</c:v>
                </c:pt>
                <c:pt idx="3">
                  <c:v>0</c:v>
                </c:pt>
                <c:pt idx="4">
                  <c:v>25.667200000000001</c:v>
                </c:pt>
                <c:pt idx="5">
                  <c:v>2.8553999999999999</c:v>
                </c:pt>
              </c:numCache>
            </c:numRef>
          </c:val>
          <c:extLst>
            <c:ext xmlns:c16="http://schemas.microsoft.com/office/drawing/2014/chart" uri="{C3380CC4-5D6E-409C-BE32-E72D297353CC}">
              <c16:uniqueId val="{00000001-3CA2-404D-A3FC-E59A35728A76}"/>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53.947400000000002</c:v>
                </c:pt>
                <c:pt idx="2">
                  <c:v>100</c:v>
                </c:pt>
                <c:pt idx="3">
                  <c:v>0</c:v>
                </c:pt>
                <c:pt idx="4">
                  <c:v>40.600999999999999</c:v>
                </c:pt>
                <c:pt idx="5">
                  <c:v>22.639500000000002</c:v>
                </c:pt>
              </c:numCache>
            </c:numRef>
          </c:val>
          <c:extLst>
            <c:ext xmlns:c16="http://schemas.microsoft.com/office/drawing/2014/chart" uri="{C3380CC4-5D6E-409C-BE32-E72D297353CC}">
              <c16:uniqueId val="{00000002-3CA2-404D-A3FC-E59A35728A76}"/>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39.289900000000003</c:v>
                </c:pt>
                <c:pt idx="1">
                  <c:v>59.210500000000003</c:v>
                </c:pt>
                <c:pt idx="2">
                  <c:v>13.281700000000001</c:v>
                </c:pt>
                <c:pt idx="3">
                  <c:v>96.815299999999993</c:v>
                </c:pt>
                <c:pt idx="4">
                  <c:v>12.3941</c:v>
                </c:pt>
                <c:pt idx="5">
                  <c:v>7.7115999999999998</c:v>
                </c:pt>
              </c:numCache>
            </c:numRef>
          </c:val>
          <c:extLst>
            <c:ext xmlns:c16="http://schemas.microsoft.com/office/drawing/2014/chart" uri="{C3380CC4-5D6E-409C-BE32-E72D297353CC}">
              <c16:uniqueId val="{00000003-3CA2-404D-A3FC-E59A35728A76}"/>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17.901199999999999</c:v>
                </c:pt>
                <c:pt idx="1">
                  <c:v>65.789500000000004</c:v>
                </c:pt>
                <c:pt idx="2">
                  <c:v>19.1479</c:v>
                </c:pt>
                <c:pt idx="3">
                  <c:v>76.25</c:v>
                </c:pt>
                <c:pt idx="4">
                  <c:v>35.479799999999997</c:v>
                </c:pt>
                <c:pt idx="5">
                  <c:v>16.371500000000001</c:v>
                </c:pt>
              </c:numCache>
            </c:numRef>
          </c:val>
          <c:extLst>
            <c:ext xmlns:c16="http://schemas.microsoft.com/office/drawing/2014/chart" uri="{C3380CC4-5D6E-409C-BE32-E72D297353CC}">
              <c16:uniqueId val="{00000004-3CA2-404D-A3FC-E59A35728A76}"/>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53.856999999999999</c:v>
                </c:pt>
                <c:pt idx="1">
                  <c:v>44.736800000000002</c:v>
                </c:pt>
                <c:pt idx="2">
                  <c:v>4.4057000000000004</c:v>
                </c:pt>
                <c:pt idx="3">
                  <c:v>100</c:v>
                </c:pt>
                <c:pt idx="4">
                  <c:v>3.9664000000000001</c:v>
                </c:pt>
                <c:pt idx="5">
                  <c:v>6.3856000000000002</c:v>
                </c:pt>
              </c:numCache>
            </c:numRef>
          </c:val>
          <c:extLst>
            <c:ext xmlns:c16="http://schemas.microsoft.com/office/drawing/2014/chart" uri="{C3380CC4-5D6E-409C-BE32-E72D297353CC}">
              <c16:uniqueId val="{00000005-3CA2-404D-A3FC-E59A35728A76}"/>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35.801600000000001</c:v>
                </c:pt>
                <c:pt idx="1">
                  <c:v>78.947400000000002</c:v>
                </c:pt>
                <c:pt idx="2">
                  <c:v>3.3022999999999998</c:v>
                </c:pt>
                <c:pt idx="3">
                  <c:v>0</c:v>
                </c:pt>
                <c:pt idx="4">
                  <c:v>2.5369000000000002</c:v>
                </c:pt>
                <c:pt idx="5">
                  <c:v>8.0358000000000001</c:v>
                </c:pt>
              </c:numCache>
            </c:numRef>
          </c:val>
          <c:extLst>
            <c:ext xmlns:c16="http://schemas.microsoft.com/office/drawing/2014/chart" uri="{C3380CC4-5D6E-409C-BE32-E72D297353CC}">
              <c16:uniqueId val="{00000006-3CA2-404D-A3FC-E59A35728A76}"/>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7.5636999999999999</c:v>
                </c:pt>
                <c:pt idx="1">
                  <c:v>88.157899999999998</c:v>
                </c:pt>
                <c:pt idx="2">
                  <c:v>28.183499999999999</c:v>
                </c:pt>
                <c:pt idx="3">
                  <c:v>61.538499999999999</c:v>
                </c:pt>
                <c:pt idx="4">
                  <c:v>95.478300000000004</c:v>
                </c:pt>
                <c:pt idx="5">
                  <c:v>77.639700000000005</c:v>
                </c:pt>
              </c:numCache>
            </c:numRef>
          </c:val>
          <c:extLst>
            <c:ext xmlns:c16="http://schemas.microsoft.com/office/drawing/2014/chart" uri="{C3380CC4-5D6E-409C-BE32-E72D297353CC}">
              <c16:uniqueId val="{00000007-3CA2-404D-A3FC-E59A35728A76}"/>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33.874600000000001</c:v>
                </c:pt>
                <c:pt idx="1">
                  <c:v>52.631599999999999</c:v>
                </c:pt>
                <c:pt idx="2">
                  <c:v>45.122</c:v>
                </c:pt>
                <c:pt idx="3">
                  <c:v>0</c:v>
                </c:pt>
                <c:pt idx="4">
                  <c:v>54.902500000000003</c:v>
                </c:pt>
                <c:pt idx="5">
                  <c:v>6.5132000000000003</c:v>
                </c:pt>
              </c:numCache>
            </c:numRef>
          </c:val>
          <c:extLst>
            <c:ext xmlns:c16="http://schemas.microsoft.com/office/drawing/2014/chart" uri="{C3380CC4-5D6E-409C-BE32-E72D297353CC}">
              <c16:uniqueId val="{00000008-3CA2-404D-A3FC-E59A35728A76}"/>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11.5657</c:v>
                </c:pt>
                <c:pt idx="1">
                  <c:v>100</c:v>
                </c:pt>
                <c:pt idx="2">
                  <c:v>3.6318999999999999</c:v>
                </c:pt>
                <c:pt idx="3">
                  <c:v>0</c:v>
                </c:pt>
                <c:pt idx="4">
                  <c:v>6.8433000000000002</c:v>
                </c:pt>
                <c:pt idx="5">
                  <c:v>14.0542</c:v>
                </c:pt>
              </c:numCache>
            </c:numRef>
          </c:val>
          <c:extLst>
            <c:ext xmlns:c16="http://schemas.microsoft.com/office/drawing/2014/chart" uri="{C3380CC4-5D6E-409C-BE32-E72D297353CC}">
              <c16:uniqueId val="{00000009-3CA2-404D-A3FC-E59A35728A76}"/>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3.0394000000000001</c:v>
                </c:pt>
                <c:pt idx="1">
                  <c:v>71.052599999999998</c:v>
                </c:pt>
                <c:pt idx="2">
                  <c:v>9.4486000000000008</c:v>
                </c:pt>
                <c:pt idx="3">
                  <c:v>0</c:v>
                </c:pt>
                <c:pt idx="4">
                  <c:v>100</c:v>
                </c:pt>
                <c:pt idx="5">
                  <c:v>100</c:v>
                </c:pt>
              </c:numCache>
            </c:numRef>
          </c:val>
          <c:extLst>
            <c:ext xmlns:c16="http://schemas.microsoft.com/office/drawing/2014/chart" uri="{C3380CC4-5D6E-409C-BE32-E72D297353CC}">
              <c16:uniqueId val="{0000000A-3CA2-404D-A3FC-E59A35728A76}"/>
            </c:ext>
          </c:extLst>
        </c:ser>
        <c:dLbls>
          <c:showLegendKey val="0"/>
          <c:showVal val="0"/>
          <c:showCatName val="0"/>
          <c:showSerName val="0"/>
          <c:showPercent val="0"/>
          <c:showBubbleSize val="0"/>
        </c:dLbls>
        <c:axId val="291096632"/>
        <c:axId val="291098928"/>
      </c:radarChart>
      <c:catAx>
        <c:axId val="29109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098928"/>
        <c:crosses val="autoZero"/>
        <c:auto val="1"/>
        <c:lblAlgn val="ctr"/>
        <c:lblOffset val="100"/>
        <c:noMultiLvlLbl val="0"/>
      </c:catAx>
      <c:valAx>
        <c:axId val="291098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09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Sheet1!$B$2:$B$63</c:f>
              <c:numCache>
                <c:formatCode>General</c:formatCode>
                <c:ptCount val="62"/>
                <c:pt idx="0">
                  <c:v>42</c:v>
                </c:pt>
                <c:pt idx="1">
                  <c:v>67</c:v>
                </c:pt>
                <c:pt idx="2">
                  <c:v>62</c:v>
                </c:pt>
                <c:pt idx="3">
                  <c:v>8</c:v>
                </c:pt>
                <c:pt idx="4">
                  <c:v>6</c:v>
                </c:pt>
                <c:pt idx="5">
                  <c:v>-6</c:v>
                </c:pt>
                <c:pt idx="6">
                  <c:v>57</c:v>
                </c:pt>
                <c:pt idx="7">
                  <c:v>26</c:v>
                </c:pt>
                <c:pt idx="8">
                  <c:v>37</c:v>
                </c:pt>
                <c:pt idx="9">
                  <c:v>46</c:v>
                </c:pt>
                <c:pt idx="10">
                  <c:v>46</c:v>
                </c:pt>
                <c:pt idx="11">
                  <c:v>61</c:v>
                </c:pt>
                <c:pt idx="12">
                  <c:v>92</c:v>
                </c:pt>
                <c:pt idx="13">
                  <c:v>169</c:v>
                </c:pt>
                <c:pt idx="14">
                  <c:v>89</c:v>
                </c:pt>
                <c:pt idx="15">
                  <c:v>96</c:v>
                </c:pt>
                <c:pt idx="16">
                  <c:v>77</c:v>
                </c:pt>
                <c:pt idx="17">
                  <c:v>59</c:v>
                </c:pt>
                <c:pt idx="18">
                  <c:v>108</c:v>
                </c:pt>
                <c:pt idx="19">
                  <c:v>80</c:v>
                </c:pt>
                <c:pt idx="20">
                  <c:v>114</c:v>
                </c:pt>
                <c:pt idx="21">
                  <c:v>83</c:v>
                </c:pt>
                <c:pt idx="22">
                  <c:v>170</c:v>
                </c:pt>
                <c:pt idx="23">
                  <c:v>61</c:v>
                </c:pt>
                <c:pt idx="24">
                  <c:v>74</c:v>
                </c:pt>
                <c:pt idx="25">
                  <c:v>98</c:v>
                </c:pt>
                <c:pt idx="26">
                  <c:v>105</c:v>
                </c:pt>
                <c:pt idx="27">
                  <c:v>68</c:v>
                </c:pt>
                <c:pt idx="28">
                  <c:v>74</c:v>
                </c:pt>
                <c:pt idx="29">
                  <c:v>74</c:v>
                </c:pt>
                <c:pt idx="30">
                  <c:v>63</c:v>
                </c:pt>
                <c:pt idx="31">
                  <c:v>0</c:v>
                </c:pt>
                <c:pt idx="32">
                  <c:v>-14</c:v>
                </c:pt>
                <c:pt idx="33">
                  <c:v>-25</c:v>
                </c:pt>
                <c:pt idx="34">
                  <c:v>10</c:v>
                </c:pt>
                <c:pt idx="35">
                  <c:v>-25</c:v>
                </c:pt>
                <c:pt idx="36">
                  <c:v>4</c:v>
                </c:pt>
                <c:pt idx="37">
                  <c:v>-9</c:v>
                </c:pt>
                <c:pt idx="38">
                  <c:v>-13</c:v>
                </c:pt>
                <c:pt idx="39">
                  <c:v>0</c:v>
                </c:pt>
              </c:numCache>
            </c:numRef>
          </c:val>
          <c:smooth val="0"/>
          <c:extLst>
            <c:ext xmlns:c16="http://schemas.microsoft.com/office/drawing/2014/chart" uri="{C3380CC4-5D6E-409C-BE32-E72D297353CC}">
              <c16:uniqueId val="{00000000-F74F-4802-802E-65D418A361A4}"/>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Sheet1!$C$2:$C$63</c:f>
              <c:numCache>
                <c:formatCode>General</c:formatCode>
                <c:ptCount val="62"/>
                <c:pt idx="0">
                  <c:v>58</c:v>
                </c:pt>
                <c:pt idx="1">
                  <c:v>28</c:v>
                </c:pt>
                <c:pt idx="2">
                  <c:v>16</c:v>
                </c:pt>
                <c:pt idx="3">
                  <c:v>37</c:v>
                </c:pt>
                <c:pt idx="4">
                  <c:v>97</c:v>
                </c:pt>
                <c:pt idx="5">
                  <c:v>179</c:v>
                </c:pt>
                <c:pt idx="6">
                  <c:v>129</c:v>
                </c:pt>
                <c:pt idx="7">
                  <c:v>82</c:v>
                </c:pt>
                <c:pt idx="8">
                  <c:v>96</c:v>
                </c:pt>
                <c:pt idx="9">
                  <c:v>83</c:v>
                </c:pt>
                <c:pt idx="10">
                  <c:v>46</c:v>
                </c:pt>
                <c:pt idx="11">
                  <c:v>126</c:v>
                </c:pt>
                <c:pt idx="12">
                  <c:v>164</c:v>
                </c:pt>
                <c:pt idx="13">
                  <c:v>247</c:v>
                </c:pt>
                <c:pt idx="14">
                  <c:v>110</c:v>
                </c:pt>
                <c:pt idx="15">
                  <c:v>123</c:v>
                </c:pt>
                <c:pt idx="16">
                  <c:v>69</c:v>
                </c:pt>
                <c:pt idx="17">
                  <c:v>40</c:v>
                </c:pt>
                <c:pt idx="18">
                  <c:v>103</c:v>
                </c:pt>
                <c:pt idx="19">
                  <c:v>142</c:v>
                </c:pt>
                <c:pt idx="20">
                  <c:v>146</c:v>
                </c:pt>
                <c:pt idx="21">
                  <c:v>103</c:v>
                </c:pt>
                <c:pt idx="22">
                  <c:v>70</c:v>
                </c:pt>
                <c:pt idx="23">
                  <c:v>-4</c:v>
                </c:pt>
                <c:pt idx="24">
                  <c:v>6</c:v>
                </c:pt>
                <c:pt idx="25">
                  <c:v>128</c:v>
                </c:pt>
                <c:pt idx="26">
                  <c:v>145</c:v>
                </c:pt>
                <c:pt idx="27">
                  <c:v>136</c:v>
                </c:pt>
                <c:pt idx="28">
                  <c:v>121</c:v>
                </c:pt>
                <c:pt idx="29">
                  <c:v>96</c:v>
                </c:pt>
                <c:pt idx="30">
                  <c:v>88</c:v>
                </c:pt>
                <c:pt idx="31">
                  <c:v>5</c:v>
                </c:pt>
                <c:pt idx="32">
                  <c:v>58</c:v>
                </c:pt>
                <c:pt idx="33">
                  <c:v>85</c:v>
                </c:pt>
                <c:pt idx="34">
                  <c:v>134</c:v>
                </c:pt>
                <c:pt idx="35">
                  <c:v>189</c:v>
                </c:pt>
                <c:pt idx="36">
                  <c:v>107</c:v>
                </c:pt>
                <c:pt idx="37">
                  <c:v>29</c:v>
                </c:pt>
                <c:pt idx="38">
                  <c:v>42</c:v>
                </c:pt>
                <c:pt idx="39">
                  <c:v>8</c:v>
                </c:pt>
              </c:numCache>
            </c:numRef>
          </c:val>
          <c:smooth val="0"/>
          <c:extLst>
            <c:ext xmlns:c16="http://schemas.microsoft.com/office/drawing/2014/chart" uri="{C3380CC4-5D6E-409C-BE32-E72D297353CC}">
              <c16:uniqueId val="{00000001-F74F-4802-802E-65D418A361A4}"/>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Sheet1!$D$2:$D$63</c:f>
              <c:numCache>
                <c:formatCode>General</c:formatCode>
                <c:ptCount val="62"/>
                <c:pt idx="0">
                  <c:v>740</c:v>
                </c:pt>
                <c:pt idx="1">
                  <c:v>764</c:v>
                </c:pt>
                <c:pt idx="2">
                  <c:v>752</c:v>
                </c:pt>
                <c:pt idx="3">
                  <c:v>934</c:v>
                </c:pt>
                <c:pt idx="4">
                  <c:v>908</c:v>
                </c:pt>
                <c:pt idx="5">
                  <c:v>933</c:v>
                </c:pt>
                <c:pt idx="6">
                  <c:v>858</c:v>
                </c:pt>
                <c:pt idx="7">
                  <c:v>897</c:v>
                </c:pt>
                <c:pt idx="8">
                  <c:v>946</c:v>
                </c:pt>
                <c:pt idx="9">
                  <c:v>1113</c:v>
                </c:pt>
                <c:pt idx="10">
                  <c:v>1671</c:v>
                </c:pt>
                <c:pt idx="11">
                  <c:v>1312</c:v>
                </c:pt>
                <c:pt idx="12">
                  <c:v>1092</c:v>
                </c:pt>
                <c:pt idx="13">
                  <c:v>1033</c:v>
                </c:pt>
                <c:pt idx="14">
                  <c:v>897</c:v>
                </c:pt>
                <c:pt idx="15">
                  <c:v>1139</c:v>
                </c:pt>
                <c:pt idx="16">
                  <c:v>945</c:v>
                </c:pt>
                <c:pt idx="17">
                  <c:v>1157</c:v>
                </c:pt>
                <c:pt idx="18">
                  <c:v>1233</c:v>
                </c:pt>
                <c:pt idx="19">
                  <c:v>1146</c:v>
                </c:pt>
                <c:pt idx="20">
                  <c:v>1037</c:v>
                </c:pt>
                <c:pt idx="21">
                  <c:v>792</c:v>
                </c:pt>
                <c:pt idx="22">
                  <c:v>926</c:v>
                </c:pt>
                <c:pt idx="23">
                  <c:v>783</c:v>
                </c:pt>
                <c:pt idx="24">
                  <c:v>936</c:v>
                </c:pt>
                <c:pt idx="25">
                  <c:v>1150</c:v>
                </c:pt>
                <c:pt idx="26">
                  <c:v>1308</c:v>
                </c:pt>
                <c:pt idx="27">
                  <c:v>1263</c:v>
                </c:pt>
                <c:pt idx="28">
                  <c:v>1092</c:v>
                </c:pt>
                <c:pt idx="29">
                  <c:v>795</c:v>
                </c:pt>
                <c:pt idx="30">
                  <c:v>799</c:v>
                </c:pt>
                <c:pt idx="31">
                  <c:v>135</c:v>
                </c:pt>
                <c:pt idx="32">
                  <c:v>223</c:v>
                </c:pt>
                <c:pt idx="33">
                  <c:v>453</c:v>
                </c:pt>
                <c:pt idx="34">
                  <c:v>380</c:v>
                </c:pt>
                <c:pt idx="35">
                  <c:v>406</c:v>
                </c:pt>
                <c:pt idx="36">
                  <c:v>323</c:v>
                </c:pt>
                <c:pt idx="37">
                  <c:v>275</c:v>
                </c:pt>
                <c:pt idx="38">
                  <c:v>232</c:v>
                </c:pt>
                <c:pt idx="39">
                  <c:v>-4</c:v>
                </c:pt>
              </c:numCache>
            </c:numRef>
          </c:val>
          <c:smooth val="0"/>
          <c:extLst>
            <c:ext xmlns:c16="http://schemas.microsoft.com/office/drawing/2014/chart" uri="{C3380CC4-5D6E-409C-BE32-E72D297353CC}">
              <c16:uniqueId val="{00000002-F74F-4802-802E-65D418A361A4}"/>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Sheet1!$E$2:$E$63</c:f>
              <c:numCache>
                <c:formatCode>General</c:formatCode>
                <c:ptCount val="62"/>
                <c:pt idx="0">
                  <c:v>1063</c:v>
                </c:pt>
                <c:pt idx="1">
                  <c:v>98</c:v>
                </c:pt>
                <c:pt idx="2">
                  <c:v>58</c:v>
                </c:pt>
                <c:pt idx="3">
                  <c:v>35</c:v>
                </c:pt>
                <c:pt idx="4">
                  <c:v>62</c:v>
                </c:pt>
                <c:pt idx="5">
                  <c:v>98</c:v>
                </c:pt>
                <c:pt idx="6">
                  <c:v>123</c:v>
                </c:pt>
                <c:pt idx="7">
                  <c:v>28</c:v>
                </c:pt>
                <c:pt idx="8">
                  <c:v>6</c:v>
                </c:pt>
                <c:pt idx="9">
                  <c:v>11</c:v>
                </c:pt>
                <c:pt idx="10">
                  <c:v>22</c:v>
                </c:pt>
                <c:pt idx="11">
                  <c:v>75</c:v>
                </c:pt>
                <c:pt idx="12">
                  <c:v>111</c:v>
                </c:pt>
                <c:pt idx="13">
                  <c:v>219</c:v>
                </c:pt>
                <c:pt idx="14">
                  <c:v>129</c:v>
                </c:pt>
                <c:pt idx="15">
                  <c:v>99</c:v>
                </c:pt>
                <c:pt idx="16">
                  <c:v>111</c:v>
                </c:pt>
                <c:pt idx="17">
                  <c:v>124</c:v>
                </c:pt>
                <c:pt idx="18">
                  <c:v>233</c:v>
                </c:pt>
                <c:pt idx="19">
                  <c:v>196</c:v>
                </c:pt>
                <c:pt idx="20">
                  <c:v>212</c:v>
                </c:pt>
                <c:pt idx="21">
                  <c:v>122</c:v>
                </c:pt>
                <c:pt idx="22">
                  <c:v>95</c:v>
                </c:pt>
                <c:pt idx="23">
                  <c:v>43</c:v>
                </c:pt>
                <c:pt idx="24">
                  <c:v>37</c:v>
                </c:pt>
                <c:pt idx="25">
                  <c:v>86</c:v>
                </c:pt>
                <c:pt idx="26">
                  <c:v>105</c:v>
                </c:pt>
                <c:pt idx="27">
                  <c:v>113</c:v>
                </c:pt>
                <c:pt idx="28">
                  <c:v>78</c:v>
                </c:pt>
                <c:pt idx="29">
                  <c:v>67</c:v>
                </c:pt>
                <c:pt idx="30">
                  <c:v>20</c:v>
                </c:pt>
                <c:pt idx="31">
                  <c:v>27</c:v>
                </c:pt>
                <c:pt idx="32">
                  <c:v>125</c:v>
                </c:pt>
                <c:pt idx="33">
                  <c:v>127</c:v>
                </c:pt>
                <c:pt idx="34">
                  <c:v>124</c:v>
                </c:pt>
                <c:pt idx="35">
                  <c:v>145</c:v>
                </c:pt>
                <c:pt idx="36">
                  <c:v>117</c:v>
                </c:pt>
                <c:pt idx="37">
                  <c:v>17</c:v>
                </c:pt>
                <c:pt idx="38">
                  <c:v>39</c:v>
                </c:pt>
                <c:pt idx="39">
                  <c:v>2</c:v>
                </c:pt>
              </c:numCache>
            </c:numRef>
          </c:val>
          <c:smooth val="0"/>
          <c:extLst>
            <c:ext xmlns:c16="http://schemas.microsoft.com/office/drawing/2014/chart" uri="{C3380CC4-5D6E-409C-BE32-E72D297353CC}">
              <c16:uniqueId val="{00000003-F74F-4802-802E-65D418A361A4}"/>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Sheet1!$F$2:$F$63</c:f>
              <c:numCache>
                <c:formatCode>General</c:formatCode>
                <c:ptCount val="62"/>
                <c:pt idx="0">
                  <c:v>89</c:v>
                </c:pt>
                <c:pt idx="1">
                  <c:v>46</c:v>
                </c:pt>
                <c:pt idx="2">
                  <c:v>9</c:v>
                </c:pt>
                <c:pt idx="3">
                  <c:v>11</c:v>
                </c:pt>
                <c:pt idx="4">
                  <c:v>22</c:v>
                </c:pt>
                <c:pt idx="5">
                  <c:v>38</c:v>
                </c:pt>
                <c:pt idx="6">
                  <c:v>15</c:v>
                </c:pt>
                <c:pt idx="7">
                  <c:v>41</c:v>
                </c:pt>
                <c:pt idx="8">
                  <c:v>4</c:v>
                </c:pt>
                <c:pt idx="9">
                  <c:v>8</c:v>
                </c:pt>
                <c:pt idx="10">
                  <c:v>28</c:v>
                </c:pt>
                <c:pt idx="11">
                  <c:v>40</c:v>
                </c:pt>
                <c:pt idx="12">
                  <c:v>44</c:v>
                </c:pt>
                <c:pt idx="13">
                  <c:v>111</c:v>
                </c:pt>
                <c:pt idx="14">
                  <c:v>250</c:v>
                </c:pt>
                <c:pt idx="15">
                  <c:v>94</c:v>
                </c:pt>
                <c:pt idx="16">
                  <c:v>67</c:v>
                </c:pt>
                <c:pt idx="17">
                  <c:v>105</c:v>
                </c:pt>
                <c:pt idx="18">
                  <c:v>119</c:v>
                </c:pt>
                <c:pt idx="19">
                  <c:v>114</c:v>
                </c:pt>
                <c:pt idx="20">
                  <c:v>234</c:v>
                </c:pt>
                <c:pt idx="21">
                  <c:v>122</c:v>
                </c:pt>
                <c:pt idx="22">
                  <c:v>172</c:v>
                </c:pt>
                <c:pt idx="23">
                  <c:v>144</c:v>
                </c:pt>
                <c:pt idx="24">
                  <c:v>254</c:v>
                </c:pt>
                <c:pt idx="25">
                  <c:v>286</c:v>
                </c:pt>
                <c:pt idx="26">
                  <c:v>274</c:v>
                </c:pt>
                <c:pt idx="27">
                  <c:v>351</c:v>
                </c:pt>
                <c:pt idx="28">
                  <c:v>216</c:v>
                </c:pt>
                <c:pt idx="29">
                  <c:v>149</c:v>
                </c:pt>
                <c:pt idx="30">
                  <c:v>81</c:v>
                </c:pt>
                <c:pt idx="31">
                  <c:v>-4</c:v>
                </c:pt>
                <c:pt idx="32">
                  <c:v>238</c:v>
                </c:pt>
                <c:pt idx="33">
                  <c:v>65</c:v>
                </c:pt>
                <c:pt idx="34">
                  <c:v>78</c:v>
                </c:pt>
                <c:pt idx="35">
                  <c:v>89</c:v>
                </c:pt>
                <c:pt idx="36">
                  <c:v>109</c:v>
                </c:pt>
                <c:pt idx="37">
                  <c:v>95</c:v>
                </c:pt>
                <c:pt idx="38">
                  <c:v>123</c:v>
                </c:pt>
                <c:pt idx="39">
                  <c:v>74</c:v>
                </c:pt>
              </c:numCache>
            </c:numRef>
          </c:val>
          <c:smooth val="0"/>
          <c:extLst>
            <c:ext xmlns:c16="http://schemas.microsoft.com/office/drawing/2014/chart" uri="{C3380CC4-5D6E-409C-BE32-E72D297353CC}">
              <c16:uniqueId val="{00000004-F74F-4802-802E-65D418A361A4}"/>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Sheet1!$G$2:$G$63</c:f>
              <c:numCache>
                <c:formatCode>General</c:formatCode>
                <c:ptCount val="62"/>
                <c:pt idx="0">
                  <c:v>73</c:v>
                </c:pt>
                <c:pt idx="1">
                  <c:v>158</c:v>
                </c:pt>
                <c:pt idx="2">
                  <c:v>130</c:v>
                </c:pt>
                <c:pt idx="3">
                  <c:v>147</c:v>
                </c:pt>
                <c:pt idx="4">
                  <c:v>184</c:v>
                </c:pt>
                <c:pt idx="5">
                  <c:v>166</c:v>
                </c:pt>
                <c:pt idx="6">
                  <c:v>118</c:v>
                </c:pt>
                <c:pt idx="7">
                  <c:v>232</c:v>
                </c:pt>
                <c:pt idx="8">
                  <c:v>-18</c:v>
                </c:pt>
                <c:pt idx="9">
                  <c:v>-11</c:v>
                </c:pt>
                <c:pt idx="10">
                  <c:v>-29</c:v>
                </c:pt>
                <c:pt idx="11">
                  <c:v>53</c:v>
                </c:pt>
                <c:pt idx="12">
                  <c:v>458</c:v>
                </c:pt>
                <c:pt idx="13">
                  <c:v>341</c:v>
                </c:pt>
                <c:pt idx="14">
                  <c:v>308</c:v>
                </c:pt>
                <c:pt idx="15">
                  <c:v>317</c:v>
                </c:pt>
                <c:pt idx="16">
                  <c:v>318</c:v>
                </c:pt>
                <c:pt idx="17">
                  <c:v>359</c:v>
                </c:pt>
                <c:pt idx="18">
                  <c:v>412</c:v>
                </c:pt>
                <c:pt idx="19">
                  <c:v>353</c:v>
                </c:pt>
                <c:pt idx="20">
                  <c:v>353</c:v>
                </c:pt>
                <c:pt idx="21">
                  <c:v>359</c:v>
                </c:pt>
                <c:pt idx="22">
                  <c:v>165</c:v>
                </c:pt>
                <c:pt idx="23">
                  <c:v>77</c:v>
                </c:pt>
                <c:pt idx="24">
                  <c:v>116</c:v>
                </c:pt>
                <c:pt idx="25">
                  <c:v>191</c:v>
                </c:pt>
                <c:pt idx="26">
                  <c:v>19</c:v>
                </c:pt>
                <c:pt idx="27">
                  <c:v>-11</c:v>
                </c:pt>
                <c:pt idx="28">
                  <c:v>5</c:v>
                </c:pt>
                <c:pt idx="29">
                  <c:v>-24</c:v>
                </c:pt>
                <c:pt idx="30">
                  <c:v>-27</c:v>
                </c:pt>
                <c:pt idx="31">
                  <c:v>-51</c:v>
                </c:pt>
                <c:pt idx="32">
                  <c:v>2</c:v>
                </c:pt>
                <c:pt idx="33">
                  <c:v>17</c:v>
                </c:pt>
                <c:pt idx="34">
                  <c:v>0</c:v>
                </c:pt>
                <c:pt idx="35">
                  <c:v>-2</c:v>
                </c:pt>
                <c:pt idx="36">
                  <c:v>10</c:v>
                </c:pt>
                <c:pt idx="37">
                  <c:v>-16</c:v>
                </c:pt>
                <c:pt idx="38">
                  <c:v>-7</c:v>
                </c:pt>
                <c:pt idx="39">
                  <c:v>-13</c:v>
                </c:pt>
              </c:numCache>
            </c:numRef>
          </c:val>
          <c:smooth val="0"/>
          <c:extLst>
            <c:ext xmlns:c16="http://schemas.microsoft.com/office/drawing/2014/chart" uri="{C3380CC4-5D6E-409C-BE32-E72D297353CC}">
              <c16:uniqueId val="{00000005-F74F-4802-802E-65D418A361A4}"/>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Sheet1!$H$2:$H$63</c:f>
              <c:numCache>
                <c:formatCode>General</c:formatCode>
                <c:ptCount val="62"/>
                <c:pt idx="0">
                  <c:v>203</c:v>
                </c:pt>
                <c:pt idx="1">
                  <c:v>325</c:v>
                </c:pt>
                <c:pt idx="2">
                  <c:v>348</c:v>
                </c:pt>
                <c:pt idx="3">
                  <c:v>352</c:v>
                </c:pt>
                <c:pt idx="4">
                  <c:v>352</c:v>
                </c:pt>
                <c:pt idx="5">
                  <c:v>267</c:v>
                </c:pt>
                <c:pt idx="6">
                  <c:v>226</c:v>
                </c:pt>
                <c:pt idx="7">
                  <c:v>213</c:v>
                </c:pt>
                <c:pt idx="8">
                  <c:v>219</c:v>
                </c:pt>
                <c:pt idx="9">
                  <c:v>219</c:v>
                </c:pt>
                <c:pt idx="10">
                  <c:v>299</c:v>
                </c:pt>
                <c:pt idx="11">
                  <c:v>314</c:v>
                </c:pt>
                <c:pt idx="12">
                  <c:v>246</c:v>
                </c:pt>
                <c:pt idx="13">
                  <c:v>162</c:v>
                </c:pt>
                <c:pt idx="14">
                  <c:v>-26</c:v>
                </c:pt>
                <c:pt idx="15">
                  <c:v>-15</c:v>
                </c:pt>
                <c:pt idx="16">
                  <c:v>-9</c:v>
                </c:pt>
                <c:pt idx="17">
                  <c:v>-32</c:v>
                </c:pt>
                <c:pt idx="18">
                  <c:v>4</c:v>
                </c:pt>
                <c:pt idx="19">
                  <c:v>19</c:v>
                </c:pt>
                <c:pt idx="20">
                  <c:v>82</c:v>
                </c:pt>
                <c:pt idx="21">
                  <c:v>66</c:v>
                </c:pt>
                <c:pt idx="22">
                  <c:v>95</c:v>
                </c:pt>
                <c:pt idx="23">
                  <c:v>80</c:v>
                </c:pt>
                <c:pt idx="24">
                  <c:v>99</c:v>
                </c:pt>
                <c:pt idx="25">
                  <c:v>116</c:v>
                </c:pt>
                <c:pt idx="26">
                  <c:v>68</c:v>
                </c:pt>
                <c:pt idx="27">
                  <c:v>54</c:v>
                </c:pt>
                <c:pt idx="28">
                  <c:v>18</c:v>
                </c:pt>
                <c:pt idx="29">
                  <c:v>52</c:v>
                </c:pt>
                <c:pt idx="30">
                  <c:v>29</c:v>
                </c:pt>
                <c:pt idx="31">
                  <c:v>-8</c:v>
                </c:pt>
                <c:pt idx="32">
                  <c:v>-7</c:v>
                </c:pt>
                <c:pt idx="33">
                  <c:v>9</c:v>
                </c:pt>
                <c:pt idx="34">
                  <c:v>-12</c:v>
                </c:pt>
                <c:pt idx="35">
                  <c:v>-3</c:v>
                </c:pt>
                <c:pt idx="36">
                  <c:v>-6</c:v>
                </c:pt>
                <c:pt idx="37">
                  <c:v>-16</c:v>
                </c:pt>
                <c:pt idx="38">
                  <c:v>-19</c:v>
                </c:pt>
                <c:pt idx="39">
                  <c:v>-15</c:v>
                </c:pt>
              </c:numCache>
            </c:numRef>
          </c:val>
          <c:smooth val="0"/>
          <c:extLst>
            <c:ext xmlns:c16="http://schemas.microsoft.com/office/drawing/2014/chart" uri="{C3380CC4-5D6E-409C-BE32-E72D297353CC}">
              <c16:uniqueId val="{00000006-F74F-4802-802E-65D418A361A4}"/>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Sheet1!$I$2:$I$63</c:f>
              <c:numCache>
                <c:formatCode>General</c:formatCode>
                <c:ptCount val="62"/>
                <c:pt idx="0">
                  <c:v>41</c:v>
                </c:pt>
                <c:pt idx="1">
                  <c:v>40</c:v>
                </c:pt>
                <c:pt idx="2">
                  <c:v>21</c:v>
                </c:pt>
                <c:pt idx="3">
                  <c:v>21</c:v>
                </c:pt>
                <c:pt idx="4">
                  <c:v>60</c:v>
                </c:pt>
                <c:pt idx="5">
                  <c:v>44</c:v>
                </c:pt>
                <c:pt idx="6">
                  <c:v>39</c:v>
                </c:pt>
                <c:pt idx="7">
                  <c:v>30</c:v>
                </c:pt>
                <c:pt idx="8">
                  <c:v>53</c:v>
                </c:pt>
                <c:pt idx="9">
                  <c:v>66</c:v>
                </c:pt>
                <c:pt idx="10">
                  <c:v>22</c:v>
                </c:pt>
                <c:pt idx="11">
                  <c:v>51</c:v>
                </c:pt>
                <c:pt idx="12">
                  <c:v>383</c:v>
                </c:pt>
                <c:pt idx="13">
                  <c:v>393</c:v>
                </c:pt>
                <c:pt idx="14">
                  <c:v>168</c:v>
                </c:pt>
                <c:pt idx="15">
                  <c:v>594</c:v>
                </c:pt>
                <c:pt idx="16">
                  <c:v>534</c:v>
                </c:pt>
                <c:pt idx="17">
                  <c:v>98</c:v>
                </c:pt>
                <c:pt idx="18">
                  <c:v>407</c:v>
                </c:pt>
                <c:pt idx="19">
                  <c:v>759</c:v>
                </c:pt>
                <c:pt idx="20">
                  <c:v>804</c:v>
                </c:pt>
                <c:pt idx="21">
                  <c:v>926</c:v>
                </c:pt>
                <c:pt idx="22">
                  <c:v>822</c:v>
                </c:pt>
                <c:pt idx="23">
                  <c:v>147</c:v>
                </c:pt>
                <c:pt idx="24">
                  <c:v>13</c:v>
                </c:pt>
                <c:pt idx="25">
                  <c:v>176</c:v>
                </c:pt>
                <c:pt idx="26">
                  <c:v>67</c:v>
                </c:pt>
                <c:pt idx="27">
                  <c:v>60</c:v>
                </c:pt>
                <c:pt idx="28">
                  <c:v>58</c:v>
                </c:pt>
                <c:pt idx="29">
                  <c:v>83</c:v>
                </c:pt>
                <c:pt idx="30">
                  <c:v>131</c:v>
                </c:pt>
                <c:pt idx="31">
                  <c:v>98</c:v>
                </c:pt>
                <c:pt idx="32">
                  <c:v>153</c:v>
                </c:pt>
                <c:pt idx="33">
                  <c:v>187</c:v>
                </c:pt>
                <c:pt idx="34">
                  <c:v>176</c:v>
                </c:pt>
                <c:pt idx="35">
                  <c:v>403</c:v>
                </c:pt>
                <c:pt idx="36">
                  <c:v>38</c:v>
                </c:pt>
                <c:pt idx="37">
                  <c:v>23</c:v>
                </c:pt>
                <c:pt idx="38">
                  <c:v>19</c:v>
                </c:pt>
                <c:pt idx="39">
                  <c:v>13</c:v>
                </c:pt>
              </c:numCache>
            </c:numRef>
          </c:val>
          <c:smooth val="0"/>
          <c:extLst>
            <c:ext xmlns:c16="http://schemas.microsoft.com/office/drawing/2014/chart" uri="{C3380CC4-5D6E-409C-BE32-E72D297353CC}">
              <c16:uniqueId val="{00000007-F74F-4802-802E-65D418A361A4}"/>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Sheet1!$J$2:$J$63</c:f>
              <c:numCache>
                <c:formatCode>General</c:formatCode>
                <c:ptCount val="62"/>
                <c:pt idx="0">
                  <c:v>97</c:v>
                </c:pt>
                <c:pt idx="1">
                  <c:v>86</c:v>
                </c:pt>
                <c:pt idx="2">
                  <c:v>88</c:v>
                </c:pt>
                <c:pt idx="3">
                  <c:v>60</c:v>
                </c:pt>
                <c:pt idx="4">
                  <c:v>70</c:v>
                </c:pt>
                <c:pt idx="5">
                  <c:v>79</c:v>
                </c:pt>
                <c:pt idx="6">
                  <c:v>74</c:v>
                </c:pt>
                <c:pt idx="7">
                  <c:v>68</c:v>
                </c:pt>
                <c:pt idx="8">
                  <c:v>58</c:v>
                </c:pt>
                <c:pt idx="9">
                  <c:v>26</c:v>
                </c:pt>
                <c:pt idx="10">
                  <c:v>22</c:v>
                </c:pt>
                <c:pt idx="11">
                  <c:v>93</c:v>
                </c:pt>
                <c:pt idx="12">
                  <c:v>131</c:v>
                </c:pt>
                <c:pt idx="13">
                  <c:v>104</c:v>
                </c:pt>
                <c:pt idx="14">
                  <c:v>164</c:v>
                </c:pt>
                <c:pt idx="15">
                  <c:v>57</c:v>
                </c:pt>
                <c:pt idx="16">
                  <c:v>45</c:v>
                </c:pt>
                <c:pt idx="17">
                  <c:v>31</c:v>
                </c:pt>
                <c:pt idx="18">
                  <c:v>65</c:v>
                </c:pt>
                <c:pt idx="19">
                  <c:v>111</c:v>
                </c:pt>
                <c:pt idx="20">
                  <c:v>93</c:v>
                </c:pt>
                <c:pt idx="21">
                  <c:v>93</c:v>
                </c:pt>
                <c:pt idx="22">
                  <c:v>91</c:v>
                </c:pt>
                <c:pt idx="23">
                  <c:v>119</c:v>
                </c:pt>
                <c:pt idx="24">
                  <c:v>140</c:v>
                </c:pt>
                <c:pt idx="25">
                  <c:v>80</c:v>
                </c:pt>
                <c:pt idx="26">
                  <c:v>81</c:v>
                </c:pt>
                <c:pt idx="27">
                  <c:v>178</c:v>
                </c:pt>
                <c:pt idx="28">
                  <c:v>232</c:v>
                </c:pt>
                <c:pt idx="29">
                  <c:v>93</c:v>
                </c:pt>
                <c:pt idx="30">
                  <c:v>133</c:v>
                </c:pt>
                <c:pt idx="31">
                  <c:v>33</c:v>
                </c:pt>
                <c:pt idx="32">
                  <c:v>167</c:v>
                </c:pt>
                <c:pt idx="33">
                  <c:v>78</c:v>
                </c:pt>
                <c:pt idx="34">
                  <c:v>61</c:v>
                </c:pt>
                <c:pt idx="35">
                  <c:v>39</c:v>
                </c:pt>
                <c:pt idx="36">
                  <c:v>49</c:v>
                </c:pt>
                <c:pt idx="37">
                  <c:v>29</c:v>
                </c:pt>
                <c:pt idx="38">
                  <c:v>35</c:v>
                </c:pt>
                <c:pt idx="39">
                  <c:v>3</c:v>
                </c:pt>
              </c:numCache>
            </c:numRef>
          </c:val>
          <c:smooth val="0"/>
          <c:extLst>
            <c:ext xmlns:c16="http://schemas.microsoft.com/office/drawing/2014/chart" uri="{C3380CC4-5D6E-409C-BE32-E72D297353CC}">
              <c16:uniqueId val="{00000008-F74F-4802-802E-65D418A361A4}"/>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Sheet1!$K$2:$K$63</c:f>
              <c:numCache>
                <c:formatCode>General</c:formatCode>
                <c:ptCount val="62"/>
                <c:pt idx="0">
                  <c:v>55</c:v>
                </c:pt>
                <c:pt idx="1">
                  <c:v>64</c:v>
                </c:pt>
                <c:pt idx="2">
                  <c:v>98</c:v>
                </c:pt>
                <c:pt idx="3">
                  <c:v>84</c:v>
                </c:pt>
                <c:pt idx="4">
                  <c:v>97</c:v>
                </c:pt>
                <c:pt idx="5">
                  <c:v>104</c:v>
                </c:pt>
                <c:pt idx="6">
                  <c:v>102</c:v>
                </c:pt>
                <c:pt idx="7">
                  <c:v>65</c:v>
                </c:pt>
                <c:pt idx="8">
                  <c:v>60</c:v>
                </c:pt>
                <c:pt idx="9">
                  <c:v>78</c:v>
                </c:pt>
                <c:pt idx="10">
                  <c:v>65</c:v>
                </c:pt>
                <c:pt idx="11">
                  <c:v>105</c:v>
                </c:pt>
                <c:pt idx="12">
                  <c:v>85</c:v>
                </c:pt>
                <c:pt idx="13">
                  <c:v>104</c:v>
                </c:pt>
                <c:pt idx="14">
                  <c:v>45</c:v>
                </c:pt>
                <c:pt idx="15">
                  <c:v>21</c:v>
                </c:pt>
                <c:pt idx="16">
                  <c:v>36</c:v>
                </c:pt>
                <c:pt idx="17">
                  <c:v>24</c:v>
                </c:pt>
                <c:pt idx="18">
                  <c:v>156</c:v>
                </c:pt>
                <c:pt idx="19">
                  <c:v>270</c:v>
                </c:pt>
                <c:pt idx="20">
                  <c:v>83</c:v>
                </c:pt>
                <c:pt idx="21">
                  <c:v>29</c:v>
                </c:pt>
                <c:pt idx="22">
                  <c:v>20</c:v>
                </c:pt>
                <c:pt idx="23">
                  <c:v>0</c:v>
                </c:pt>
                <c:pt idx="24">
                  <c:v>0</c:v>
                </c:pt>
                <c:pt idx="25">
                  <c:v>31</c:v>
                </c:pt>
                <c:pt idx="26">
                  <c:v>34</c:v>
                </c:pt>
                <c:pt idx="27">
                  <c:v>20</c:v>
                </c:pt>
                <c:pt idx="28">
                  <c:v>32</c:v>
                </c:pt>
                <c:pt idx="29">
                  <c:v>13</c:v>
                </c:pt>
                <c:pt idx="30">
                  <c:v>11</c:v>
                </c:pt>
                <c:pt idx="31">
                  <c:v>3</c:v>
                </c:pt>
                <c:pt idx="32">
                  <c:v>29</c:v>
                </c:pt>
                <c:pt idx="33">
                  <c:v>34</c:v>
                </c:pt>
                <c:pt idx="34">
                  <c:v>72</c:v>
                </c:pt>
                <c:pt idx="35">
                  <c:v>94</c:v>
                </c:pt>
                <c:pt idx="36">
                  <c:v>75</c:v>
                </c:pt>
                <c:pt idx="37">
                  <c:v>62</c:v>
                </c:pt>
                <c:pt idx="38">
                  <c:v>68</c:v>
                </c:pt>
                <c:pt idx="39">
                  <c:v>22</c:v>
                </c:pt>
              </c:numCache>
            </c:numRef>
          </c:val>
          <c:smooth val="0"/>
          <c:extLst>
            <c:ext xmlns:c16="http://schemas.microsoft.com/office/drawing/2014/chart" uri="{C3380CC4-5D6E-409C-BE32-E72D297353CC}">
              <c16:uniqueId val="{00000009-F74F-4802-802E-65D418A361A4}"/>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Sheet1!$L$2:$L$63</c:f>
              <c:numCache>
                <c:formatCode>General</c:formatCode>
                <c:ptCount val="62"/>
                <c:pt idx="0">
                  <c:v>58</c:v>
                </c:pt>
                <c:pt idx="1">
                  <c:v>53</c:v>
                </c:pt>
                <c:pt idx="2">
                  <c:v>30</c:v>
                </c:pt>
                <c:pt idx="3">
                  <c:v>30</c:v>
                </c:pt>
                <c:pt idx="4">
                  <c:v>58</c:v>
                </c:pt>
                <c:pt idx="5">
                  <c:v>62</c:v>
                </c:pt>
                <c:pt idx="6">
                  <c:v>34</c:v>
                </c:pt>
                <c:pt idx="7">
                  <c:v>33</c:v>
                </c:pt>
                <c:pt idx="8">
                  <c:v>37</c:v>
                </c:pt>
                <c:pt idx="9">
                  <c:v>19</c:v>
                </c:pt>
                <c:pt idx="10">
                  <c:v>22</c:v>
                </c:pt>
                <c:pt idx="11">
                  <c:v>59</c:v>
                </c:pt>
                <c:pt idx="12">
                  <c:v>65</c:v>
                </c:pt>
                <c:pt idx="13">
                  <c:v>82</c:v>
                </c:pt>
                <c:pt idx="14">
                  <c:v>61</c:v>
                </c:pt>
                <c:pt idx="15">
                  <c:v>57</c:v>
                </c:pt>
                <c:pt idx="16">
                  <c:v>33</c:v>
                </c:pt>
                <c:pt idx="17">
                  <c:v>39</c:v>
                </c:pt>
                <c:pt idx="18">
                  <c:v>486</c:v>
                </c:pt>
                <c:pt idx="19">
                  <c:v>570</c:v>
                </c:pt>
                <c:pt idx="20">
                  <c:v>371</c:v>
                </c:pt>
                <c:pt idx="21">
                  <c:v>270</c:v>
                </c:pt>
                <c:pt idx="22">
                  <c:v>179</c:v>
                </c:pt>
                <c:pt idx="23">
                  <c:v>104</c:v>
                </c:pt>
                <c:pt idx="24">
                  <c:v>123</c:v>
                </c:pt>
                <c:pt idx="25">
                  <c:v>190</c:v>
                </c:pt>
                <c:pt idx="26">
                  <c:v>261</c:v>
                </c:pt>
                <c:pt idx="27">
                  <c:v>155</c:v>
                </c:pt>
                <c:pt idx="28">
                  <c:v>123</c:v>
                </c:pt>
                <c:pt idx="29">
                  <c:v>120</c:v>
                </c:pt>
                <c:pt idx="30">
                  <c:v>87</c:v>
                </c:pt>
                <c:pt idx="31">
                  <c:v>21</c:v>
                </c:pt>
                <c:pt idx="32">
                  <c:v>37</c:v>
                </c:pt>
                <c:pt idx="33">
                  <c:v>50</c:v>
                </c:pt>
                <c:pt idx="34">
                  <c:v>41</c:v>
                </c:pt>
                <c:pt idx="35">
                  <c:v>52</c:v>
                </c:pt>
                <c:pt idx="36">
                  <c:v>31</c:v>
                </c:pt>
                <c:pt idx="37">
                  <c:v>23</c:v>
                </c:pt>
                <c:pt idx="38">
                  <c:v>14</c:v>
                </c:pt>
                <c:pt idx="39">
                  <c:v>11</c:v>
                </c:pt>
              </c:numCache>
            </c:numRef>
          </c:val>
          <c:smooth val="0"/>
          <c:extLst>
            <c:ext xmlns:c16="http://schemas.microsoft.com/office/drawing/2014/chart" uri="{C3380CC4-5D6E-409C-BE32-E72D297353CC}">
              <c16:uniqueId val="{0000000A-F74F-4802-802E-65D418A361A4}"/>
            </c:ext>
          </c:extLst>
        </c:ser>
        <c:dLbls>
          <c:showLegendKey val="0"/>
          <c:showVal val="0"/>
          <c:showCatName val="0"/>
          <c:showSerName val="0"/>
          <c:showPercent val="0"/>
          <c:showBubbleSize val="0"/>
        </c:dLbls>
        <c:smooth val="0"/>
        <c:axId val="291097288"/>
        <c:axId val="291100568"/>
      </c:lineChart>
      <c:dateAx>
        <c:axId val="291097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00568"/>
        <c:crosses val="autoZero"/>
        <c:auto val="1"/>
        <c:lblOffset val="100"/>
        <c:baseTimeUnit val="days"/>
      </c:dateAx>
      <c:valAx>
        <c:axId val="291100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09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43</c:v>
                </c:pt>
                <c:pt idx="1">
                  <c:v>49</c:v>
                </c:pt>
                <c:pt idx="2">
                  <c:v>84</c:v>
                </c:pt>
                <c:pt idx="3">
                  <c:v>48</c:v>
                </c:pt>
                <c:pt idx="4">
                  <c:v>75</c:v>
                </c:pt>
                <c:pt idx="5">
                  <c:v>50</c:v>
                </c:pt>
                <c:pt idx="6">
                  <c:v>29</c:v>
                </c:pt>
              </c:numCache>
            </c:numRef>
          </c:val>
          <c:extLst>
            <c:ext xmlns:c16="http://schemas.microsoft.com/office/drawing/2014/chart" uri="{C3380CC4-5D6E-409C-BE32-E72D297353CC}">
              <c16:uniqueId val="{00000000-90B2-492F-A72F-307E92D70B02}"/>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87</c:v>
                </c:pt>
                <c:pt idx="1">
                  <c:v>143</c:v>
                </c:pt>
                <c:pt idx="2">
                  <c:v>158</c:v>
                </c:pt>
                <c:pt idx="3">
                  <c:v>111</c:v>
                </c:pt>
                <c:pt idx="4">
                  <c:v>87</c:v>
                </c:pt>
                <c:pt idx="5">
                  <c:v>47</c:v>
                </c:pt>
                <c:pt idx="6">
                  <c:v>29</c:v>
                </c:pt>
              </c:numCache>
            </c:numRef>
          </c:val>
          <c:extLst>
            <c:ext xmlns:c16="http://schemas.microsoft.com/office/drawing/2014/chart" uri="{C3380CC4-5D6E-409C-BE32-E72D297353CC}">
              <c16:uniqueId val="{00000001-90B2-492F-A72F-307E92D70B02}"/>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804</c:v>
                </c:pt>
                <c:pt idx="1">
                  <c:v>986</c:v>
                </c:pt>
                <c:pt idx="2">
                  <c:v>914</c:v>
                </c:pt>
                <c:pt idx="3">
                  <c:v>804</c:v>
                </c:pt>
                <c:pt idx="4">
                  <c:v>816</c:v>
                </c:pt>
                <c:pt idx="5">
                  <c:v>778</c:v>
                </c:pt>
                <c:pt idx="6">
                  <c:v>844</c:v>
                </c:pt>
              </c:numCache>
            </c:numRef>
          </c:val>
          <c:extLst>
            <c:ext xmlns:c16="http://schemas.microsoft.com/office/drawing/2014/chart" uri="{C3380CC4-5D6E-409C-BE32-E72D297353CC}">
              <c16:uniqueId val="{00000002-90B2-492F-A72F-307E92D70B02}"/>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97</c:v>
                </c:pt>
                <c:pt idx="1">
                  <c:v>127</c:v>
                </c:pt>
                <c:pt idx="2">
                  <c:v>158</c:v>
                </c:pt>
                <c:pt idx="3">
                  <c:v>261</c:v>
                </c:pt>
                <c:pt idx="4">
                  <c:v>80</c:v>
                </c:pt>
                <c:pt idx="5">
                  <c:v>43</c:v>
                </c:pt>
                <c:pt idx="6">
                  <c:v>47</c:v>
                </c:pt>
              </c:numCache>
            </c:numRef>
          </c:val>
          <c:extLst>
            <c:ext xmlns:c16="http://schemas.microsoft.com/office/drawing/2014/chart" uri="{C3380CC4-5D6E-409C-BE32-E72D297353CC}">
              <c16:uniqueId val="{00000003-90B2-492F-A72F-307E92D70B02}"/>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130</c:v>
                </c:pt>
                <c:pt idx="1">
                  <c:v>107</c:v>
                </c:pt>
                <c:pt idx="2">
                  <c:v>158</c:v>
                </c:pt>
                <c:pt idx="3">
                  <c:v>135</c:v>
                </c:pt>
                <c:pt idx="4">
                  <c:v>96</c:v>
                </c:pt>
                <c:pt idx="5">
                  <c:v>67</c:v>
                </c:pt>
                <c:pt idx="6">
                  <c:v>86</c:v>
                </c:pt>
              </c:numCache>
            </c:numRef>
          </c:val>
          <c:extLst>
            <c:ext xmlns:c16="http://schemas.microsoft.com/office/drawing/2014/chart" uri="{C3380CC4-5D6E-409C-BE32-E72D297353CC}">
              <c16:uniqueId val="{00000004-90B2-492F-A72F-307E92D70B02}"/>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138</c:v>
                </c:pt>
                <c:pt idx="1">
                  <c:v>203</c:v>
                </c:pt>
                <c:pt idx="2">
                  <c:v>160</c:v>
                </c:pt>
                <c:pt idx="3">
                  <c:v>163</c:v>
                </c:pt>
                <c:pt idx="4">
                  <c:v>101</c:v>
                </c:pt>
                <c:pt idx="5">
                  <c:v>79</c:v>
                </c:pt>
                <c:pt idx="6">
                  <c:v>89</c:v>
                </c:pt>
              </c:numCache>
            </c:numRef>
          </c:val>
          <c:extLst>
            <c:ext xmlns:c16="http://schemas.microsoft.com/office/drawing/2014/chart" uri="{C3380CC4-5D6E-409C-BE32-E72D297353CC}">
              <c16:uniqueId val="{00000005-90B2-492F-A72F-307E92D70B02}"/>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127</c:v>
                </c:pt>
                <c:pt idx="1">
                  <c:v>122</c:v>
                </c:pt>
                <c:pt idx="2">
                  <c:v>102</c:v>
                </c:pt>
                <c:pt idx="3">
                  <c:v>79</c:v>
                </c:pt>
                <c:pt idx="4">
                  <c:v>112</c:v>
                </c:pt>
                <c:pt idx="5">
                  <c:v>109</c:v>
                </c:pt>
                <c:pt idx="6">
                  <c:v>115</c:v>
                </c:pt>
              </c:numCache>
            </c:numRef>
          </c:val>
          <c:extLst>
            <c:ext xmlns:c16="http://schemas.microsoft.com/office/drawing/2014/chart" uri="{C3380CC4-5D6E-409C-BE32-E72D297353CC}">
              <c16:uniqueId val="{00000006-90B2-492F-A72F-307E92D70B02}"/>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143</c:v>
                </c:pt>
                <c:pt idx="1">
                  <c:v>288</c:v>
                </c:pt>
                <c:pt idx="2">
                  <c:v>294</c:v>
                </c:pt>
                <c:pt idx="3">
                  <c:v>271</c:v>
                </c:pt>
                <c:pt idx="4">
                  <c:v>272</c:v>
                </c:pt>
                <c:pt idx="5">
                  <c:v>154</c:v>
                </c:pt>
                <c:pt idx="6">
                  <c:v>45</c:v>
                </c:pt>
              </c:numCache>
            </c:numRef>
          </c:val>
          <c:extLst>
            <c:ext xmlns:c16="http://schemas.microsoft.com/office/drawing/2014/chart" uri="{C3380CC4-5D6E-409C-BE32-E72D297353CC}">
              <c16:uniqueId val="{00000007-90B2-492F-A72F-307E92D70B02}"/>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80</c:v>
                </c:pt>
                <c:pt idx="1">
                  <c:v>96</c:v>
                </c:pt>
                <c:pt idx="2">
                  <c:v>102</c:v>
                </c:pt>
                <c:pt idx="3">
                  <c:v>116</c:v>
                </c:pt>
                <c:pt idx="4">
                  <c:v>72</c:v>
                </c:pt>
                <c:pt idx="5">
                  <c:v>73</c:v>
                </c:pt>
                <c:pt idx="6">
                  <c:v>54</c:v>
                </c:pt>
              </c:numCache>
            </c:numRef>
          </c:val>
          <c:extLst>
            <c:ext xmlns:c16="http://schemas.microsoft.com/office/drawing/2014/chart" uri="{C3380CC4-5D6E-409C-BE32-E72D297353CC}">
              <c16:uniqueId val="{00000008-90B2-492F-A72F-307E92D70B02}"/>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73</c:v>
                </c:pt>
                <c:pt idx="1">
                  <c:v>105</c:v>
                </c:pt>
                <c:pt idx="2">
                  <c:v>76</c:v>
                </c:pt>
                <c:pt idx="3">
                  <c:v>53</c:v>
                </c:pt>
                <c:pt idx="4">
                  <c:v>42</c:v>
                </c:pt>
                <c:pt idx="5">
                  <c:v>48</c:v>
                </c:pt>
                <c:pt idx="6">
                  <c:v>41</c:v>
                </c:pt>
              </c:numCache>
            </c:numRef>
          </c:val>
          <c:extLst>
            <c:ext xmlns:c16="http://schemas.microsoft.com/office/drawing/2014/chart" uri="{C3380CC4-5D6E-409C-BE32-E72D297353CC}">
              <c16:uniqueId val="{00000009-90B2-492F-A72F-307E92D70B02}"/>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140</c:v>
                </c:pt>
                <c:pt idx="1">
                  <c:v>202</c:v>
                </c:pt>
                <c:pt idx="2">
                  <c:v>137</c:v>
                </c:pt>
                <c:pt idx="3">
                  <c:v>100</c:v>
                </c:pt>
                <c:pt idx="4">
                  <c:v>80</c:v>
                </c:pt>
                <c:pt idx="5">
                  <c:v>49</c:v>
                </c:pt>
                <c:pt idx="6">
                  <c:v>42</c:v>
                </c:pt>
              </c:numCache>
            </c:numRef>
          </c:val>
          <c:extLst>
            <c:ext xmlns:c16="http://schemas.microsoft.com/office/drawing/2014/chart" uri="{C3380CC4-5D6E-409C-BE32-E72D297353CC}">
              <c16:uniqueId val="{0000000A-90B2-492F-A72F-307E92D70B02}"/>
            </c:ext>
          </c:extLst>
        </c:ser>
        <c:dLbls>
          <c:showLegendKey val="0"/>
          <c:showVal val="0"/>
          <c:showCatName val="0"/>
          <c:showSerName val="0"/>
          <c:showPercent val="0"/>
          <c:showBubbleSize val="0"/>
        </c:dLbls>
        <c:gapWidth val="219"/>
        <c:overlap val="-27"/>
        <c:axId val="291105816"/>
        <c:axId val="291106144"/>
      </c:barChart>
      <c:catAx>
        <c:axId val="291105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06144"/>
        <c:crosses val="autoZero"/>
        <c:auto val="1"/>
        <c:lblAlgn val="ctr"/>
        <c:lblOffset val="100"/>
        <c:noMultiLvlLbl val="0"/>
      </c:catAx>
      <c:valAx>
        <c:axId val="291106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0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Sheet1!$B$2:$B$63</c:f>
              <c:numCache>
                <c:formatCode>General</c:formatCode>
                <c:ptCount val="62"/>
                <c:pt idx="0">
                  <c:v>1</c:v>
                </c:pt>
                <c:pt idx="1">
                  <c:v>0</c:v>
                </c:pt>
                <c:pt idx="2">
                  <c:v>0</c:v>
                </c:pt>
                <c:pt idx="3">
                  <c:v>0</c:v>
                </c:pt>
                <c:pt idx="4">
                  <c:v>1</c:v>
                </c:pt>
                <c:pt idx="5">
                  <c:v>1</c:v>
                </c:pt>
                <c:pt idx="6">
                  <c:v>1</c:v>
                </c:pt>
                <c:pt idx="7">
                  <c:v>1</c:v>
                </c:pt>
                <c:pt idx="8">
                  <c:v>1</c:v>
                </c:pt>
                <c:pt idx="9">
                  <c:v>0</c:v>
                </c:pt>
                <c:pt idx="10">
                  <c:v>2</c:v>
                </c:pt>
                <c:pt idx="11">
                  <c:v>0</c:v>
                </c:pt>
                <c:pt idx="12">
                  <c:v>0</c:v>
                </c:pt>
                <c:pt idx="13">
                  <c:v>0</c:v>
                </c:pt>
                <c:pt idx="14">
                  <c:v>0</c:v>
                </c:pt>
                <c:pt idx="15">
                  <c:v>1</c:v>
                </c:pt>
                <c:pt idx="16">
                  <c:v>0</c:v>
                </c:pt>
                <c:pt idx="17">
                  <c:v>3</c:v>
                </c:pt>
                <c:pt idx="18">
                  <c:v>1</c:v>
                </c:pt>
                <c:pt idx="19">
                  <c:v>0</c:v>
                </c:pt>
                <c:pt idx="20">
                  <c:v>0</c:v>
                </c:pt>
                <c:pt idx="21">
                  <c:v>2</c:v>
                </c:pt>
                <c:pt idx="22">
                  <c:v>3</c:v>
                </c:pt>
                <c:pt idx="23">
                  <c:v>2</c:v>
                </c:pt>
                <c:pt idx="24">
                  <c:v>1</c:v>
                </c:pt>
                <c:pt idx="25">
                  <c:v>1</c:v>
                </c:pt>
                <c:pt idx="26">
                  <c:v>0</c:v>
                </c:pt>
                <c:pt idx="27">
                  <c:v>2</c:v>
                </c:pt>
                <c:pt idx="28">
                  <c:v>0</c:v>
                </c:pt>
                <c:pt idx="29">
                  <c:v>1</c:v>
                </c:pt>
                <c:pt idx="30">
                  <c:v>2</c:v>
                </c:pt>
                <c:pt idx="31">
                  <c:v>0</c:v>
                </c:pt>
                <c:pt idx="32">
                  <c:v>3</c:v>
                </c:pt>
                <c:pt idx="33">
                  <c:v>2</c:v>
                </c:pt>
                <c:pt idx="34">
                  <c:v>1</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0-8526-4663-BA43-731DD3E197E7}"/>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Sheet1!$C$2:$C$63</c:f>
              <c:numCache>
                <c:formatCode>General</c:formatCode>
                <c:ptCount val="62"/>
                <c:pt idx="0">
                  <c:v>2</c:v>
                </c:pt>
                <c:pt idx="1">
                  <c:v>2</c:v>
                </c:pt>
                <c:pt idx="2">
                  <c:v>0</c:v>
                </c:pt>
                <c:pt idx="3">
                  <c:v>0</c:v>
                </c:pt>
                <c:pt idx="4">
                  <c:v>1</c:v>
                </c:pt>
                <c:pt idx="5">
                  <c:v>3</c:v>
                </c:pt>
                <c:pt idx="6">
                  <c:v>1</c:v>
                </c:pt>
                <c:pt idx="7">
                  <c:v>2</c:v>
                </c:pt>
                <c:pt idx="8">
                  <c:v>2</c:v>
                </c:pt>
                <c:pt idx="9">
                  <c:v>0</c:v>
                </c:pt>
                <c:pt idx="10">
                  <c:v>0</c:v>
                </c:pt>
                <c:pt idx="11">
                  <c:v>3</c:v>
                </c:pt>
                <c:pt idx="12">
                  <c:v>1</c:v>
                </c:pt>
                <c:pt idx="13">
                  <c:v>2</c:v>
                </c:pt>
                <c:pt idx="14">
                  <c:v>2</c:v>
                </c:pt>
                <c:pt idx="15">
                  <c:v>3</c:v>
                </c:pt>
                <c:pt idx="16">
                  <c:v>1</c:v>
                </c:pt>
                <c:pt idx="17">
                  <c:v>0</c:v>
                </c:pt>
                <c:pt idx="18">
                  <c:v>2</c:v>
                </c:pt>
                <c:pt idx="19">
                  <c:v>2</c:v>
                </c:pt>
                <c:pt idx="20">
                  <c:v>2</c:v>
                </c:pt>
                <c:pt idx="21">
                  <c:v>3</c:v>
                </c:pt>
                <c:pt idx="22">
                  <c:v>1</c:v>
                </c:pt>
                <c:pt idx="23">
                  <c:v>1</c:v>
                </c:pt>
                <c:pt idx="24">
                  <c:v>1</c:v>
                </c:pt>
                <c:pt idx="25">
                  <c:v>1</c:v>
                </c:pt>
                <c:pt idx="26">
                  <c:v>1</c:v>
                </c:pt>
                <c:pt idx="27">
                  <c:v>2</c:v>
                </c:pt>
                <c:pt idx="28">
                  <c:v>2</c:v>
                </c:pt>
                <c:pt idx="29">
                  <c:v>1</c:v>
                </c:pt>
                <c:pt idx="30">
                  <c:v>1</c:v>
                </c:pt>
                <c:pt idx="31">
                  <c:v>1</c:v>
                </c:pt>
                <c:pt idx="32">
                  <c:v>3</c:v>
                </c:pt>
                <c:pt idx="33">
                  <c:v>1</c:v>
                </c:pt>
                <c:pt idx="34">
                  <c:v>3</c:v>
                </c:pt>
                <c:pt idx="35">
                  <c:v>2</c:v>
                </c:pt>
                <c:pt idx="36">
                  <c:v>2</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1-8526-4663-BA43-731DD3E197E7}"/>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Sheet1!$D$2:$D$63</c:f>
              <c:numCache>
                <c:formatCode>General</c:formatCode>
                <c:ptCount val="62"/>
                <c:pt idx="0">
                  <c:v>0</c:v>
                </c:pt>
                <c:pt idx="1">
                  <c:v>1</c:v>
                </c:pt>
                <c:pt idx="2">
                  <c:v>0</c:v>
                </c:pt>
                <c:pt idx="3">
                  <c:v>1</c:v>
                </c:pt>
                <c:pt idx="4">
                  <c:v>0</c:v>
                </c:pt>
                <c:pt idx="5">
                  <c:v>0</c:v>
                </c:pt>
                <c:pt idx="6">
                  <c:v>3</c:v>
                </c:pt>
                <c:pt idx="7">
                  <c:v>0</c:v>
                </c:pt>
                <c:pt idx="8">
                  <c:v>1</c:v>
                </c:pt>
                <c:pt idx="9">
                  <c:v>0</c:v>
                </c:pt>
                <c:pt idx="10">
                  <c:v>8</c:v>
                </c:pt>
                <c:pt idx="11">
                  <c:v>1</c:v>
                </c:pt>
                <c:pt idx="12">
                  <c:v>1</c:v>
                </c:pt>
                <c:pt idx="13">
                  <c:v>2</c:v>
                </c:pt>
                <c:pt idx="14">
                  <c:v>3</c:v>
                </c:pt>
                <c:pt idx="15">
                  <c:v>3</c:v>
                </c:pt>
                <c:pt idx="16">
                  <c:v>2</c:v>
                </c:pt>
                <c:pt idx="17">
                  <c:v>0</c:v>
                </c:pt>
                <c:pt idx="18">
                  <c:v>0</c:v>
                </c:pt>
                <c:pt idx="19">
                  <c:v>2</c:v>
                </c:pt>
                <c:pt idx="20">
                  <c:v>2</c:v>
                </c:pt>
                <c:pt idx="21">
                  <c:v>0</c:v>
                </c:pt>
                <c:pt idx="22">
                  <c:v>1</c:v>
                </c:pt>
                <c:pt idx="23">
                  <c:v>0</c:v>
                </c:pt>
                <c:pt idx="24">
                  <c:v>1</c:v>
                </c:pt>
                <c:pt idx="25">
                  <c:v>1</c:v>
                </c:pt>
                <c:pt idx="26">
                  <c:v>0</c:v>
                </c:pt>
                <c:pt idx="27">
                  <c:v>1</c:v>
                </c:pt>
                <c:pt idx="28">
                  <c:v>0</c:v>
                </c:pt>
                <c:pt idx="29">
                  <c:v>0</c:v>
                </c:pt>
                <c:pt idx="30">
                  <c:v>0</c:v>
                </c:pt>
                <c:pt idx="31">
                  <c:v>2</c:v>
                </c:pt>
                <c:pt idx="32">
                  <c:v>2</c:v>
                </c:pt>
                <c:pt idx="33">
                  <c:v>0</c:v>
                </c:pt>
                <c:pt idx="34">
                  <c:v>0</c:v>
                </c:pt>
                <c:pt idx="35">
                  <c:v>1</c:v>
                </c:pt>
                <c:pt idx="36">
                  <c:v>2</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2-8526-4663-BA43-731DD3E197E7}"/>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Sheet1!$E$2:$E$63</c:f>
              <c:numCache>
                <c:formatCode>General</c:formatCode>
                <c:ptCount val="62"/>
                <c:pt idx="0">
                  <c:v>1</c:v>
                </c:pt>
                <c:pt idx="1">
                  <c:v>2</c:v>
                </c:pt>
                <c:pt idx="2">
                  <c:v>2</c:v>
                </c:pt>
                <c:pt idx="3">
                  <c:v>0</c:v>
                </c:pt>
                <c:pt idx="4">
                  <c:v>1</c:v>
                </c:pt>
                <c:pt idx="5">
                  <c:v>1</c:v>
                </c:pt>
                <c:pt idx="6">
                  <c:v>2</c:v>
                </c:pt>
                <c:pt idx="7">
                  <c:v>2</c:v>
                </c:pt>
                <c:pt idx="8">
                  <c:v>0</c:v>
                </c:pt>
                <c:pt idx="9">
                  <c:v>0</c:v>
                </c:pt>
                <c:pt idx="10">
                  <c:v>0</c:v>
                </c:pt>
                <c:pt idx="11">
                  <c:v>1</c:v>
                </c:pt>
                <c:pt idx="12">
                  <c:v>3</c:v>
                </c:pt>
                <c:pt idx="13">
                  <c:v>3</c:v>
                </c:pt>
                <c:pt idx="14">
                  <c:v>1</c:v>
                </c:pt>
                <c:pt idx="15">
                  <c:v>2</c:v>
                </c:pt>
                <c:pt idx="16">
                  <c:v>1</c:v>
                </c:pt>
                <c:pt idx="17">
                  <c:v>1</c:v>
                </c:pt>
                <c:pt idx="18">
                  <c:v>1</c:v>
                </c:pt>
                <c:pt idx="19">
                  <c:v>2</c:v>
                </c:pt>
                <c:pt idx="20">
                  <c:v>1</c:v>
                </c:pt>
                <c:pt idx="21">
                  <c:v>0</c:v>
                </c:pt>
                <c:pt idx="22">
                  <c:v>2</c:v>
                </c:pt>
                <c:pt idx="23">
                  <c:v>0</c:v>
                </c:pt>
                <c:pt idx="24">
                  <c:v>0</c:v>
                </c:pt>
                <c:pt idx="25">
                  <c:v>2</c:v>
                </c:pt>
                <c:pt idx="26">
                  <c:v>1</c:v>
                </c:pt>
                <c:pt idx="27">
                  <c:v>2</c:v>
                </c:pt>
                <c:pt idx="28">
                  <c:v>1</c:v>
                </c:pt>
                <c:pt idx="29">
                  <c:v>1</c:v>
                </c:pt>
                <c:pt idx="30">
                  <c:v>1</c:v>
                </c:pt>
                <c:pt idx="31">
                  <c:v>0</c:v>
                </c:pt>
                <c:pt idx="32">
                  <c:v>2</c:v>
                </c:pt>
                <c:pt idx="33">
                  <c:v>1</c:v>
                </c:pt>
                <c:pt idx="34">
                  <c:v>1</c:v>
                </c:pt>
                <c:pt idx="35">
                  <c:v>2</c:v>
                </c:pt>
                <c:pt idx="36">
                  <c:v>2</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3-8526-4663-BA43-731DD3E197E7}"/>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Sheet1!$F$2:$F$63</c:f>
              <c:numCache>
                <c:formatCode>General</c:formatCode>
                <c:ptCount val="62"/>
                <c:pt idx="0">
                  <c:v>2</c:v>
                </c:pt>
                <c:pt idx="1">
                  <c:v>2</c:v>
                </c:pt>
                <c:pt idx="2">
                  <c:v>0</c:v>
                </c:pt>
                <c:pt idx="3">
                  <c:v>0</c:v>
                </c:pt>
                <c:pt idx="4">
                  <c:v>2</c:v>
                </c:pt>
                <c:pt idx="5">
                  <c:v>1</c:v>
                </c:pt>
                <c:pt idx="6">
                  <c:v>2</c:v>
                </c:pt>
                <c:pt idx="7">
                  <c:v>2</c:v>
                </c:pt>
                <c:pt idx="8">
                  <c:v>2</c:v>
                </c:pt>
                <c:pt idx="9">
                  <c:v>0</c:v>
                </c:pt>
                <c:pt idx="10">
                  <c:v>0</c:v>
                </c:pt>
                <c:pt idx="11">
                  <c:v>1</c:v>
                </c:pt>
                <c:pt idx="12">
                  <c:v>1</c:v>
                </c:pt>
                <c:pt idx="13">
                  <c:v>1</c:v>
                </c:pt>
                <c:pt idx="14">
                  <c:v>3</c:v>
                </c:pt>
                <c:pt idx="15">
                  <c:v>2</c:v>
                </c:pt>
                <c:pt idx="16">
                  <c:v>0</c:v>
                </c:pt>
                <c:pt idx="17">
                  <c:v>0</c:v>
                </c:pt>
                <c:pt idx="18">
                  <c:v>2</c:v>
                </c:pt>
                <c:pt idx="19">
                  <c:v>3</c:v>
                </c:pt>
                <c:pt idx="20">
                  <c:v>0</c:v>
                </c:pt>
                <c:pt idx="21">
                  <c:v>1</c:v>
                </c:pt>
                <c:pt idx="22">
                  <c:v>1</c:v>
                </c:pt>
                <c:pt idx="23">
                  <c:v>1</c:v>
                </c:pt>
                <c:pt idx="24">
                  <c:v>1</c:v>
                </c:pt>
                <c:pt idx="25">
                  <c:v>3</c:v>
                </c:pt>
                <c:pt idx="26">
                  <c:v>1</c:v>
                </c:pt>
                <c:pt idx="27">
                  <c:v>1</c:v>
                </c:pt>
                <c:pt idx="28">
                  <c:v>2</c:v>
                </c:pt>
                <c:pt idx="29">
                  <c:v>3</c:v>
                </c:pt>
                <c:pt idx="30">
                  <c:v>0</c:v>
                </c:pt>
                <c:pt idx="31">
                  <c:v>1</c:v>
                </c:pt>
                <c:pt idx="32">
                  <c:v>2</c:v>
                </c:pt>
                <c:pt idx="33">
                  <c:v>2</c:v>
                </c:pt>
                <c:pt idx="34">
                  <c:v>1</c:v>
                </c:pt>
                <c:pt idx="35">
                  <c:v>2</c:v>
                </c:pt>
                <c:pt idx="36">
                  <c:v>2</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4-8526-4663-BA43-731DD3E197E7}"/>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Sheet1!$G$2:$G$63</c:f>
              <c:numCache>
                <c:formatCode>General</c:formatCode>
                <c:ptCount val="62"/>
                <c:pt idx="0">
                  <c:v>1</c:v>
                </c:pt>
                <c:pt idx="1">
                  <c:v>1</c:v>
                </c:pt>
                <c:pt idx="2">
                  <c:v>0</c:v>
                </c:pt>
                <c:pt idx="3">
                  <c:v>0</c:v>
                </c:pt>
                <c:pt idx="4">
                  <c:v>1</c:v>
                </c:pt>
                <c:pt idx="5">
                  <c:v>1</c:v>
                </c:pt>
                <c:pt idx="6">
                  <c:v>2</c:v>
                </c:pt>
                <c:pt idx="7">
                  <c:v>1</c:v>
                </c:pt>
                <c:pt idx="8">
                  <c:v>0</c:v>
                </c:pt>
                <c:pt idx="9">
                  <c:v>0</c:v>
                </c:pt>
                <c:pt idx="10">
                  <c:v>0</c:v>
                </c:pt>
                <c:pt idx="11">
                  <c:v>2</c:v>
                </c:pt>
                <c:pt idx="12">
                  <c:v>2</c:v>
                </c:pt>
                <c:pt idx="13">
                  <c:v>1</c:v>
                </c:pt>
                <c:pt idx="14">
                  <c:v>2</c:v>
                </c:pt>
                <c:pt idx="15">
                  <c:v>1</c:v>
                </c:pt>
                <c:pt idx="16">
                  <c:v>1</c:v>
                </c:pt>
                <c:pt idx="17">
                  <c:v>1</c:v>
                </c:pt>
                <c:pt idx="18">
                  <c:v>1</c:v>
                </c:pt>
                <c:pt idx="19">
                  <c:v>4</c:v>
                </c:pt>
                <c:pt idx="20">
                  <c:v>1</c:v>
                </c:pt>
                <c:pt idx="21">
                  <c:v>1</c:v>
                </c:pt>
                <c:pt idx="22">
                  <c:v>1</c:v>
                </c:pt>
                <c:pt idx="23">
                  <c:v>0</c:v>
                </c:pt>
                <c:pt idx="24">
                  <c:v>1</c:v>
                </c:pt>
                <c:pt idx="25">
                  <c:v>1</c:v>
                </c:pt>
                <c:pt idx="26">
                  <c:v>2</c:v>
                </c:pt>
                <c:pt idx="27">
                  <c:v>1</c:v>
                </c:pt>
                <c:pt idx="28">
                  <c:v>0</c:v>
                </c:pt>
                <c:pt idx="29">
                  <c:v>1</c:v>
                </c:pt>
                <c:pt idx="30">
                  <c:v>1</c:v>
                </c:pt>
                <c:pt idx="31">
                  <c:v>0</c:v>
                </c:pt>
                <c:pt idx="32">
                  <c:v>1</c:v>
                </c:pt>
                <c:pt idx="33">
                  <c:v>1</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5-8526-4663-BA43-731DD3E197E7}"/>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Sheet1!$H$2:$H$63</c:f>
              <c:numCache>
                <c:formatCode>General</c:formatCode>
                <c:ptCount val="62"/>
                <c:pt idx="0">
                  <c:v>3</c:v>
                </c:pt>
                <c:pt idx="1">
                  <c:v>3</c:v>
                </c:pt>
                <c:pt idx="2">
                  <c:v>1</c:v>
                </c:pt>
                <c:pt idx="3">
                  <c:v>1</c:v>
                </c:pt>
                <c:pt idx="4">
                  <c:v>2</c:v>
                </c:pt>
                <c:pt idx="5">
                  <c:v>3</c:v>
                </c:pt>
                <c:pt idx="6">
                  <c:v>1</c:v>
                </c:pt>
                <c:pt idx="7">
                  <c:v>0</c:v>
                </c:pt>
                <c:pt idx="8">
                  <c:v>1</c:v>
                </c:pt>
                <c:pt idx="9">
                  <c:v>1</c:v>
                </c:pt>
                <c:pt idx="10">
                  <c:v>1</c:v>
                </c:pt>
                <c:pt idx="11">
                  <c:v>2</c:v>
                </c:pt>
                <c:pt idx="12">
                  <c:v>4</c:v>
                </c:pt>
                <c:pt idx="13">
                  <c:v>4</c:v>
                </c:pt>
                <c:pt idx="14">
                  <c:v>3</c:v>
                </c:pt>
                <c:pt idx="15">
                  <c:v>3</c:v>
                </c:pt>
                <c:pt idx="16">
                  <c:v>2</c:v>
                </c:pt>
                <c:pt idx="17">
                  <c:v>0</c:v>
                </c:pt>
                <c:pt idx="18">
                  <c:v>2</c:v>
                </c:pt>
                <c:pt idx="19">
                  <c:v>1</c:v>
                </c:pt>
                <c:pt idx="20">
                  <c:v>2</c:v>
                </c:pt>
                <c:pt idx="21">
                  <c:v>1</c:v>
                </c:pt>
                <c:pt idx="22">
                  <c:v>1</c:v>
                </c:pt>
                <c:pt idx="23">
                  <c:v>0</c:v>
                </c:pt>
                <c:pt idx="24">
                  <c:v>0</c:v>
                </c:pt>
                <c:pt idx="25">
                  <c:v>1</c:v>
                </c:pt>
                <c:pt idx="26">
                  <c:v>1</c:v>
                </c:pt>
                <c:pt idx="27">
                  <c:v>2</c:v>
                </c:pt>
                <c:pt idx="28">
                  <c:v>1</c:v>
                </c:pt>
                <c:pt idx="29">
                  <c:v>1</c:v>
                </c:pt>
                <c:pt idx="30">
                  <c:v>2</c:v>
                </c:pt>
                <c:pt idx="31">
                  <c:v>1</c:v>
                </c:pt>
                <c:pt idx="32">
                  <c:v>1</c:v>
                </c:pt>
                <c:pt idx="33">
                  <c:v>2</c:v>
                </c:pt>
                <c:pt idx="34">
                  <c:v>1</c:v>
                </c:pt>
                <c:pt idx="35">
                  <c:v>2</c:v>
                </c:pt>
                <c:pt idx="36">
                  <c:v>1</c:v>
                </c:pt>
                <c:pt idx="37">
                  <c:v>1</c:v>
                </c:pt>
                <c:pt idx="38">
                  <c:v>1</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6-8526-4663-BA43-731DD3E197E7}"/>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Sheet1!$I$2:$I$63</c:f>
              <c:numCache>
                <c:formatCode>General</c:formatCode>
                <c:ptCount val="62"/>
                <c:pt idx="0">
                  <c:v>2</c:v>
                </c:pt>
                <c:pt idx="1">
                  <c:v>1</c:v>
                </c:pt>
                <c:pt idx="2">
                  <c:v>1</c:v>
                </c:pt>
                <c:pt idx="3">
                  <c:v>0</c:v>
                </c:pt>
                <c:pt idx="4">
                  <c:v>4</c:v>
                </c:pt>
                <c:pt idx="5">
                  <c:v>2</c:v>
                </c:pt>
                <c:pt idx="6">
                  <c:v>1</c:v>
                </c:pt>
                <c:pt idx="7">
                  <c:v>2</c:v>
                </c:pt>
                <c:pt idx="8">
                  <c:v>2</c:v>
                </c:pt>
                <c:pt idx="9">
                  <c:v>0</c:v>
                </c:pt>
                <c:pt idx="10">
                  <c:v>1</c:v>
                </c:pt>
                <c:pt idx="11">
                  <c:v>2</c:v>
                </c:pt>
                <c:pt idx="12">
                  <c:v>1</c:v>
                </c:pt>
                <c:pt idx="13">
                  <c:v>3</c:v>
                </c:pt>
                <c:pt idx="14">
                  <c:v>2</c:v>
                </c:pt>
                <c:pt idx="15">
                  <c:v>2</c:v>
                </c:pt>
                <c:pt idx="16">
                  <c:v>1</c:v>
                </c:pt>
                <c:pt idx="17">
                  <c:v>1</c:v>
                </c:pt>
                <c:pt idx="18">
                  <c:v>3</c:v>
                </c:pt>
                <c:pt idx="19">
                  <c:v>2</c:v>
                </c:pt>
                <c:pt idx="20">
                  <c:v>3</c:v>
                </c:pt>
                <c:pt idx="21">
                  <c:v>2</c:v>
                </c:pt>
                <c:pt idx="22">
                  <c:v>2</c:v>
                </c:pt>
                <c:pt idx="23">
                  <c:v>1</c:v>
                </c:pt>
                <c:pt idx="24">
                  <c:v>2</c:v>
                </c:pt>
                <c:pt idx="25">
                  <c:v>3</c:v>
                </c:pt>
                <c:pt idx="26">
                  <c:v>2</c:v>
                </c:pt>
                <c:pt idx="27">
                  <c:v>1</c:v>
                </c:pt>
                <c:pt idx="28">
                  <c:v>2</c:v>
                </c:pt>
                <c:pt idx="29">
                  <c:v>1</c:v>
                </c:pt>
                <c:pt idx="30">
                  <c:v>1</c:v>
                </c:pt>
                <c:pt idx="31">
                  <c:v>0</c:v>
                </c:pt>
                <c:pt idx="32">
                  <c:v>3</c:v>
                </c:pt>
                <c:pt idx="33">
                  <c:v>2</c:v>
                </c:pt>
                <c:pt idx="34">
                  <c:v>2</c:v>
                </c:pt>
                <c:pt idx="35">
                  <c:v>4</c:v>
                </c:pt>
                <c:pt idx="36">
                  <c:v>2</c:v>
                </c:pt>
                <c:pt idx="37">
                  <c:v>1</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7-8526-4663-BA43-731DD3E197E7}"/>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Sheet1!$J$2:$J$63</c:f>
              <c:numCache>
                <c:formatCode>General</c:formatCode>
                <c:ptCount val="62"/>
                <c:pt idx="0">
                  <c:v>4</c:v>
                </c:pt>
                <c:pt idx="1">
                  <c:v>1</c:v>
                </c:pt>
                <c:pt idx="2">
                  <c:v>0</c:v>
                </c:pt>
                <c:pt idx="3">
                  <c:v>0</c:v>
                </c:pt>
                <c:pt idx="4">
                  <c:v>1</c:v>
                </c:pt>
                <c:pt idx="5">
                  <c:v>1</c:v>
                </c:pt>
                <c:pt idx="6">
                  <c:v>2</c:v>
                </c:pt>
                <c:pt idx="7">
                  <c:v>0</c:v>
                </c:pt>
                <c:pt idx="8">
                  <c:v>0</c:v>
                </c:pt>
                <c:pt idx="9">
                  <c:v>0</c:v>
                </c:pt>
                <c:pt idx="10">
                  <c:v>0</c:v>
                </c:pt>
                <c:pt idx="11">
                  <c:v>2</c:v>
                </c:pt>
                <c:pt idx="12">
                  <c:v>1</c:v>
                </c:pt>
                <c:pt idx="13">
                  <c:v>1</c:v>
                </c:pt>
                <c:pt idx="14">
                  <c:v>1</c:v>
                </c:pt>
                <c:pt idx="15">
                  <c:v>1</c:v>
                </c:pt>
                <c:pt idx="16">
                  <c:v>0</c:v>
                </c:pt>
                <c:pt idx="17">
                  <c:v>0</c:v>
                </c:pt>
                <c:pt idx="18">
                  <c:v>1</c:v>
                </c:pt>
                <c:pt idx="19">
                  <c:v>1</c:v>
                </c:pt>
                <c:pt idx="20">
                  <c:v>2</c:v>
                </c:pt>
                <c:pt idx="21">
                  <c:v>2</c:v>
                </c:pt>
                <c:pt idx="22">
                  <c:v>2</c:v>
                </c:pt>
                <c:pt idx="23">
                  <c:v>1</c:v>
                </c:pt>
                <c:pt idx="24">
                  <c:v>1</c:v>
                </c:pt>
                <c:pt idx="25">
                  <c:v>3</c:v>
                </c:pt>
                <c:pt idx="26">
                  <c:v>1</c:v>
                </c:pt>
                <c:pt idx="27">
                  <c:v>2</c:v>
                </c:pt>
                <c:pt idx="28">
                  <c:v>2</c:v>
                </c:pt>
                <c:pt idx="29">
                  <c:v>1</c:v>
                </c:pt>
                <c:pt idx="30">
                  <c:v>1</c:v>
                </c:pt>
                <c:pt idx="31">
                  <c:v>0</c:v>
                </c:pt>
                <c:pt idx="32">
                  <c:v>1</c:v>
                </c:pt>
                <c:pt idx="33">
                  <c:v>1</c:v>
                </c:pt>
                <c:pt idx="34">
                  <c:v>2</c:v>
                </c:pt>
                <c:pt idx="35">
                  <c:v>0</c:v>
                </c:pt>
                <c:pt idx="36">
                  <c:v>1</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8-8526-4663-BA43-731DD3E197E7}"/>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Sheet1!$K$2:$K$63</c:f>
              <c:numCache>
                <c:formatCode>General</c:formatCode>
                <c:ptCount val="62"/>
                <c:pt idx="0">
                  <c:v>2</c:v>
                </c:pt>
                <c:pt idx="1">
                  <c:v>5</c:v>
                </c:pt>
                <c:pt idx="2">
                  <c:v>1</c:v>
                </c:pt>
                <c:pt idx="3">
                  <c:v>1</c:v>
                </c:pt>
                <c:pt idx="4">
                  <c:v>3</c:v>
                </c:pt>
                <c:pt idx="5">
                  <c:v>4</c:v>
                </c:pt>
                <c:pt idx="6">
                  <c:v>5</c:v>
                </c:pt>
                <c:pt idx="7">
                  <c:v>1</c:v>
                </c:pt>
                <c:pt idx="8">
                  <c:v>1</c:v>
                </c:pt>
                <c:pt idx="9">
                  <c:v>0</c:v>
                </c:pt>
                <c:pt idx="10">
                  <c:v>1</c:v>
                </c:pt>
                <c:pt idx="11">
                  <c:v>3</c:v>
                </c:pt>
                <c:pt idx="12">
                  <c:v>2</c:v>
                </c:pt>
                <c:pt idx="13">
                  <c:v>3</c:v>
                </c:pt>
                <c:pt idx="14">
                  <c:v>2</c:v>
                </c:pt>
                <c:pt idx="15">
                  <c:v>4</c:v>
                </c:pt>
                <c:pt idx="16">
                  <c:v>0</c:v>
                </c:pt>
                <c:pt idx="17">
                  <c:v>0</c:v>
                </c:pt>
                <c:pt idx="18">
                  <c:v>4</c:v>
                </c:pt>
                <c:pt idx="19">
                  <c:v>3</c:v>
                </c:pt>
                <c:pt idx="20">
                  <c:v>4</c:v>
                </c:pt>
                <c:pt idx="21">
                  <c:v>1</c:v>
                </c:pt>
                <c:pt idx="22">
                  <c:v>1</c:v>
                </c:pt>
                <c:pt idx="23">
                  <c:v>1</c:v>
                </c:pt>
                <c:pt idx="24">
                  <c:v>0</c:v>
                </c:pt>
                <c:pt idx="25">
                  <c:v>1</c:v>
                </c:pt>
                <c:pt idx="26">
                  <c:v>3</c:v>
                </c:pt>
                <c:pt idx="27">
                  <c:v>1</c:v>
                </c:pt>
                <c:pt idx="28">
                  <c:v>1</c:v>
                </c:pt>
                <c:pt idx="29">
                  <c:v>1</c:v>
                </c:pt>
                <c:pt idx="30">
                  <c:v>1</c:v>
                </c:pt>
                <c:pt idx="31">
                  <c:v>0</c:v>
                </c:pt>
                <c:pt idx="32">
                  <c:v>5</c:v>
                </c:pt>
                <c:pt idx="33">
                  <c:v>3</c:v>
                </c:pt>
                <c:pt idx="34">
                  <c:v>2</c:v>
                </c:pt>
                <c:pt idx="35">
                  <c:v>1</c:v>
                </c:pt>
                <c:pt idx="36">
                  <c:v>5</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9-8526-4663-BA43-731DD3E197E7}"/>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Sheet1!$L$2:$L$63</c:f>
              <c:numCache>
                <c:formatCode>General</c:formatCode>
                <c:ptCount val="62"/>
                <c:pt idx="0">
                  <c:v>3</c:v>
                </c:pt>
                <c:pt idx="1">
                  <c:v>2</c:v>
                </c:pt>
                <c:pt idx="2">
                  <c:v>0</c:v>
                </c:pt>
                <c:pt idx="3">
                  <c:v>0</c:v>
                </c:pt>
                <c:pt idx="4">
                  <c:v>2</c:v>
                </c:pt>
                <c:pt idx="5">
                  <c:v>2</c:v>
                </c:pt>
                <c:pt idx="6">
                  <c:v>3</c:v>
                </c:pt>
                <c:pt idx="7">
                  <c:v>0</c:v>
                </c:pt>
                <c:pt idx="8">
                  <c:v>0</c:v>
                </c:pt>
                <c:pt idx="9">
                  <c:v>0</c:v>
                </c:pt>
                <c:pt idx="10">
                  <c:v>0</c:v>
                </c:pt>
                <c:pt idx="11">
                  <c:v>2</c:v>
                </c:pt>
                <c:pt idx="12">
                  <c:v>2</c:v>
                </c:pt>
                <c:pt idx="13">
                  <c:v>1</c:v>
                </c:pt>
                <c:pt idx="14">
                  <c:v>2</c:v>
                </c:pt>
                <c:pt idx="15">
                  <c:v>4</c:v>
                </c:pt>
                <c:pt idx="16">
                  <c:v>0</c:v>
                </c:pt>
                <c:pt idx="17">
                  <c:v>0</c:v>
                </c:pt>
                <c:pt idx="18">
                  <c:v>4</c:v>
                </c:pt>
                <c:pt idx="19">
                  <c:v>1</c:v>
                </c:pt>
                <c:pt idx="20">
                  <c:v>4</c:v>
                </c:pt>
                <c:pt idx="21">
                  <c:v>2</c:v>
                </c:pt>
                <c:pt idx="22">
                  <c:v>2</c:v>
                </c:pt>
                <c:pt idx="23">
                  <c:v>0</c:v>
                </c:pt>
                <c:pt idx="24">
                  <c:v>0</c:v>
                </c:pt>
                <c:pt idx="25">
                  <c:v>0</c:v>
                </c:pt>
                <c:pt idx="26">
                  <c:v>1</c:v>
                </c:pt>
                <c:pt idx="27">
                  <c:v>3</c:v>
                </c:pt>
                <c:pt idx="28">
                  <c:v>2</c:v>
                </c:pt>
                <c:pt idx="29">
                  <c:v>1</c:v>
                </c:pt>
                <c:pt idx="30">
                  <c:v>0</c:v>
                </c:pt>
                <c:pt idx="31">
                  <c:v>0</c:v>
                </c:pt>
                <c:pt idx="32">
                  <c:v>1</c:v>
                </c:pt>
                <c:pt idx="33">
                  <c:v>2</c:v>
                </c:pt>
                <c:pt idx="34">
                  <c:v>2</c:v>
                </c:pt>
                <c:pt idx="35">
                  <c:v>2</c:v>
                </c:pt>
                <c:pt idx="36">
                  <c:v>3</c:v>
                </c:pt>
                <c:pt idx="37">
                  <c:v>0</c:v>
                </c:pt>
                <c:pt idx="38">
                  <c:v>0</c:v>
                </c:pt>
                <c:pt idx="39">
                  <c:v>1</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A-8526-4663-BA43-731DD3E197E7}"/>
            </c:ext>
          </c:extLst>
        </c:ser>
        <c:dLbls>
          <c:showLegendKey val="0"/>
          <c:showVal val="0"/>
          <c:showCatName val="0"/>
          <c:showSerName val="0"/>
          <c:showPercent val="0"/>
          <c:showBubbleSize val="0"/>
        </c:dLbls>
        <c:smooth val="0"/>
        <c:axId val="291109752"/>
        <c:axId val="291108112"/>
      </c:lineChart>
      <c:dateAx>
        <c:axId val="291109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08112"/>
        <c:crosses val="autoZero"/>
        <c:auto val="1"/>
        <c:lblOffset val="100"/>
        <c:baseTimeUnit val="days"/>
      </c:dateAx>
      <c:valAx>
        <c:axId val="29110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0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3</c:v>
                </c:pt>
                <c:pt idx="2">
                  <c:v>4</c:v>
                </c:pt>
                <c:pt idx="3">
                  <c:v>4</c:v>
                </c:pt>
                <c:pt idx="4">
                  <c:v>6</c:v>
                </c:pt>
                <c:pt idx="5">
                  <c:v>4</c:v>
                </c:pt>
                <c:pt idx="6">
                  <c:v>6</c:v>
                </c:pt>
              </c:numCache>
            </c:numRef>
          </c:val>
          <c:extLst>
            <c:ext xmlns:c16="http://schemas.microsoft.com/office/drawing/2014/chart" uri="{C3380CC4-5D6E-409C-BE32-E72D297353CC}">
              <c16:uniqueId val="{00000000-FE73-435B-B8AD-C976F17538A2}"/>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c:v>
                </c:pt>
                <c:pt idx="1">
                  <c:v>8</c:v>
                </c:pt>
                <c:pt idx="2">
                  <c:v>10</c:v>
                </c:pt>
                <c:pt idx="3">
                  <c:v>13</c:v>
                </c:pt>
                <c:pt idx="4">
                  <c:v>11</c:v>
                </c:pt>
                <c:pt idx="5">
                  <c:v>3</c:v>
                </c:pt>
                <c:pt idx="6">
                  <c:v>2</c:v>
                </c:pt>
              </c:numCache>
            </c:numRef>
          </c:val>
          <c:extLst>
            <c:ext xmlns:c16="http://schemas.microsoft.com/office/drawing/2014/chart" uri="{C3380CC4-5D6E-409C-BE32-E72D297353CC}">
              <c16:uniqueId val="{00000001-FE73-435B-B8AD-C976F17538A2}"/>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3</c:v>
                </c:pt>
                <c:pt idx="2">
                  <c:v>8</c:v>
                </c:pt>
                <c:pt idx="3">
                  <c:v>4</c:v>
                </c:pt>
                <c:pt idx="4">
                  <c:v>8</c:v>
                </c:pt>
                <c:pt idx="5">
                  <c:v>2</c:v>
                </c:pt>
                <c:pt idx="6">
                  <c:v>12</c:v>
                </c:pt>
              </c:numCache>
            </c:numRef>
          </c:val>
          <c:extLst>
            <c:ext xmlns:c16="http://schemas.microsoft.com/office/drawing/2014/chart" uri="{C3380CC4-5D6E-409C-BE32-E72D297353CC}">
              <c16:uniqueId val="{00000002-FE73-435B-B8AD-C976F17538A2}"/>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c:v>
                </c:pt>
                <c:pt idx="1">
                  <c:v>8</c:v>
                </c:pt>
                <c:pt idx="2">
                  <c:v>9</c:v>
                </c:pt>
                <c:pt idx="3">
                  <c:v>7</c:v>
                </c:pt>
                <c:pt idx="4">
                  <c:v>9</c:v>
                </c:pt>
                <c:pt idx="5">
                  <c:v>4</c:v>
                </c:pt>
                <c:pt idx="6">
                  <c:v>1</c:v>
                </c:pt>
              </c:numCache>
            </c:numRef>
          </c:val>
          <c:extLst>
            <c:ext xmlns:c16="http://schemas.microsoft.com/office/drawing/2014/chart" uri="{C3380CC4-5D6E-409C-BE32-E72D297353CC}">
              <c16:uniqueId val="{00000003-FE73-435B-B8AD-C976F17538A2}"/>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10</c:v>
                </c:pt>
                <c:pt idx="1">
                  <c:v>8</c:v>
                </c:pt>
                <c:pt idx="2">
                  <c:v>5</c:v>
                </c:pt>
                <c:pt idx="3">
                  <c:v>12</c:v>
                </c:pt>
                <c:pt idx="4">
                  <c:v>12</c:v>
                </c:pt>
                <c:pt idx="5">
                  <c:v>1</c:v>
                </c:pt>
                <c:pt idx="6">
                  <c:v>2</c:v>
                </c:pt>
              </c:numCache>
            </c:numRef>
          </c:val>
          <c:extLst>
            <c:ext xmlns:c16="http://schemas.microsoft.com/office/drawing/2014/chart" uri="{C3380CC4-5D6E-409C-BE32-E72D297353CC}">
              <c16:uniqueId val="{00000004-FE73-435B-B8AD-C976F17538A2}"/>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6</c:v>
                </c:pt>
                <c:pt idx="1">
                  <c:v>10</c:v>
                </c:pt>
                <c:pt idx="2">
                  <c:v>5</c:v>
                </c:pt>
                <c:pt idx="3">
                  <c:v>5</c:v>
                </c:pt>
                <c:pt idx="4">
                  <c:v>4</c:v>
                </c:pt>
                <c:pt idx="5">
                  <c:v>2</c:v>
                </c:pt>
                <c:pt idx="6">
                  <c:v>2</c:v>
                </c:pt>
              </c:numCache>
            </c:numRef>
          </c:val>
          <c:extLst>
            <c:ext xmlns:c16="http://schemas.microsoft.com/office/drawing/2014/chart" uri="{C3380CC4-5D6E-409C-BE32-E72D297353CC}">
              <c16:uniqueId val="{00000005-FE73-435B-B8AD-C976F17538A2}"/>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8</c:v>
                </c:pt>
                <c:pt idx="1">
                  <c:v>11</c:v>
                </c:pt>
                <c:pt idx="2">
                  <c:v>10</c:v>
                </c:pt>
                <c:pt idx="3">
                  <c:v>10</c:v>
                </c:pt>
                <c:pt idx="4">
                  <c:v>10</c:v>
                </c:pt>
                <c:pt idx="5">
                  <c:v>7</c:v>
                </c:pt>
                <c:pt idx="6">
                  <c:v>4</c:v>
                </c:pt>
              </c:numCache>
            </c:numRef>
          </c:val>
          <c:extLst>
            <c:ext xmlns:c16="http://schemas.microsoft.com/office/drawing/2014/chart" uri="{C3380CC4-5D6E-409C-BE32-E72D297353CC}">
              <c16:uniqueId val="{00000006-FE73-435B-B8AD-C976F17538A2}"/>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15</c:v>
                </c:pt>
                <c:pt idx="1">
                  <c:v>9</c:v>
                </c:pt>
                <c:pt idx="2">
                  <c:v>10</c:v>
                </c:pt>
                <c:pt idx="3">
                  <c:v>14</c:v>
                </c:pt>
                <c:pt idx="4">
                  <c:v>10</c:v>
                </c:pt>
                <c:pt idx="5">
                  <c:v>5</c:v>
                </c:pt>
                <c:pt idx="6">
                  <c:v>4</c:v>
                </c:pt>
              </c:numCache>
            </c:numRef>
          </c:val>
          <c:extLst>
            <c:ext xmlns:c16="http://schemas.microsoft.com/office/drawing/2014/chart" uri="{C3380CC4-5D6E-409C-BE32-E72D297353CC}">
              <c16:uniqueId val="{00000007-FE73-435B-B8AD-C976F17538A2}"/>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8</c:v>
                </c:pt>
                <c:pt idx="1">
                  <c:v>5</c:v>
                </c:pt>
                <c:pt idx="2">
                  <c:v>9</c:v>
                </c:pt>
                <c:pt idx="3">
                  <c:v>9</c:v>
                </c:pt>
                <c:pt idx="4">
                  <c:v>6</c:v>
                </c:pt>
                <c:pt idx="5">
                  <c:v>2</c:v>
                </c:pt>
                <c:pt idx="6">
                  <c:v>1</c:v>
                </c:pt>
              </c:numCache>
            </c:numRef>
          </c:val>
          <c:extLst>
            <c:ext xmlns:c16="http://schemas.microsoft.com/office/drawing/2014/chart" uri="{C3380CC4-5D6E-409C-BE32-E72D297353CC}">
              <c16:uniqueId val="{00000008-FE73-435B-B8AD-C976F17538A2}"/>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16</c:v>
                </c:pt>
                <c:pt idx="1">
                  <c:v>15</c:v>
                </c:pt>
                <c:pt idx="2">
                  <c:v>15</c:v>
                </c:pt>
                <c:pt idx="3">
                  <c:v>8</c:v>
                </c:pt>
                <c:pt idx="4">
                  <c:v>17</c:v>
                </c:pt>
                <c:pt idx="5">
                  <c:v>3</c:v>
                </c:pt>
                <c:pt idx="6">
                  <c:v>2</c:v>
                </c:pt>
              </c:numCache>
            </c:numRef>
          </c:val>
          <c:extLst>
            <c:ext xmlns:c16="http://schemas.microsoft.com/office/drawing/2014/chart" uri="{C3380CC4-5D6E-409C-BE32-E72D297353CC}">
              <c16:uniqueId val="{00000009-FE73-435B-B8AD-C976F17538A2}"/>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10</c:v>
                </c:pt>
                <c:pt idx="1">
                  <c:v>8</c:v>
                </c:pt>
                <c:pt idx="2">
                  <c:v>13</c:v>
                </c:pt>
                <c:pt idx="3">
                  <c:v>11</c:v>
                </c:pt>
                <c:pt idx="4">
                  <c:v>12</c:v>
                </c:pt>
                <c:pt idx="5">
                  <c:v>0</c:v>
                </c:pt>
                <c:pt idx="6">
                  <c:v>0</c:v>
                </c:pt>
              </c:numCache>
            </c:numRef>
          </c:val>
          <c:extLst>
            <c:ext xmlns:c16="http://schemas.microsoft.com/office/drawing/2014/chart" uri="{C3380CC4-5D6E-409C-BE32-E72D297353CC}">
              <c16:uniqueId val="{0000000A-FE73-435B-B8AD-C976F17538A2}"/>
            </c:ext>
          </c:extLst>
        </c:ser>
        <c:dLbls>
          <c:showLegendKey val="0"/>
          <c:showVal val="0"/>
          <c:showCatName val="0"/>
          <c:showSerName val="0"/>
          <c:showPercent val="0"/>
          <c:showBubbleSize val="0"/>
        </c:dLbls>
        <c:gapWidth val="219"/>
        <c:overlap val="-27"/>
        <c:axId val="275903584"/>
        <c:axId val="275906536"/>
      </c:barChart>
      <c:catAx>
        <c:axId val="27590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906536"/>
        <c:crosses val="autoZero"/>
        <c:auto val="1"/>
        <c:lblAlgn val="ctr"/>
        <c:lblOffset val="100"/>
        <c:noMultiLvlLbl val="0"/>
      </c:catAx>
      <c:valAx>
        <c:axId val="275906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90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7.8733493031102001E-3</c:v>
                </c:pt>
                <c:pt idx="1">
                  <c:v>1.5615476117835E-2</c:v>
                </c:pt>
                <c:pt idx="2">
                  <c:v>9.7924781957433003E-3</c:v>
                </c:pt>
                <c:pt idx="3">
                  <c:v>3.5184029698274E-2</c:v>
                </c:pt>
                <c:pt idx="4">
                  <c:v>1.8797621461176001E-2</c:v>
                </c:pt>
                <c:pt idx="5">
                  <c:v>2.9918727351819E-2</c:v>
                </c:pt>
                <c:pt idx="6">
                  <c:v>0.44031705977643998</c:v>
                </c:pt>
              </c:numCache>
            </c:numRef>
          </c:val>
          <c:extLst>
            <c:ext xmlns:c16="http://schemas.microsoft.com/office/drawing/2014/chart" uri="{C3380CC4-5D6E-409C-BE32-E72D297353CC}">
              <c16:uniqueId val="{00000000-C4DF-44EB-AC82-62BC383B28E7}"/>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0.21214767583315999</c:v>
                </c:pt>
                <c:pt idx="1">
                  <c:v>0.15378132352997001</c:v>
                </c:pt>
                <c:pt idx="2">
                  <c:v>0.16481201115081001</c:v>
                </c:pt>
                <c:pt idx="3">
                  <c:v>9.6028072406956003E-2</c:v>
                </c:pt>
                <c:pt idx="4">
                  <c:v>6.2316841356056002E-2</c:v>
                </c:pt>
                <c:pt idx="5">
                  <c:v>0.13792331971897001</c:v>
                </c:pt>
                <c:pt idx="6">
                  <c:v>0.34698519962016999</c:v>
                </c:pt>
              </c:numCache>
            </c:numRef>
          </c:val>
          <c:extLst>
            <c:ext xmlns:c16="http://schemas.microsoft.com/office/drawing/2014/chart" uri="{C3380CC4-5D6E-409C-BE32-E72D297353CC}">
              <c16:uniqueId val="{00000001-C4DF-44EB-AC82-62BC383B28E7}"/>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0.24472448987864001</c:v>
                </c:pt>
                <c:pt idx="1">
                  <c:v>3.0319489594902001E-2</c:v>
                </c:pt>
                <c:pt idx="2">
                  <c:v>0.11527891498383</c:v>
                </c:pt>
                <c:pt idx="3">
                  <c:v>6.2240075231247E-2</c:v>
                </c:pt>
                <c:pt idx="4">
                  <c:v>0.25459453762778</c:v>
                </c:pt>
                <c:pt idx="5">
                  <c:v>5.1072937018150997E-3</c:v>
                </c:pt>
                <c:pt idx="6">
                  <c:v>0.40492191785634002</c:v>
                </c:pt>
              </c:numCache>
            </c:numRef>
          </c:val>
          <c:extLst>
            <c:ext xmlns:c16="http://schemas.microsoft.com/office/drawing/2014/chart" uri="{C3380CC4-5D6E-409C-BE32-E72D297353CC}">
              <c16:uniqueId val="{00000002-C4DF-44EB-AC82-62BC383B28E7}"/>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4.5130727311154001E-2</c:v>
                </c:pt>
                <c:pt idx="1">
                  <c:v>5.5096123194625E-2</c:v>
                </c:pt>
                <c:pt idx="2">
                  <c:v>2.2046395970526999E-2</c:v>
                </c:pt>
                <c:pt idx="3">
                  <c:v>9.1049636793978997E-2</c:v>
                </c:pt>
                <c:pt idx="4">
                  <c:v>0.10396544505565999</c:v>
                </c:pt>
                <c:pt idx="5">
                  <c:v>0.12388326263047</c:v>
                </c:pt>
                <c:pt idx="6">
                  <c:v>3.8620926411809003E-2</c:v>
                </c:pt>
              </c:numCache>
            </c:numRef>
          </c:val>
          <c:extLst>
            <c:ext xmlns:c16="http://schemas.microsoft.com/office/drawing/2014/chart" uri="{C3380CC4-5D6E-409C-BE32-E72D297353CC}">
              <c16:uniqueId val="{00000003-C4DF-44EB-AC82-62BC383B28E7}"/>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0.18870563815626001</c:v>
                </c:pt>
                <c:pt idx="1">
                  <c:v>0.14134873541953</c:v>
                </c:pt>
                <c:pt idx="2">
                  <c:v>0.63470432958057998</c:v>
                </c:pt>
                <c:pt idx="3">
                  <c:v>9.0885845573028007E-2</c:v>
                </c:pt>
                <c:pt idx="4">
                  <c:v>4.0046928231391998E-2</c:v>
                </c:pt>
                <c:pt idx="5">
                  <c:v>1.0270062947003</c:v>
                </c:pt>
                <c:pt idx="6">
                  <c:v>0.47966067278838997</c:v>
                </c:pt>
              </c:numCache>
            </c:numRef>
          </c:val>
          <c:extLst>
            <c:ext xmlns:c16="http://schemas.microsoft.com/office/drawing/2014/chart" uri="{C3380CC4-5D6E-409C-BE32-E72D297353CC}">
              <c16:uniqueId val="{00000004-C4DF-44EB-AC82-62BC383B28E7}"/>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7.5547695944380997E-3</c:v>
                </c:pt>
                <c:pt idx="1">
                  <c:v>7.3659003545771002E-3</c:v>
                </c:pt>
                <c:pt idx="2">
                  <c:v>0.10789403839215</c:v>
                </c:pt>
                <c:pt idx="3">
                  <c:v>6.7098282582180001E-3</c:v>
                </c:pt>
                <c:pt idx="4">
                  <c:v>5.5169699012014997E-3</c:v>
                </c:pt>
                <c:pt idx="5">
                  <c:v>5.2187553119473996E-3</c:v>
                </c:pt>
                <c:pt idx="6">
                  <c:v>8.3500084991157998E-3</c:v>
                </c:pt>
              </c:numCache>
            </c:numRef>
          </c:val>
          <c:extLst>
            <c:ext xmlns:c16="http://schemas.microsoft.com/office/drawing/2014/chart" uri="{C3380CC4-5D6E-409C-BE32-E72D297353CC}">
              <c16:uniqueId val="{00000005-C4DF-44EB-AC82-62BC383B28E7}"/>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1.6949000345715001E-2</c:v>
                </c:pt>
                <c:pt idx="1">
                  <c:v>1.0428584198266E-2</c:v>
                </c:pt>
                <c:pt idx="2">
                  <c:v>8.1489895701912993E-3</c:v>
                </c:pt>
                <c:pt idx="3">
                  <c:v>1.3020424106642E-2</c:v>
                </c:pt>
                <c:pt idx="4">
                  <c:v>1.6881653324473E-2</c:v>
                </c:pt>
                <c:pt idx="5">
                  <c:v>1.2795934035837999E-2</c:v>
                </c:pt>
                <c:pt idx="6">
                  <c:v>2.9015341651439E-2</c:v>
                </c:pt>
              </c:numCache>
            </c:numRef>
          </c:val>
          <c:extLst>
            <c:ext xmlns:c16="http://schemas.microsoft.com/office/drawing/2014/chart" uri="{C3380CC4-5D6E-409C-BE32-E72D297353CC}">
              <c16:uniqueId val="{00000006-C4DF-44EB-AC82-62BC383B28E7}"/>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0.47814872135014003</c:v>
                </c:pt>
                <c:pt idx="1">
                  <c:v>0.75760925639325005</c:v>
                </c:pt>
                <c:pt idx="2">
                  <c:v>0.62436435993809003</c:v>
                </c:pt>
                <c:pt idx="3">
                  <c:v>0.50969647200025003</c:v>
                </c:pt>
                <c:pt idx="4">
                  <c:v>0.50420075171346002</c:v>
                </c:pt>
                <c:pt idx="5">
                  <c:v>0.2409904930356</c:v>
                </c:pt>
                <c:pt idx="6">
                  <c:v>0.38414768958655998</c:v>
                </c:pt>
              </c:numCache>
            </c:numRef>
          </c:val>
          <c:extLst>
            <c:ext xmlns:c16="http://schemas.microsoft.com/office/drawing/2014/chart" uri="{C3380CC4-5D6E-409C-BE32-E72D297353CC}">
              <c16:uniqueId val="{00000007-C4DF-44EB-AC82-62BC383B28E7}"/>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0.1874623652855</c:v>
                </c:pt>
                <c:pt idx="1">
                  <c:v>2.6314666514941999E-2</c:v>
                </c:pt>
                <c:pt idx="2">
                  <c:v>9.2931074539256003E-2</c:v>
                </c:pt>
                <c:pt idx="3">
                  <c:v>0.32797188466221</c:v>
                </c:pt>
                <c:pt idx="4">
                  <c:v>0.50807852359705996</c:v>
                </c:pt>
                <c:pt idx="5">
                  <c:v>1.2181794043876999</c:v>
                </c:pt>
                <c:pt idx="6">
                  <c:v>1.1654315368239001</c:v>
                </c:pt>
              </c:numCache>
            </c:numRef>
          </c:val>
          <c:extLst>
            <c:ext xmlns:c16="http://schemas.microsoft.com/office/drawing/2014/chart" uri="{C3380CC4-5D6E-409C-BE32-E72D297353CC}">
              <c16:uniqueId val="{00000008-C4DF-44EB-AC82-62BC383B28E7}"/>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4.0190683433418001E-2</c:v>
                </c:pt>
                <c:pt idx="1">
                  <c:v>3.5756049816686002E-2</c:v>
                </c:pt>
                <c:pt idx="2">
                  <c:v>4.4590444439794999E-2</c:v>
                </c:pt>
                <c:pt idx="3">
                  <c:v>5.1262737220931998E-2</c:v>
                </c:pt>
                <c:pt idx="4">
                  <c:v>2.8021168084751E-2</c:v>
                </c:pt>
                <c:pt idx="5">
                  <c:v>3.1617833387966997E-2</c:v>
                </c:pt>
                <c:pt idx="6">
                  <c:v>1.4297770245294E-2</c:v>
                </c:pt>
              </c:numCache>
            </c:numRef>
          </c:val>
          <c:extLst>
            <c:ext xmlns:c16="http://schemas.microsoft.com/office/drawing/2014/chart" uri="{C3380CC4-5D6E-409C-BE32-E72D297353CC}">
              <c16:uniqueId val="{00000009-C4DF-44EB-AC82-62BC383B28E7}"/>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0.65680028931482004</c:v>
                </c:pt>
                <c:pt idx="1">
                  <c:v>0.13283445071910999</c:v>
                </c:pt>
                <c:pt idx="2">
                  <c:v>1.4110517407037</c:v>
                </c:pt>
                <c:pt idx="3">
                  <c:v>0.15224433952005001</c:v>
                </c:pt>
                <c:pt idx="4">
                  <c:v>0.16737604436160999</c:v>
                </c:pt>
              </c:numCache>
            </c:numRef>
          </c:val>
          <c:extLst>
            <c:ext xmlns:c16="http://schemas.microsoft.com/office/drawing/2014/chart" uri="{C3380CC4-5D6E-409C-BE32-E72D297353CC}">
              <c16:uniqueId val="{0000000A-C4DF-44EB-AC82-62BC383B28E7}"/>
            </c:ext>
          </c:extLst>
        </c:ser>
        <c:dLbls>
          <c:showLegendKey val="0"/>
          <c:showVal val="0"/>
          <c:showCatName val="0"/>
          <c:showSerName val="0"/>
          <c:showPercent val="0"/>
          <c:showBubbleSize val="0"/>
        </c:dLbls>
        <c:gapWidth val="219"/>
        <c:overlap val="-27"/>
        <c:axId val="275906864"/>
        <c:axId val="275904568"/>
      </c:barChart>
      <c:catAx>
        <c:axId val="275906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904568"/>
        <c:crosses val="autoZero"/>
        <c:auto val="1"/>
        <c:lblAlgn val="ctr"/>
        <c:lblOffset val="100"/>
        <c:noMultiLvlLbl val="0"/>
      </c:catAx>
      <c:valAx>
        <c:axId val="275904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90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3</c:v>
                </c:pt>
                <c:pt idx="2">
                  <c:v>1</c:v>
                </c:pt>
                <c:pt idx="3">
                  <c:v>0</c:v>
                </c:pt>
                <c:pt idx="4">
                  <c:v>0</c:v>
                </c:pt>
                <c:pt idx="5">
                  <c:v>0</c:v>
                </c:pt>
                <c:pt idx="6">
                  <c:v>0</c:v>
                </c:pt>
                <c:pt idx="7">
                  <c:v>0</c:v>
                </c:pt>
                <c:pt idx="8">
                  <c:v>0</c:v>
                </c:pt>
                <c:pt idx="9">
                  <c:v>2</c:v>
                </c:pt>
                <c:pt idx="10">
                  <c:v>2</c:v>
                </c:pt>
                <c:pt idx="11">
                  <c:v>5</c:v>
                </c:pt>
                <c:pt idx="12">
                  <c:v>2</c:v>
                </c:pt>
                <c:pt idx="13">
                  <c:v>1</c:v>
                </c:pt>
                <c:pt idx="14">
                  <c:v>4</c:v>
                </c:pt>
                <c:pt idx="15">
                  <c:v>6</c:v>
                </c:pt>
                <c:pt idx="16">
                  <c:v>4</c:v>
                </c:pt>
                <c:pt idx="17">
                  <c:v>0</c:v>
                </c:pt>
                <c:pt idx="18">
                  <c:v>1</c:v>
                </c:pt>
                <c:pt idx="19">
                  <c:v>1</c:v>
                </c:pt>
                <c:pt idx="20">
                  <c:v>0</c:v>
                </c:pt>
                <c:pt idx="21">
                  <c:v>1</c:v>
                </c:pt>
                <c:pt idx="22">
                  <c:v>0</c:v>
                </c:pt>
                <c:pt idx="23">
                  <c:v>0</c:v>
                </c:pt>
              </c:numCache>
            </c:numRef>
          </c:val>
          <c:smooth val="0"/>
          <c:extLst>
            <c:ext xmlns:c16="http://schemas.microsoft.com/office/drawing/2014/chart" uri="{C3380CC4-5D6E-409C-BE32-E72D297353CC}">
              <c16:uniqueId val="{00000000-7B7C-46B5-84C2-57828B23C831}"/>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3</c:v>
                </c:pt>
                <c:pt idx="12">
                  <c:v>14</c:v>
                </c:pt>
                <c:pt idx="13">
                  <c:v>2</c:v>
                </c:pt>
                <c:pt idx="14">
                  <c:v>16</c:v>
                </c:pt>
                <c:pt idx="15">
                  <c:v>2</c:v>
                </c:pt>
                <c:pt idx="16">
                  <c:v>3</c:v>
                </c:pt>
                <c:pt idx="17">
                  <c:v>3</c:v>
                </c:pt>
                <c:pt idx="18">
                  <c:v>9</c:v>
                </c:pt>
                <c:pt idx="19">
                  <c:v>3</c:v>
                </c:pt>
                <c:pt idx="20">
                  <c:v>1</c:v>
                </c:pt>
                <c:pt idx="21">
                  <c:v>0</c:v>
                </c:pt>
                <c:pt idx="22">
                  <c:v>0</c:v>
                </c:pt>
                <c:pt idx="23">
                  <c:v>0</c:v>
                </c:pt>
              </c:numCache>
            </c:numRef>
          </c:val>
          <c:smooth val="0"/>
          <c:extLst>
            <c:ext xmlns:c16="http://schemas.microsoft.com/office/drawing/2014/chart" uri="{C3380CC4-5D6E-409C-BE32-E72D297353CC}">
              <c16:uniqueId val="{00000001-7B7C-46B5-84C2-57828B23C831}"/>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1</c:v>
                </c:pt>
                <c:pt idx="1">
                  <c:v>1</c:v>
                </c:pt>
                <c:pt idx="2">
                  <c:v>0</c:v>
                </c:pt>
                <c:pt idx="3">
                  <c:v>0</c:v>
                </c:pt>
                <c:pt idx="4">
                  <c:v>0</c:v>
                </c:pt>
                <c:pt idx="5">
                  <c:v>0</c:v>
                </c:pt>
                <c:pt idx="6">
                  <c:v>0</c:v>
                </c:pt>
                <c:pt idx="7">
                  <c:v>0</c:v>
                </c:pt>
                <c:pt idx="8">
                  <c:v>0</c:v>
                </c:pt>
                <c:pt idx="9">
                  <c:v>3</c:v>
                </c:pt>
                <c:pt idx="10">
                  <c:v>4</c:v>
                </c:pt>
                <c:pt idx="11">
                  <c:v>3</c:v>
                </c:pt>
                <c:pt idx="12">
                  <c:v>5</c:v>
                </c:pt>
                <c:pt idx="13">
                  <c:v>4</c:v>
                </c:pt>
                <c:pt idx="14">
                  <c:v>2</c:v>
                </c:pt>
                <c:pt idx="15">
                  <c:v>4</c:v>
                </c:pt>
                <c:pt idx="16">
                  <c:v>1</c:v>
                </c:pt>
                <c:pt idx="17">
                  <c:v>3</c:v>
                </c:pt>
                <c:pt idx="18">
                  <c:v>5</c:v>
                </c:pt>
                <c:pt idx="19">
                  <c:v>5</c:v>
                </c:pt>
                <c:pt idx="20">
                  <c:v>0</c:v>
                </c:pt>
                <c:pt idx="21">
                  <c:v>0</c:v>
                </c:pt>
                <c:pt idx="22">
                  <c:v>0</c:v>
                </c:pt>
                <c:pt idx="23">
                  <c:v>0</c:v>
                </c:pt>
              </c:numCache>
            </c:numRef>
          </c:val>
          <c:smooth val="0"/>
          <c:extLst>
            <c:ext xmlns:c16="http://schemas.microsoft.com/office/drawing/2014/chart" uri="{C3380CC4-5D6E-409C-BE32-E72D297353CC}">
              <c16:uniqueId val="{00000002-7B7C-46B5-84C2-57828B23C831}"/>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c:v>
                </c:pt>
                <c:pt idx="10">
                  <c:v>5</c:v>
                </c:pt>
                <c:pt idx="11">
                  <c:v>3</c:v>
                </c:pt>
                <c:pt idx="12">
                  <c:v>7</c:v>
                </c:pt>
                <c:pt idx="13">
                  <c:v>3</c:v>
                </c:pt>
                <c:pt idx="14">
                  <c:v>3</c:v>
                </c:pt>
                <c:pt idx="15">
                  <c:v>2</c:v>
                </c:pt>
                <c:pt idx="16">
                  <c:v>3</c:v>
                </c:pt>
                <c:pt idx="17">
                  <c:v>3</c:v>
                </c:pt>
                <c:pt idx="18">
                  <c:v>4</c:v>
                </c:pt>
                <c:pt idx="19">
                  <c:v>4</c:v>
                </c:pt>
                <c:pt idx="20">
                  <c:v>0</c:v>
                </c:pt>
                <c:pt idx="21">
                  <c:v>6</c:v>
                </c:pt>
                <c:pt idx="22">
                  <c:v>0</c:v>
                </c:pt>
                <c:pt idx="23">
                  <c:v>0</c:v>
                </c:pt>
              </c:numCache>
            </c:numRef>
          </c:val>
          <c:smooth val="0"/>
          <c:extLst>
            <c:ext xmlns:c16="http://schemas.microsoft.com/office/drawing/2014/chart" uri="{C3380CC4-5D6E-409C-BE32-E72D297353CC}">
              <c16:uniqueId val="{00000003-7B7C-46B5-84C2-57828B23C831}"/>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1</c:v>
                </c:pt>
                <c:pt idx="2">
                  <c:v>0</c:v>
                </c:pt>
                <c:pt idx="3">
                  <c:v>0</c:v>
                </c:pt>
                <c:pt idx="4">
                  <c:v>0</c:v>
                </c:pt>
                <c:pt idx="5">
                  <c:v>0</c:v>
                </c:pt>
                <c:pt idx="6">
                  <c:v>0</c:v>
                </c:pt>
                <c:pt idx="7">
                  <c:v>0</c:v>
                </c:pt>
                <c:pt idx="8">
                  <c:v>0</c:v>
                </c:pt>
                <c:pt idx="9">
                  <c:v>1</c:v>
                </c:pt>
                <c:pt idx="10">
                  <c:v>23</c:v>
                </c:pt>
                <c:pt idx="11">
                  <c:v>1</c:v>
                </c:pt>
                <c:pt idx="12">
                  <c:v>6</c:v>
                </c:pt>
                <c:pt idx="13">
                  <c:v>6</c:v>
                </c:pt>
                <c:pt idx="14">
                  <c:v>2</c:v>
                </c:pt>
                <c:pt idx="15">
                  <c:v>0</c:v>
                </c:pt>
                <c:pt idx="16">
                  <c:v>3</c:v>
                </c:pt>
                <c:pt idx="17">
                  <c:v>1</c:v>
                </c:pt>
                <c:pt idx="18">
                  <c:v>2</c:v>
                </c:pt>
                <c:pt idx="19">
                  <c:v>3</c:v>
                </c:pt>
                <c:pt idx="20">
                  <c:v>0</c:v>
                </c:pt>
                <c:pt idx="21">
                  <c:v>1</c:v>
                </c:pt>
                <c:pt idx="22">
                  <c:v>0</c:v>
                </c:pt>
                <c:pt idx="23">
                  <c:v>0</c:v>
                </c:pt>
              </c:numCache>
            </c:numRef>
          </c:val>
          <c:smooth val="0"/>
          <c:extLst>
            <c:ext xmlns:c16="http://schemas.microsoft.com/office/drawing/2014/chart" uri="{C3380CC4-5D6E-409C-BE32-E72D297353CC}">
              <c16:uniqueId val="{00000004-7B7C-46B5-84C2-57828B23C831}"/>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2</c:v>
                </c:pt>
                <c:pt idx="13">
                  <c:v>2</c:v>
                </c:pt>
                <c:pt idx="14">
                  <c:v>1</c:v>
                </c:pt>
                <c:pt idx="15">
                  <c:v>0</c:v>
                </c:pt>
                <c:pt idx="16">
                  <c:v>1</c:v>
                </c:pt>
                <c:pt idx="17">
                  <c:v>1</c:v>
                </c:pt>
                <c:pt idx="18">
                  <c:v>0</c:v>
                </c:pt>
                <c:pt idx="19">
                  <c:v>6</c:v>
                </c:pt>
                <c:pt idx="20">
                  <c:v>10</c:v>
                </c:pt>
                <c:pt idx="21">
                  <c:v>9</c:v>
                </c:pt>
                <c:pt idx="22">
                  <c:v>1</c:v>
                </c:pt>
                <c:pt idx="23">
                  <c:v>0</c:v>
                </c:pt>
              </c:numCache>
            </c:numRef>
          </c:val>
          <c:smooth val="0"/>
          <c:extLst>
            <c:ext xmlns:c16="http://schemas.microsoft.com/office/drawing/2014/chart" uri="{C3380CC4-5D6E-409C-BE32-E72D297353CC}">
              <c16:uniqueId val="{00000005-7B7C-46B5-84C2-57828B23C831}"/>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10</c:v>
                </c:pt>
                <c:pt idx="12">
                  <c:v>12</c:v>
                </c:pt>
                <c:pt idx="13">
                  <c:v>13</c:v>
                </c:pt>
                <c:pt idx="14">
                  <c:v>6</c:v>
                </c:pt>
                <c:pt idx="15">
                  <c:v>2</c:v>
                </c:pt>
                <c:pt idx="16">
                  <c:v>3</c:v>
                </c:pt>
                <c:pt idx="17">
                  <c:v>3</c:v>
                </c:pt>
                <c:pt idx="18">
                  <c:v>5</c:v>
                </c:pt>
                <c:pt idx="19">
                  <c:v>0</c:v>
                </c:pt>
                <c:pt idx="20">
                  <c:v>0</c:v>
                </c:pt>
                <c:pt idx="21">
                  <c:v>2</c:v>
                </c:pt>
                <c:pt idx="22">
                  <c:v>0</c:v>
                </c:pt>
                <c:pt idx="23">
                  <c:v>0</c:v>
                </c:pt>
              </c:numCache>
            </c:numRef>
          </c:val>
          <c:smooth val="0"/>
          <c:extLst>
            <c:ext xmlns:c16="http://schemas.microsoft.com/office/drawing/2014/chart" uri="{C3380CC4-5D6E-409C-BE32-E72D297353CC}">
              <c16:uniqueId val="{00000006-7B7C-46B5-84C2-57828B23C831}"/>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3</c:v>
                </c:pt>
                <c:pt idx="8">
                  <c:v>0</c:v>
                </c:pt>
                <c:pt idx="9">
                  <c:v>1</c:v>
                </c:pt>
                <c:pt idx="10">
                  <c:v>11</c:v>
                </c:pt>
                <c:pt idx="11">
                  <c:v>9</c:v>
                </c:pt>
                <c:pt idx="12">
                  <c:v>7</c:v>
                </c:pt>
                <c:pt idx="13">
                  <c:v>6</c:v>
                </c:pt>
                <c:pt idx="14">
                  <c:v>4</c:v>
                </c:pt>
                <c:pt idx="15">
                  <c:v>3</c:v>
                </c:pt>
                <c:pt idx="16">
                  <c:v>4</c:v>
                </c:pt>
                <c:pt idx="17">
                  <c:v>4</c:v>
                </c:pt>
                <c:pt idx="18">
                  <c:v>6</c:v>
                </c:pt>
                <c:pt idx="19">
                  <c:v>3</c:v>
                </c:pt>
                <c:pt idx="20">
                  <c:v>0</c:v>
                </c:pt>
                <c:pt idx="21">
                  <c:v>5</c:v>
                </c:pt>
                <c:pt idx="22">
                  <c:v>1</c:v>
                </c:pt>
                <c:pt idx="23">
                  <c:v>0</c:v>
                </c:pt>
              </c:numCache>
            </c:numRef>
          </c:val>
          <c:smooth val="0"/>
          <c:extLst>
            <c:ext xmlns:c16="http://schemas.microsoft.com/office/drawing/2014/chart" uri="{C3380CC4-5D6E-409C-BE32-E72D297353CC}">
              <c16:uniqueId val="{00000007-7B7C-46B5-84C2-57828B23C831}"/>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1</c:v>
                </c:pt>
                <c:pt idx="2">
                  <c:v>0</c:v>
                </c:pt>
                <c:pt idx="3">
                  <c:v>0</c:v>
                </c:pt>
                <c:pt idx="4">
                  <c:v>0</c:v>
                </c:pt>
                <c:pt idx="5">
                  <c:v>0</c:v>
                </c:pt>
                <c:pt idx="6">
                  <c:v>0</c:v>
                </c:pt>
                <c:pt idx="7">
                  <c:v>0</c:v>
                </c:pt>
                <c:pt idx="8">
                  <c:v>0</c:v>
                </c:pt>
                <c:pt idx="9">
                  <c:v>0</c:v>
                </c:pt>
                <c:pt idx="10">
                  <c:v>0</c:v>
                </c:pt>
                <c:pt idx="11">
                  <c:v>6</c:v>
                </c:pt>
                <c:pt idx="12">
                  <c:v>3</c:v>
                </c:pt>
                <c:pt idx="13">
                  <c:v>1</c:v>
                </c:pt>
                <c:pt idx="14">
                  <c:v>12</c:v>
                </c:pt>
                <c:pt idx="15">
                  <c:v>1</c:v>
                </c:pt>
                <c:pt idx="16">
                  <c:v>1</c:v>
                </c:pt>
                <c:pt idx="17">
                  <c:v>1</c:v>
                </c:pt>
                <c:pt idx="18">
                  <c:v>2</c:v>
                </c:pt>
                <c:pt idx="19">
                  <c:v>7</c:v>
                </c:pt>
                <c:pt idx="20">
                  <c:v>0</c:v>
                </c:pt>
                <c:pt idx="21">
                  <c:v>5</c:v>
                </c:pt>
                <c:pt idx="22">
                  <c:v>0</c:v>
                </c:pt>
                <c:pt idx="23">
                  <c:v>0</c:v>
                </c:pt>
              </c:numCache>
            </c:numRef>
          </c:val>
          <c:smooth val="0"/>
          <c:extLst>
            <c:ext xmlns:c16="http://schemas.microsoft.com/office/drawing/2014/chart" uri="{C3380CC4-5D6E-409C-BE32-E72D297353CC}">
              <c16:uniqueId val="{00000008-7B7C-46B5-84C2-57828B23C831}"/>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0</c:v>
                </c:pt>
                <c:pt idx="10">
                  <c:v>17</c:v>
                </c:pt>
                <c:pt idx="11">
                  <c:v>0</c:v>
                </c:pt>
                <c:pt idx="12">
                  <c:v>8</c:v>
                </c:pt>
                <c:pt idx="13">
                  <c:v>5</c:v>
                </c:pt>
                <c:pt idx="14">
                  <c:v>12</c:v>
                </c:pt>
                <c:pt idx="15">
                  <c:v>3</c:v>
                </c:pt>
                <c:pt idx="16">
                  <c:v>1</c:v>
                </c:pt>
                <c:pt idx="17">
                  <c:v>3</c:v>
                </c:pt>
                <c:pt idx="18">
                  <c:v>16</c:v>
                </c:pt>
                <c:pt idx="19">
                  <c:v>9</c:v>
                </c:pt>
                <c:pt idx="20">
                  <c:v>0</c:v>
                </c:pt>
                <c:pt idx="21">
                  <c:v>2</c:v>
                </c:pt>
                <c:pt idx="22">
                  <c:v>0</c:v>
                </c:pt>
                <c:pt idx="23">
                  <c:v>0</c:v>
                </c:pt>
              </c:numCache>
            </c:numRef>
          </c:val>
          <c:smooth val="0"/>
          <c:extLst>
            <c:ext xmlns:c16="http://schemas.microsoft.com/office/drawing/2014/chart" uri="{C3380CC4-5D6E-409C-BE32-E72D297353CC}">
              <c16:uniqueId val="{00000009-7B7C-46B5-84C2-57828B23C831}"/>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16</c:v>
                </c:pt>
                <c:pt idx="12">
                  <c:v>2</c:v>
                </c:pt>
                <c:pt idx="13">
                  <c:v>5</c:v>
                </c:pt>
                <c:pt idx="14">
                  <c:v>11</c:v>
                </c:pt>
                <c:pt idx="15">
                  <c:v>5</c:v>
                </c:pt>
                <c:pt idx="16">
                  <c:v>7</c:v>
                </c:pt>
                <c:pt idx="17">
                  <c:v>4</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A-7B7C-46B5-84C2-57828B23C831}"/>
            </c:ext>
          </c:extLst>
        </c:ser>
        <c:dLbls>
          <c:showLegendKey val="0"/>
          <c:showVal val="0"/>
          <c:showCatName val="0"/>
          <c:showSerName val="0"/>
          <c:showPercent val="0"/>
          <c:showBubbleSize val="0"/>
        </c:dLbls>
        <c:smooth val="0"/>
        <c:axId val="275907192"/>
        <c:axId val="275899648"/>
      </c:lineChart>
      <c:catAx>
        <c:axId val="275907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899648"/>
        <c:crosses val="autoZero"/>
        <c:auto val="1"/>
        <c:lblAlgn val="ctr"/>
        <c:lblOffset val="100"/>
        <c:noMultiLvlLbl val="0"/>
      </c:catAx>
      <c:valAx>
        <c:axId val="27589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907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0.42628716151932999</c:v>
                </c:pt>
                <c:pt idx="2">
                  <c:v>0.11396964746176</c:v>
                </c:pt>
                <c:pt idx="3">
                  <c:v>0</c:v>
                </c:pt>
                <c:pt idx="4">
                  <c:v>0</c:v>
                </c:pt>
                <c:pt idx="5">
                  <c:v>0</c:v>
                </c:pt>
                <c:pt idx="6">
                  <c:v>0</c:v>
                </c:pt>
                <c:pt idx="7">
                  <c:v>0</c:v>
                </c:pt>
                <c:pt idx="8">
                  <c:v>0</c:v>
                </c:pt>
                <c:pt idx="9">
                  <c:v>0.66265771706395005</c:v>
                </c:pt>
                <c:pt idx="10">
                  <c:v>5.7870598193019998E-2</c:v>
                </c:pt>
                <c:pt idx="11">
                  <c:v>6.9680924354860998E-3</c:v>
                </c:pt>
                <c:pt idx="12">
                  <c:v>4.0942464027715002E-2</c:v>
                </c:pt>
                <c:pt idx="13">
                  <c:v>4.5272916953722998E-3</c:v>
                </c:pt>
                <c:pt idx="14">
                  <c:v>1.0038777237564999E-2</c:v>
                </c:pt>
                <c:pt idx="15">
                  <c:v>1.2072777854326E-2</c:v>
                </c:pt>
                <c:pt idx="16">
                  <c:v>1.2154794008228E-2</c:v>
                </c:pt>
                <c:pt idx="17">
                  <c:v>0</c:v>
                </c:pt>
                <c:pt idx="18">
                  <c:v>9.8419384682007002E-3</c:v>
                </c:pt>
                <c:pt idx="19">
                  <c:v>1.5353424010393E-2</c:v>
                </c:pt>
                <c:pt idx="20">
                  <c:v>0</c:v>
                </c:pt>
                <c:pt idx="21">
                  <c:v>6.8893569277405E-3</c:v>
                </c:pt>
                <c:pt idx="22">
                  <c:v>0</c:v>
                </c:pt>
                <c:pt idx="23">
                  <c:v>0</c:v>
                </c:pt>
              </c:numCache>
            </c:numRef>
          </c:val>
          <c:smooth val="0"/>
          <c:extLst>
            <c:ext xmlns:c16="http://schemas.microsoft.com/office/drawing/2014/chart" uri="{C3380CC4-5D6E-409C-BE32-E72D297353CC}">
              <c16:uniqueId val="{00000000-7C31-4562-AE23-93B94A7FD1D8}"/>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5.2437335001157999E-3</c:v>
                </c:pt>
                <c:pt idx="11">
                  <c:v>7.8942024329016994E-2</c:v>
                </c:pt>
                <c:pt idx="12">
                  <c:v>0.14098152067454001</c:v>
                </c:pt>
                <c:pt idx="13">
                  <c:v>0.21947408213212</c:v>
                </c:pt>
                <c:pt idx="14">
                  <c:v>9.0061122864490001E-2</c:v>
                </c:pt>
                <c:pt idx="15">
                  <c:v>8.9381821024702005E-2</c:v>
                </c:pt>
                <c:pt idx="16">
                  <c:v>0.21448459025625</c:v>
                </c:pt>
                <c:pt idx="17">
                  <c:v>0.44806908253414002</c:v>
                </c:pt>
                <c:pt idx="18">
                  <c:v>0.13414423699386999</c:v>
                </c:pt>
                <c:pt idx="19">
                  <c:v>0.18715361564958999</c:v>
                </c:pt>
                <c:pt idx="20">
                  <c:v>1.0678148218418001E-2</c:v>
                </c:pt>
                <c:pt idx="21">
                  <c:v>0</c:v>
                </c:pt>
                <c:pt idx="22">
                  <c:v>0</c:v>
                </c:pt>
                <c:pt idx="23">
                  <c:v>0</c:v>
                </c:pt>
              </c:numCache>
            </c:numRef>
          </c:val>
          <c:smooth val="0"/>
          <c:extLst>
            <c:ext xmlns:c16="http://schemas.microsoft.com/office/drawing/2014/chart" uri="{C3380CC4-5D6E-409C-BE32-E72D297353CC}">
              <c16:uniqueId val="{00000001-7C31-4562-AE23-93B94A7FD1D8}"/>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1.9743574358084</c:v>
                </c:pt>
                <c:pt idx="1">
                  <c:v>0.53378762987912998</c:v>
                </c:pt>
                <c:pt idx="2">
                  <c:v>0</c:v>
                </c:pt>
                <c:pt idx="3">
                  <c:v>0</c:v>
                </c:pt>
                <c:pt idx="4">
                  <c:v>0</c:v>
                </c:pt>
                <c:pt idx="5">
                  <c:v>0</c:v>
                </c:pt>
                <c:pt idx="6">
                  <c:v>0</c:v>
                </c:pt>
                <c:pt idx="7">
                  <c:v>0</c:v>
                </c:pt>
                <c:pt idx="8">
                  <c:v>0</c:v>
                </c:pt>
                <c:pt idx="9">
                  <c:v>4.0975342898210997E-2</c:v>
                </c:pt>
                <c:pt idx="10">
                  <c:v>0.89192320853151996</c:v>
                </c:pt>
                <c:pt idx="11">
                  <c:v>6.5138902628421999E-3</c:v>
                </c:pt>
                <c:pt idx="12">
                  <c:v>0.31073689126885001</c:v>
                </c:pt>
                <c:pt idx="13">
                  <c:v>7.6220624652345E-3</c:v>
                </c:pt>
                <c:pt idx="14">
                  <c:v>6.6611960799894995E-2</c:v>
                </c:pt>
                <c:pt idx="15">
                  <c:v>0.16460411494070001</c:v>
                </c:pt>
                <c:pt idx="16">
                  <c:v>3.2920822988140003E-2</c:v>
                </c:pt>
                <c:pt idx="17">
                  <c:v>2.3514873562956999E-2</c:v>
                </c:pt>
                <c:pt idx="18">
                  <c:v>2.2995924629154001E-2</c:v>
                </c:pt>
                <c:pt idx="19">
                  <c:v>6.7301189852602E-2</c:v>
                </c:pt>
                <c:pt idx="20">
                  <c:v>0</c:v>
                </c:pt>
                <c:pt idx="21">
                  <c:v>0</c:v>
                </c:pt>
                <c:pt idx="22">
                  <c:v>0</c:v>
                </c:pt>
                <c:pt idx="23">
                  <c:v>0</c:v>
                </c:pt>
              </c:numCache>
            </c:numRef>
          </c:val>
          <c:smooth val="0"/>
          <c:extLst>
            <c:ext xmlns:c16="http://schemas.microsoft.com/office/drawing/2014/chart" uri="{C3380CC4-5D6E-409C-BE32-E72D297353CC}">
              <c16:uniqueId val="{00000002-7C31-4562-AE23-93B94A7FD1D8}"/>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4.0485333267901998E-2</c:v>
                </c:pt>
                <c:pt idx="10">
                  <c:v>1.5662507718794998E-2</c:v>
                </c:pt>
                <c:pt idx="11">
                  <c:v>4.4779232250862E-2</c:v>
                </c:pt>
                <c:pt idx="12">
                  <c:v>7.1039199500389005E-2</c:v>
                </c:pt>
                <c:pt idx="13">
                  <c:v>0.16139607605789999</c:v>
                </c:pt>
                <c:pt idx="14">
                  <c:v>0.18722762708237001</c:v>
                </c:pt>
                <c:pt idx="15">
                  <c:v>2.8319286149518001E-2</c:v>
                </c:pt>
                <c:pt idx="16">
                  <c:v>1.8947681226392E-2</c:v>
                </c:pt>
                <c:pt idx="17">
                  <c:v>0.27603636319024</c:v>
                </c:pt>
                <c:pt idx="18">
                  <c:v>1.4619703680076E-2</c:v>
                </c:pt>
                <c:pt idx="19">
                  <c:v>2.1367259224726001E-2</c:v>
                </c:pt>
                <c:pt idx="20">
                  <c:v>0</c:v>
                </c:pt>
                <c:pt idx="21">
                  <c:v>2.3650522969632999E-2</c:v>
                </c:pt>
                <c:pt idx="22">
                  <c:v>0</c:v>
                </c:pt>
                <c:pt idx="23">
                  <c:v>0</c:v>
                </c:pt>
              </c:numCache>
            </c:numRef>
          </c:val>
          <c:smooth val="0"/>
          <c:extLst>
            <c:ext xmlns:c16="http://schemas.microsoft.com/office/drawing/2014/chart" uri="{C3380CC4-5D6E-409C-BE32-E72D297353CC}">
              <c16:uniqueId val="{00000003-7C31-4562-AE23-93B94A7FD1D8}"/>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4.7839979780839002E-2</c:v>
                </c:pt>
                <c:pt idx="2">
                  <c:v>0</c:v>
                </c:pt>
                <c:pt idx="3">
                  <c:v>0</c:v>
                </c:pt>
                <c:pt idx="4">
                  <c:v>0</c:v>
                </c:pt>
                <c:pt idx="5">
                  <c:v>0</c:v>
                </c:pt>
                <c:pt idx="6">
                  <c:v>0</c:v>
                </c:pt>
                <c:pt idx="7">
                  <c:v>0</c:v>
                </c:pt>
                <c:pt idx="8">
                  <c:v>0</c:v>
                </c:pt>
                <c:pt idx="9">
                  <c:v>0.10064448576535</c:v>
                </c:pt>
                <c:pt idx="10">
                  <c:v>0.22683763997805001</c:v>
                </c:pt>
                <c:pt idx="11">
                  <c:v>0.67652952539128997</c:v>
                </c:pt>
                <c:pt idx="12">
                  <c:v>0.15006408752007999</c:v>
                </c:pt>
                <c:pt idx="13">
                  <c:v>0.17849728305019999</c:v>
                </c:pt>
                <c:pt idx="14">
                  <c:v>1.9858104814687999E-2</c:v>
                </c:pt>
                <c:pt idx="15">
                  <c:v>0</c:v>
                </c:pt>
                <c:pt idx="16">
                  <c:v>0.13930761407879</c:v>
                </c:pt>
                <c:pt idx="17">
                  <c:v>3.1141118913942001E-2</c:v>
                </c:pt>
                <c:pt idx="18">
                  <c:v>1.9406784250717998E-2</c:v>
                </c:pt>
                <c:pt idx="19">
                  <c:v>6.0777835947983999E-2</c:v>
                </c:pt>
                <c:pt idx="20">
                  <c:v>0</c:v>
                </c:pt>
                <c:pt idx="21">
                  <c:v>1.0272056035960999</c:v>
                </c:pt>
                <c:pt idx="22">
                  <c:v>0</c:v>
                </c:pt>
                <c:pt idx="23">
                  <c:v>0</c:v>
                </c:pt>
              </c:numCache>
            </c:numRef>
          </c:val>
          <c:smooth val="0"/>
          <c:extLst>
            <c:ext xmlns:c16="http://schemas.microsoft.com/office/drawing/2014/chart" uri="{C3380CC4-5D6E-409C-BE32-E72D297353CC}">
              <c16:uniqueId val="{00000004-7C31-4562-AE23-93B94A7FD1D8}"/>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7.3065624860205996E-3</c:v>
                </c:pt>
                <c:pt idx="11">
                  <c:v>0</c:v>
                </c:pt>
                <c:pt idx="12">
                  <c:v>5.8154272847918999E-3</c:v>
                </c:pt>
                <c:pt idx="13">
                  <c:v>5.0698596841776003E-3</c:v>
                </c:pt>
                <c:pt idx="14">
                  <c:v>1.297287625069E-2</c:v>
                </c:pt>
                <c:pt idx="15">
                  <c:v>0</c:v>
                </c:pt>
                <c:pt idx="16">
                  <c:v>2.8331568823345001E-2</c:v>
                </c:pt>
                <c:pt idx="17">
                  <c:v>7.6047895262663003E-3</c:v>
                </c:pt>
                <c:pt idx="18">
                  <c:v>0</c:v>
                </c:pt>
                <c:pt idx="19">
                  <c:v>6.3373246052220002E-3</c:v>
                </c:pt>
                <c:pt idx="20">
                  <c:v>5.6827162518825997E-2</c:v>
                </c:pt>
                <c:pt idx="21">
                  <c:v>5.2189732043004004E-3</c:v>
                </c:pt>
                <c:pt idx="22">
                  <c:v>9.9906058482323E-3</c:v>
                </c:pt>
                <c:pt idx="23">
                  <c:v>0</c:v>
                </c:pt>
              </c:numCache>
            </c:numRef>
          </c:val>
          <c:smooth val="0"/>
          <c:extLst>
            <c:ext xmlns:c16="http://schemas.microsoft.com/office/drawing/2014/chart" uri="{C3380CC4-5D6E-409C-BE32-E72D297353CC}">
              <c16:uniqueId val="{00000005-7C31-4562-AE23-93B94A7FD1D8}"/>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8.6447889885596998E-3</c:v>
                </c:pt>
                <c:pt idx="10">
                  <c:v>6.5116592381359003E-3</c:v>
                </c:pt>
                <c:pt idx="11">
                  <c:v>1.2080250586611E-2</c:v>
                </c:pt>
                <c:pt idx="12">
                  <c:v>2.0283444293504E-2</c:v>
                </c:pt>
                <c:pt idx="13">
                  <c:v>1.4905999794459999E-2</c:v>
                </c:pt>
                <c:pt idx="14">
                  <c:v>1.2087735252402001E-2</c:v>
                </c:pt>
                <c:pt idx="15">
                  <c:v>2.1555837477967001E-2</c:v>
                </c:pt>
                <c:pt idx="16">
                  <c:v>1.4894484924012E-2</c:v>
                </c:pt>
                <c:pt idx="17">
                  <c:v>1.1077305370621999E-2</c:v>
                </c:pt>
                <c:pt idx="18">
                  <c:v>6.1973032749154996E-3</c:v>
                </c:pt>
                <c:pt idx="19">
                  <c:v>0</c:v>
                </c:pt>
                <c:pt idx="20">
                  <c:v>0</c:v>
                </c:pt>
                <c:pt idx="21">
                  <c:v>1.1900618607628E-2</c:v>
                </c:pt>
                <c:pt idx="22">
                  <c:v>0</c:v>
                </c:pt>
                <c:pt idx="23">
                  <c:v>0</c:v>
                </c:pt>
              </c:numCache>
            </c:numRef>
          </c:val>
          <c:smooth val="0"/>
          <c:extLst>
            <c:ext xmlns:c16="http://schemas.microsoft.com/office/drawing/2014/chart" uri="{C3380CC4-5D6E-409C-BE32-E72D297353CC}">
              <c16:uniqueId val="{00000006-7C31-4562-AE23-93B94A7FD1D8}"/>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0.18133168218306001</c:v>
                </c:pt>
                <c:pt idx="8">
                  <c:v>0</c:v>
                </c:pt>
                <c:pt idx="9">
                  <c:v>0.24546117954048</c:v>
                </c:pt>
                <c:pt idx="10">
                  <c:v>1.1111088774121001</c:v>
                </c:pt>
                <c:pt idx="11">
                  <c:v>0.58957367398135996</c:v>
                </c:pt>
                <c:pt idx="12">
                  <c:v>0.1134112785779</c:v>
                </c:pt>
                <c:pt idx="13">
                  <c:v>0.57347987292040004</c:v>
                </c:pt>
                <c:pt idx="14">
                  <c:v>0.20565666393932</c:v>
                </c:pt>
                <c:pt idx="15">
                  <c:v>0.16953775163456999</c:v>
                </c:pt>
                <c:pt idx="16">
                  <c:v>0.28720063687225</c:v>
                </c:pt>
                <c:pt idx="17">
                  <c:v>0.70542447093164995</c:v>
                </c:pt>
                <c:pt idx="18">
                  <c:v>0.34183970574143002</c:v>
                </c:pt>
                <c:pt idx="19">
                  <c:v>0.14558133020794001</c:v>
                </c:pt>
                <c:pt idx="20">
                  <c:v>0</c:v>
                </c:pt>
                <c:pt idx="21">
                  <c:v>0.48052895778510002</c:v>
                </c:pt>
                <c:pt idx="22">
                  <c:v>2.4159129607926002</c:v>
                </c:pt>
                <c:pt idx="23">
                  <c:v>0</c:v>
                </c:pt>
              </c:numCache>
            </c:numRef>
          </c:val>
          <c:smooth val="0"/>
          <c:extLst>
            <c:ext xmlns:c16="http://schemas.microsoft.com/office/drawing/2014/chart" uri="{C3380CC4-5D6E-409C-BE32-E72D297353CC}">
              <c16:uniqueId val="{00000007-7C31-4562-AE23-93B94A7FD1D8}"/>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1.1654840338645001</c:v>
                </c:pt>
                <c:pt idx="2">
                  <c:v>0</c:v>
                </c:pt>
                <c:pt idx="3">
                  <c:v>0</c:v>
                </c:pt>
                <c:pt idx="4">
                  <c:v>0</c:v>
                </c:pt>
                <c:pt idx="5">
                  <c:v>0</c:v>
                </c:pt>
                <c:pt idx="6">
                  <c:v>0</c:v>
                </c:pt>
                <c:pt idx="7">
                  <c:v>0</c:v>
                </c:pt>
                <c:pt idx="8">
                  <c:v>0</c:v>
                </c:pt>
                <c:pt idx="9">
                  <c:v>0</c:v>
                </c:pt>
                <c:pt idx="10">
                  <c:v>0</c:v>
                </c:pt>
                <c:pt idx="11">
                  <c:v>0.94073243416887997</c:v>
                </c:pt>
                <c:pt idx="12">
                  <c:v>5.4528341698296999E-3</c:v>
                </c:pt>
                <c:pt idx="13">
                  <c:v>6.9938525221728998E-2</c:v>
                </c:pt>
                <c:pt idx="14">
                  <c:v>0.19630203011387001</c:v>
                </c:pt>
                <c:pt idx="15">
                  <c:v>9.2461101140591008E-3</c:v>
                </c:pt>
                <c:pt idx="16">
                  <c:v>8.2977911280017001E-3</c:v>
                </c:pt>
                <c:pt idx="17">
                  <c:v>0.22261788197696</c:v>
                </c:pt>
                <c:pt idx="18">
                  <c:v>0.25640174585525</c:v>
                </c:pt>
                <c:pt idx="19">
                  <c:v>0.22356620096301999</c:v>
                </c:pt>
                <c:pt idx="20">
                  <c:v>0</c:v>
                </c:pt>
                <c:pt idx="21">
                  <c:v>0.10009506897834999</c:v>
                </c:pt>
                <c:pt idx="22">
                  <c:v>0</c:v>
                </c:pt>
                <c:pt idx="23">
                  <c:v>0</c:v>
                </c:pt>
              </c:numCache>
            </c:numRef>
          </c:val>
          <c:smooth val="0"/>
          <c:extLst>
            <c:ext xmlns:c16="http://schemas.microsoft.com/office/drawing/2014/chart" uri="{C3380CC4-5D6E-409C-BE32-E72D297353CC}">
              <c16:uniqueId val="{00000008-7C31-4562-AE23-93B94A7FD1D8}"/>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0</c:v>
                </c:pt>
                <c:pt idx="10">
                  <c:v>5.1210126474240003E-2</c:v>
                </c:pt>
                <c:pt idx="11">
                  <c:v>0</c:v>
                </c:pt>
                <c:pt idx="12">
                  <c:v>3.3570740962931001E-2</c:v>
                </c:pt>
                <c:pt idx="13">
                  <c:v>5.5805907055261998E-2</c:v>
                </c:pt>
                <c:pt idx="14">
                  <c:v>3.8773479172769999E-2</c:v>
                </c:pt>
                <c:pt idx="15">
                  <c:v>1.9067018243881E-2</c:v>
                </c:pt>
                <c:pt idx="16">
                  <c:v>1.2556329087434001E-2</c:v>
                </c:pt>
                <c:pt idx="17">
                  <c:v>1.6741772116578998E-2</c:v>
                </c:pt>
                <c:pt idx="18">
                  <c:v>3.3919527882025999E-2</c:v>
                </c:pt>
                <c:pt idx="19">
                  <c:v>3.2165904761019E-2</c:v>
                </c:pt>
                <c:pt idx="20">
                  <c:v>0</c:v>
                </c:pt>
                <c:pt idx="21">
                  <c:v>1.1509968330148E-2</c:v>
                </c:pt>
                <c:pt idx="22">
                  <c:v>0</c:v>
                </c:pt>
                <c:pt idx="23">
                  <c:v>0</c:v>
                </c:pt>
              </c:numCache>
            </c:numRef>
          </c:val>
          <c:smooth val="0"/>
          <c:extLst>
            <c:ext xmlns:c16="http://schemas.microsoft.com/office/drawing/2014/chart" uri="{C3380CC4-5D6E-409C-BE32-E72D297353CC}">
              <c16:uniqueId val="{00000009-7C31-4562-AE23-93B94A7FD1D8}"/>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8.6293285825632005</c:v>
                </c:pt>
                <c:pt idx="11">
                  <c:v>0.12474251196970999</c:v>
                </c:pt>
                <c:pt idx="12">
                  <c:v>8.4901458634895996E-2</c:v>
                </c:pt>
                <c:pt idx="13">
                  <c:v>0.29618082618862002</c:v>
                </c:pt>
                <c:pt idx="14">
                  <c:v>0.13462764826755</c:v>
                </c:pt>
                <c:pt idx="15">
                  <c:v>9.7427903351520004E-2</c:v>
                </c:pt>
                <c:pt idx="16">
                  <c:v>0.89673437574561998</c:v>
                </c:pt>
                <c:pt idx="17">
                  <c:v>9.4644248970048001E-2</c:v>
                </c:pt>
                <c:pt idx="18">
                  <c:v>7.3766841109007997E-2</c:v>
                </c:pt>
                <c:pt idx="19">
                  <c:v>0</c:v>
                </c:pt>
                <c:pt idx="20">
                  <c:v>0</c:v>
                </c:pt>
                <c:pt idx="21">
                  <c:v>0</c:v>
                </c:pt>
                <c:pt idx="22">
                  <c:v>0</c:v>
                </c:pt>
                <c:pt idx="23">
                  <c:v>0</c:v>
                </c:pt>
              </c:numCache>
            </c:numRef>
          </c:val>
          <c:smooth val="0"/>
          <c:extLst>
            <c:ext xmlns:c16="http://schemas.microsoft.com/office/drawing/2014/chart" uri="{C3380CC4-5D6E-409C-BE32-E72D297353CC}">
              <c16:uniqueId val="{0000000A-7C31-4562-AE23-93B94A7FD1D8}"/>
            </c:ext>
          </c:extLst>
        </c:ser>
        <c:dLbls>
          <c:showLegendKey val="0"/>
          <c:showVal val="0"/>
          <c:showCatName val="0"/>
          <c:showSerName val="0"/>
          <c:showPercent val="0"/>
          <c:showBubbleSize val="0"/>
        </c:dLbls>
        <c:smooth val="0"/>
        <c:axId val="276558920"/>
        <c:axId val="276554656"/>
      </c:lineChart>
      <c:catAx>
        <c:axId val="276558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54656"/>
        <c:crosses val="autoZero"/>
        <c:auto val="1"/>
        <c:lblAlgn val="ctr"/>
        <c:lblOffset val="100"/>
        <c:noMultiLvlLbl val="0"/>
      </c:catAx>
      <c:valAx>
        <c:axId val="27655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5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15116</c:v>
                </c:pt>
                <c:pt idx="1">
                  <c:v>72361</c:v>
                </c:pt>
                <c:pt idx="2">
                  <c:v>61866</c:v>
                </c:pt>
                <c:pt idx="3">
                  <c:v>11143</c:v>
                </c:pt>
                <c:pt idx="4">
                  <c:v>18302</c:v>
                </c:pt>
                <c:pt idx="5">
                  <c:v>3510</c:v>
                </c:pt>
                <c:pt idx="6">
                  <c:v>2462</c:v>
                </c:pt>
                <c:pt idx="7">
                  <c:v>20080</c:v>
                </c:pt>
                <c:pt idx="8">
                  <c:v>46311</c:v>
                </c:pt>
                <c:pt idx="9">
                  <c:v>2513</c:v>
                </c:pt>
                <c:pt idx="10">
                  <c:v>5937</c:v>
                </c:pt>
              </c:numCache>
            </c:numRef>
          </c:val>
          <c:extLst>
            <c:ext xmlns:c16="http://schemas.microsoft.com/office/drawing/2014/chart" uri="{C3380CC4-5D6E-409C-BE32-E72D297353CC}">
              <c16:uniqueId val="{00000000-FEB9-4DBE-AB5A-2B883B19638D}"/>
            </c:ext>
          </c:extLst>
        </c:ser>
        <c:ser>
          <c:idx val="1"/>
          <c:order val="1"/>
          <c:tx>
            <c:strRef>
              <c:f>Sheet1!$C$1</c:f>
              <c:strCache>
                <c:ptCount val="1"/>
                <c:pt idx="0">
                  <c:v>Love</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212</c:v>
                </c:pt>
                <c:pt idx="1">
                  <c:v>3209</c:v>
                </c:pt>
                <c:pt idx="2">
                  <c:v>21849</c:v>
                </c:pt>
                <c:pt idx="3">
                  <c:v>577</c:v>
                </c:pt>
                <c:pt idx="4">
                  <c:v>955</c:v>
                </c:pt>
                <c:pt idx="5">
                  <c:v>246</c:v>
                </c:pt>
                <c:pt idx="6">
                  <c:v>103</c:v>
                </c:pt>
                <c:pt idx="7">
                  <c:v>1048</c:v>
                </c:pt>
                <c:pt idx="8">
                  <c:v>915</c:v>
                </c:pt>
                <c:pt idx="9">
                  <c:v>177</c:v>
                </c:pt>
                <c:pt idx="10">
                  <c:v>379</c:v>
                </c:pt>
              </c:numCache>
            </c:numRef>
          </c:val>
          <c:extLst>
            <c:ext xmlns:c16="http://schemas.microsoft.com/office/drawing/2014/chart" uri="{C3380CC4-5D6E-409C-BE32-E72D297353CC}">
              <c16:uniqueId val="{00000001-FEB9-4DBE-AB5A-2B883B19638D}"/>
            </c:ext>
          </c:extLst>
        </c:ser>
        <c:ser>
          <c:idx val="2"/>
          <c:order val="2"/>
          <c:tx>
            <c:strRef>
              <c:f>Sheet1!$D$1</c:f>
              <c:strCache>
                <c:ptCount val="1"/>
                <c:pt idx="0">
                  <c:v>Haha</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19</c:v>
                </c:pt>
                <c:pt idx="1">
                  <c:v>530</c:v>
                </c:pt>
                <c:pt idx="2">
                  <c:v>16771</c:v>
                </c:pt>
                <c:pt idx="3">
                  <c:v>152</c:v>
                </c:pt>
                <c:pt idx="4">
                  <c:v>496</c:v>
                </c:pt>
                <c:pt idx="5">
                  <c:v>114</c:v>
                </c:pt>
                <c:pt idx="6">
                  <c:v>15</c:v>
                </c:pt>
                <c:pt idx="7">
                  <c:v>55</c:v>
                </c:pt>
                <c:pt idx="8">
                  <c:v>353</c:v>
                </c:pt>
                <c:pt idx="9">
                  <c:v>3</c:v>
                </c:pt>
                <c:pt idx="10">
                  <c:v>46</c:v>
                </c:pt>
              </c:numCache>
            </c:numRef>
          </c:val>
          <c:extLst>
            <c:ext xmlns:c16="http://schemas.microsoft.com/office/drawing/2014/chart" uri="{C3380CC4-5D6E-409C-BE32-E72D297353CC}">
              <c16:uniqueId val="{00000002-FEB9-4DBE-AB5A-2B883B19638D}"/>
            </c:ext>
          </c:extLst>
        </c:ser>
        <c:ser>
          <c:idx val="3"/>
          <c:order val="3"/>
          <c:tx>
            <c:strRef>
              <c:f>Sheet1!$E$1</c:f>
              <c:strCache>
                <c:ptCount val="1"/>
                <c:pt idx="0">
                  <c:v>Wow</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8</c:v>
                </c:pt>
                <c:pt idx="1">
                  <c:v>179</c:v>
                </c:pt>
                <c:pt idx="2">
                  <c:v>114</c:v>
                </c:pt>
                <c:pt idx="3">
                  <c:v>37</c:v>
                </c:pt>
                <c:pt idx="4">
                  <c:v>349</c:v>
                </c:pt>
                <c:pt idx="5">
                  <c:v>18</c:v>
                </c:pt>
                <c:pt idx="6">
                  <c:v>16</c:v>
                </c:pt>
                <c:pt idx="7">
                  <c:v>123</c:v>
                </c:pt>
                <c:pt idx="8">
                  <c:v>37</c:v>
                </c:pt>
                <c:pt idx="9">
                  <c:v>9</c:v>
                </c:pt>
                <c:pt idx="10">
                  <c:v>41</c:v>
                </c:pt>
              </c:numCache>
            </c:numRef>
          </c:val>
          <c:extLst>
            <c:ext xmlns:c16="http://schemas.microsoft.com/office/drawing/2014/chart" uri="{C3380CC4-5D6E-409C-BE32-E72D297353CC}">
              <c16:uniqueId val="{00000003-FEB9-4DBE-AB5A-2B883B19638D}"/>
            </c:ext>
          </c:extLst>
        </c:ser>
        <c:ser>
          <c:idx val="4"/>
          <c:order val="4"/>
          <c:tx>
            <c:strRef>
              <c:f>Sheet1!$F$1</c:f>
              <c:strCache>
                <c:ptCount val="1"/>
                <c:pt idx="0">
                  <c:v>Sad</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Sheet1!$F$2:$F$12</c:f>
              <c:numCache>
                <c:formatCode>General</c:formatCode>
                <c:ptCount val="11"/>
                <c:pt idx="0">
                  <c:v>1</c:v>
                </c:pt>
                <c:pt idx="1">
                  <c:v>12</c:v>
                </c:pt>
                <c:pt idx="2">
                  <c:v>260</c:v>
                </c:pt>
                <c:pt idx="3">
                  <c:v>4</c:v>
                </c:pt>
                <c:pt idx="4">
                  <c:v>4</c:v>
                </c:pt>
                <c:pt idx="5">
                  <c:v>5</c:v>
                </c:pt>
                <c:pt idx="6">
                  <c:v>2</c:v>
                </c:pt>
                <c:pt idx="7">
                  <c:v>19</c:v>
                </c:pt>
                <c:pt idx="8">
                  <c:v>50</c:v>
                </c:pt>
                <c:pt idx="9">
                  <c:v>1</c:v>
                </c:pt>
                <c:pt idx="10">
                  <c:v>12</c:v>
                </c:pt>
              </c:numCache>
            </c:numRef>
          </c:val>
          <c:extLst>
            <c:ext xmlns:c16="http://schemas.microsoft.com/office/drawing/2014/chart" uri="{C3380CC4-5D6E-409C-BE32-E72D297353CC}">
              <c16:uniqueId val="{00000004-FEB9-4DBE-AB5A-2B883B19638D}"/>
            </c:ext>
          </c:extLst>
        </c:ser>
        <c:ser>
          <c:idx val="5"/>
          <c:order val="5"/>
          <c:tx>
            <c:strRef>
              <c:f>Sheet1!$G$1</c:f>
              <c:strCache>
                <c:ptCount val="1"/>
                <c:pt idx="0">
                  <c:v>Angry</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Sheet1!$G$2:$G$12</c:f>
              <c:numCache>
                <c:formatCode>General</c:formatCode>
                <c:ptCount val="11"/>
                <c:pt idx="0">
                  <c:v>29</c:v>
                </c:pt>
                <c:pt idx="1">
                  <c:v>110</c:v>
                </c:pt>
                <c:pt idx="2">
                  <c:v>85</c:v>
                </c:pt>
                <c:pt idx="3">
                  <c:v>66</c:v>
                </c:pt>
                <c:pt idx="4">
                  <c:v>60</c:v>
                </c:pt>
                <c:pt idx="5">
                  <c:v>37</c:v>
                </c:pt>
                <c:pt idx="6">
                  <c:v>41</c:v>
                </c:pt>
                <c:pt idx="7">
                  <c:v>124</c:v>
                </c:pt>
                <c:pt idx="8">
                  <c:v>15</c:v>
                </c:pt>
                <c:pt idx="9">
                  <c:v>17</c:v>
                </c:pt>
                <c:pt idx="10">
                  <c:v>85</c:v>
                </c:pt>
              </c:numCache>
            </c:numRef>
          </c:val>
          <c:extLst>
            <c:ext xmlns:c16="http://schemas.microsoft.com/office/drawing/2014/chart" uri="{C3380CC4-5D6E-409C-BE32-E72D297353CC}">
              <c16:uniqueId val="{00000005-FEB9-4DBE-AB5A-2B883B19638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Sheet1!$H$2:$H$12</c:f>
              <c:numCache>
                <c:formatCode>General</c:formatCode>
                <c:ptCount val="11"/>
                <c:pt idx="0">
                  <c:v>459</c:v>
                </c:pt>
                <c:pt idx="1">
                  <c:v>4951</c:v>
                </c:pt>
                <c:pt idx="2">
                  <c:v>3350</c:v>
                </c:pt>
                <c:pt idx="3">
                  <c:v>2441</c:v>
                </c:pt>
                <c:pt idx="4">
                  <c:v>752</c:v>
                </c:pt>
                <c:pt idx="5">
                  <c:v>589</c:v>
                </c:pt>
                <c:pt idx="6">
                  <c:v>719</c:v>
                </c:pt>
                <c:pt idx="7">
                  <c:v>6663</c:v>
                </c:pt>
                <c:pt idx="8">
                  <c:v>1107</c:v>
                </c:pt>
                <c:pt idx="9">
                  <c:v>1235</c:v>
                </c:pt>
                <c:pt idx="10">
                  <c:v>1781</c:v>
                </c:pt>
              </c:numCache>
            </c:numRef>
          </c:val>
          <c:extLst>
            <c:ext xmlns:c16="http://schemas.microsoft.com/office/drawing/2014/chart" uri="{C3380CC4-5D6E-409C-BE32-E72D297353CC}">
              <c16:uniqueId val="{00000006-FEB9-4DBE-AB5A-2B883B19638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Sheet1!$I$2:$I$12</c:f>
              <c:numCache>
                <c:formatCode>General</c:formatCode>
                <c:ptCount val="11"/>
                <c:pt idx="0">
                  <c:v>151</c:v>
                </c:pt>
                <c:pt idx="1">
                  <c:v>2994</c:v>
                </c:pt>
                <c:pt idx="2">
                  <c:v>8537</c:v>
                </c:pt>
                <c:pt idx="3">
                  <c:v>566</c:v>
                </c:pt>
                <c:pt idx="4">
                  <c:v>687</c:v>
                </c:pt>
                <c:pt idx="5">
                  <c:v>452</c:v>
                </c:pt>
                <c:pt idx="6">
                  <c:v>368</c:v>
                </c:pt>
                <c:pt idx="7">
                  <c:v>3688</c:v>
                </c:pt>
                <c:pt idx="8">
                  <c:v>2124</c:v>
                </c:pt>
                <c:pt idx="9">
                  <c:v>143</c:v>
                </c:pt>
                <c:pt idx="10">
                  <c:v>2380</c:v>
                </c:pt>
              </c:numCache>
            </c:numRef>
          </c:val>
          <c:extLst>
            <c:ext xmlns:c16="http://schemas.microsoft.com/office/drawing/2014/chart" uri="{C3380CC4-5D6E-409C-BE32-E72D297353CC}">
              <c16:uniqueId val="{00000007-FEB9-4DBE-AB5A-2B883B19638D}"/>
            </c:ext>
          </c:extLst>
        </c:ser>
        <c:dLbls>
          <c:showLegendKey val="0"/>
          <c:showVal val="0"/>
          <c:showCatName val="0"/>
          <c:showSerName val="0"/>
          <c:showPercent val="0"/>
          <c:showBubbleSize val="0"/>
        </c:dLbls>
        <c:gapWidth val="150"/>
        <c:overlap val="100"/>
        <c:axId val="276556952"/>
        <c:axId val="276560888"/>
      </c:barChart>
      <c:catAx>
        <c:axId val="276556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60888"/>
        <c:crosses val="autoZero"/>
        <c:auto val="1"/>
        <c:lblAlgn val="ctr"/>
        <c:lblOffset val="100"/>
        <c:noMultiLvlLbl val="0"/>
      </c:catAx>
      <c:valAx>
        <c:axId val="276560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56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CBDB-430A-9C3C-164B41667803}"/>
            </c:ext>
          </c:extLst>
        </c:ser>
        <c:ser>
          <c:idx val="1"/>
          <c:order val="1"/>
          <c:tx>
            <c:strRef>
              <c:f>Sheet1!$C$1</c:f>
              <c:strCache>
                <c:ptCount val="1"/>
                <c:pt idx="0">
                  <c:v>Banco Galicia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CBDB-430A-9C3C-164B41667803}"/>
            </c:ext>
          </c:extLst>
        </c:ser>
        <c:ser>
          <c:idx val="2"/>
          <c:order val="2"/>
          <c:tx>
            <c:strRef>
              <c:f>Sheet1!$D$1</c:f>
              <c:strCache>
                <c:ptCount val="1"/>
                <c:pt idx="0">
                  <c:v>BBVA Francés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CBDB-430A-9C3C-164B41667803}"/>
            </c:ext>
          </c:extLst>
        </c:ser>
        <c:ser>
          <c:idx val="3"/>
          <c:order val="3"/>
          <c:tx>
            <c:strRef>
              <c:f>Sheet1!$E$1</c:f>
              <c:strCache>
                <c:ptCount val="1"/>
                <c:pt idx="0">
                  <c:v>Santander Río</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102</c:v>
                </c:pt>
                <c:pt idx="1">
                  <c:v>11</c:v>
                </c:pt>
                <c:pt idx="2">
                  <c:v>18</c:v>
                </c:pt>
                <c:pt idx="3">
                  <c:v>21</c:v>
                </c:pt>
                <c:pt idx="4">
                  <c:v>5</c:v>
                </c:pt>
              </c:numCache>
            </c:numRef>
          </c:val>
          <c:extLst>
            <c:ext xmlns:c16="http://schemas.microsoft.com/office/drawing/2014/chart" uri="{C3380CC4-5D6E-409C-BE32-E72D297353CC}">
              <c16:uniqueId val="{00000003-CBDB-430A-9C3C-164B41667803}"/>
            </c:ext>
          </c:extLst>
        </c:ser>
        <c:ser>
          <c:idx val="4"/>
          <c:order val="4"/>
          <c:tx>
            <c:strRef>
              <c:f>Sheet1!$F$1</c:f>
              <c:strCache>
                <c:ptCount val="1"/>
                <c:pt idx="0">
                  <c:v>ICBC Argentina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11</c:v>
                </c:pt>
                <c:pt idx="1">
                  <c:v>28</c:v>
                </c:pt>
                <c:pt idx="2">
                  <c:v>14</c:v>
                </c:pt>
                <c:pt idx="3">
                  <c:v>8</c:v>
                </c:pt>
                <c:pt idx="4">
                  <c:v>19</c:v>
                </c:pt>
              </c:numCache>
            </c:numRef>
          </c:val>
          <c:extLst>
            <c:ext xmlns:c16="http://schemas.microsoft.com/office/drawing/2014/chart" uri="{C3380CC4-5D6E-409C-BE32-E72D297353CC}">
              <c16:uniqueId val="{00000004-CBDB-430A-9C3C-164B41667803}"/>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23</c:v>
                </c:pt>
                <c:pt idx="1">
                  <c:v>1</c:v>
                </c:pt>
                <c:pt idx="2">
                  <c:v>6</c:v>
                </c:pt>
                <c:pt idx="3">
                  <c:v>3</c:v>
                </c:pt>
                <c:pt idx="4">
                  <c:v>0</c:v>
                </c:pt>
              </c:numCache>
            </c:numRef>
          </c:val>
          <c:extLst>
            <c:ext xmlns:c16="http://schemas.microsoft.com/office/drawing/2014/chart" uri="{C3380CC4-5D6E-409C-BE32-E72D297353CC}">
              <c16:uniqueId val="{00000005-CBDB-430A-9C3C-164B41667803}"/>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CBDB-430A-9C3C-164B41667803}"/>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2</c:v>
                </c:pt>
                <c:pt idx="1">
                  <c:v>1</c:v>
                </c:pt>
                <c:pt idx="2">
                  <c:v>2</c:v>
                </c:pt>
                <c:pt idx="3">
                  <c:v>3</c:v>
                </c:pt>
                <c:pt idx="4">
                  <c:v>5</c:v>
                </c:pt>
              </c:numCache>
            </c:numRef>
          </c:val>
          <c:extLst>
            <c:ext xmlns:c16="http://schemas.microsoft.com/office/drawing/2014/chart" uri="{C3380CC4-5D6E-409C-BE32-E72D297353CC}">
              <c16:uniqueId val="{00000007-CBDB-430A-9C3C-164B41667803}"/>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CBDB-430A-9C3C-164B41667803}"/>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Sheet1!$K$2:$K$6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9-CBDB-430A-9C3C-164B41667803}"/>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Sheet1!$L$2:$L$6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A-CBDB-430A-9C3C-164B41667803}"/>
            </c:ext>
          </c:extLst>
        </c:ser>
        <c:dLbls>
          <c:showLegendKey val="0"/>
          <c:showVal val="0"/>
          <c:showCatName val="0"/>
          <c:showSerName val="0"/>
          <c:showPercent val="0"/>
          <c:showBubbleSize val="0"/>
        </c:dLbls>
        <c:gapWidth val="219"/>
        <c:overlap val="-27"/>
        <c:axId val="22224168"/>
        <c:axId val="275175576"/>
      </c:barChart>
      <c:catAx>
        <c:axId val="22224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75576"/>
        <c:crosses val="autoZero"/>
        <c:auto val="1"/>
        <c:lblAlgn val="ctr"/>
        <c:lblOffset val="100"/>
        <c:noMultiLvlLbl val="0"/>
      </c:catAx>
      <c:valAx>
        <c:axId val="27517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2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0</c:v>
                </c:pt>
                <c:pt idx="1">
                  <c:v>34</c:v>
                </c:pt>
                <c:pt idx="2">
                  <c:v>5</c:v>
                </c:pt>
                <c:pt idx="3">
                  <c:v>21</c:v>
                </c:pt>
                <c:pt idx="4">
                  <c:v>34</c:v>
                </c:pt>
                <c:pt idx="5">
                  <c:v>14</c:v>
                </c:pt>
                <c:pt idx="6">
                  <c:v>2</c:v>
                </c:pt>
                <c:pt idx="7">
                  <c:v>15</c:v>
                </c:pt>
                <c:pt idx="8">
                  <c:v>13</c:v>
                </c:pt>
                <c:pt idx="9">
                  <c:v>13</c:v>
                </c:pt>
                <c:pt idx="10">
                  <c:v>24</c:v>
                </c:pt>
              </c:numCache>
            </c:numRef>
          </c:val>
          <c:extLst>
            <c:ext xmlns:c16="http://schemas.microsoft.com/office/drawing/2014/chart" uri="{C3380CC4-5D6E-409C-BE32-E72D297353CC}">
              <c16:uniqueId val="{00000000-D390-463A-80F9-82BB36938D22}"/>
            </c:ext>
          </c:extLst>
        </c:ser>
        <c:ser>
          <c:idx val="1"/>
          <c:order val="1"/>
          <c:tx>
            <c:strRef>
              <c:f>Sheet1!$C$1</c:f>
              <c:strCache>
                <c:ptCount val="1"/>
                <c:pt idx="0">
                  <c:v>Photo</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23</c:v>
                </c:pt>
                <c:pt idx="1">
                  <c:v>6</c:v>
                </c:pt>
                <c:pt idx="2">
                  <c:v>17</c:v>
                </c:pt>
                <c:pt idx="3">
                  <c:v>11</c:v>
                </c:pt>
                <c:pt idx="4">
                  <c:v>10</c:v>
                </c:pt>
                <c:pt idx="5">
                  <c:v>19</c:v>
                </c:pt>
                <c:pt idx="6">
                  <c:v>49</c:v>
                </c:pt>
                <c:pt idx="7">
                  <c:v>43</c:v>
                </c:pt>
                <c:pt idx="8">
                  <c:v>20</c:v>
                </c:pt>
                <c:pt idx="9">
                  <c:v>60</c:v>
                </c:pt>
                <c:pt idx="10">
                  <c:v>27</c:v>
                </c:pt>
              </c:numCache>
            </c:numRef>
          </c:val>
          <c:extLst>
            <c:ext xmlns:c16="http://schemas.microsoft.com/office/drawing/2014/chart" uri="{C3380CC4-5D6E-409C-BE32-E72D297353CC}">
              <c16:uniqueId val="{00000001-D390-463A-80F9-82BB36938D22}"/>
            </c:ext>
          </c:extLst>
        </c:ser>
        <c:ser>
          <c:idx val="2"/>
          <c:order val="2"/>
          <c:tx>
            <c:strRef>
              <c:f>Sheet1!$D$1</c:f>
              <c:strCache>
                <c:ptCount val="1"/>
                <c:pt idx="0">
                  <c:v>Status</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0</c:v>
                </c:pt>
                <c:pt idx="1">
                  <c:v>1</c:v>
                </c:pt>
                <c:pt idx="2">
                  <c:v>11</c:v>
                </c:pt>
                <c:pt idx="3">
                  <c:v>6</c:v>
                </c:pt>
                <c:pt idx="4">
                  <c:v>0</c:v>
                </c:pt>
                <c:pt idx="5">
                  <c:v>0</c:v>
                </c:pt>
                <c:pt idx="6">
                  <c:v>4</c:v>
                </c:pt>
                <c:pt idx="7">
                  <c:v>0</c:v>
                </c:pt>
                <c:pt idx="8">
                  <c:v>0</c:v>
                </c:pt>
                <c:pt idx="9">
                  <c:v>0</c:v>
                </c:pt>
                <c:pt idx="10">
                  <c:v>0</c:v>
                </c:pt>
              </c:numCache>
            </c:numRef>
          </c:val>
          <c:extLst>
            <c:ext xmlns:c16="http://schemas.microsoft.com/office/drawing/2014/chart" uri="{C3380CC4-5D6E-409C-BE32-E72D297353CC}">
              <c16:uniqueId val="{00000002-D390-463A-80F9-82BB36938D22}"/>
            </c:ext>
          </c:extLst>
        </c:ser>
        <c:ser>
          <c:idx val="3"/>
          <c:order val="3"/>
          <c:tx>
            <c:strRef>
              <c:f>Sheet1!$E$1</c:f>
              <c:strCache>
                <c:ptCount val="1"/>
                <c:pt idx="0">
                  <c:v>Video</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10</c:v>
                </c:pt>
                <c:pt idx="1">
                  <c:v>16</c:v>
                </c:pt>
                <c:pt idx="2">
                  <c:v>8</c:v>
                </c:pt>
                <c:pt idx="3">
                  <c:v>7</c:v>
                </c:pt>
                <c:pt idx="4">
                  <c:v>6</c:v>
                </c:pt>
                <c:pt idx="5">
                  <c:v>1</c:v>
                </c:pt>
                <c:pt idx="6">
                  <c:v>5</c:v>
                </c:pt>
                <c:pt idx="7">
                  <c:v>9</c:v>
                </c:pt>
                <c:pt idx="8">
                  <c:v>7</c:v>
                </c:pt>
                <c:pt idx="9">
                  <c:v>3</c:v>
                </c:pt>
                <c:pt idx="10">
                  <c:v>3</c:v>
                </c:pt>
              </c:numCache>
            </c:numRef>
          </c:val>
          <c:extLst>
            <c:ext xmlns:c16="http://schemas.microsoft.com/office/drawing/2014/chart" uri="{C3380CC4-5D6E-409C-BE32-E72D297353CC}">
              <c16:uniqueId val="{00000003-D390-463A-80F9-82BB36938D22}"/>
            </c:ext>
          </c:extLst>
        </c:ser>
        <c:dLbls>
          <c:showLegendKey val="0"/>
          <c:showVal val="0"/>
          <c:showCatName val="0"/>
          <c:showSerName val="0"/>
          <c:showPercent val="0"/>
          <c:showBubbleSize val="0"/>
        </c:dLbls>
        <c:gapWidth val="150"/>
        <c:overlap val="100"/>
        <c:axId val="277018504"/>
        <c:axId val="277015880"/>
      </c:barChart>
      <c:catAx>
        <c:axId val="277018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15880"/>
        <c:crosses val="autoZero"/>
        <c:auto val="1"/>
        <c:lblAlgn val="ctr"/>
        <c:lblOffset val="100"/>
        <c:noMultiLvlLbl val="0"/>
      </c:catAx>
      <c:valAx>
        <c:axId val="277015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1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0.12521137356313</c:v>
                </c:pt>
                <c:pt idx="3">
                  <c:v>0</c:v>
                </c:pt>
                <c:pt idx="4">
                  <c:v>2.7029485304239001E-2</c:v>
                </c:pt>
                <c:pt idx="5">
                  <c:v>0</c:v>
                </c:pt>
                <c:pt idx="6">
                  <c:v>0</c:v>
                </c:pt>
              </c:numCache>
            </c:numRef>
          </c:val>
          <c:extLst>
            <c:ext xmlns:c16="http://schemas.microsoft.com/office/drawing/2014/chart" uri="{C3380CC4-5D6E-409C-BE32-E72D297353CC}">
              <c16:uniqueId val="{00000000-69F6-4031-B79B-0321DAD46805}"/>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2.7641397663443999E-3</c:v>
                </c:pt>
                <c:pt idx="1">
                  <c:v>0.20670533854018999</c:v>
                </c:pt>
                <c:pt idx="2">
                  <c:v>5.8164604260037001E-2</c:v>
                </c:pt>
                <c:pt idx="3">
                  <c:v>0</c:v>
                </c:pt>
                <c:pt idx="4">
                  <c:v>4.134076574567E-2</c:v>
                </c:pt>
                <c:pt idx="5">
                  <c:v>0</c:v>
                </c:pt>
                <c:pt idx="6">
                  <c:v>0</c:v>
                </c:pt>
              </c:numCache>
            </c:numRef>
          </c:val>
          <c:extLst>
            <c:ext xmlns:c16="http://schemas.microsoft.com/office/drawing/2014/chart" uri="{C3380CC4-5D6E-409C-BE32-E72D297353CC}">
              <c16:uniqueId val="{00000001-69F6-4031-B79B-0321DAD46805}"/>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8.4393072376322993E-3</c:v>
                </c:pt>
                <c:pt idx="1">
                  <c:v>0.81130432219945003</c:v>
                </c:pt>
                <c:pt idx="2">
                  <c:v>0.27485740646785001</c:v>
                </c:pt>
                <c:pt idx="3">
                  <c:v>0</c:v>
                </c:pt>
                <c:pt idx="4">
                  <c:v>4.3597012273635001E-2</c:v>
                </c:pt>
                <c:pt idx="5">
                  <c:v>0</c:v>
                </c:pt>
                <c:pt idx="6">
                  <c:v>0</c:v>
                </c:pt>
              </c:numCache>
            </c:numRef>
          </c:val>
          <c:extLst>
            <c:ext xmlns:c16="http://schemas.microsoft.com/office/drawing/2014/chart" uri="{C3380CC4-5D6E-409C-BE32-E72D297353CC}">
              <c16:uniqueId val="{00000002-69F6-4031-B79B-0321DAD46805}"/>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1.9967173113460999E-2</c:v>
                </c:pt>
                <c:pt idx="1">
                  <c:v>0.11484006862844</c:v>
                </c:pt>
                <c:pt idx="2">
                  <c:v>3.5226948683492999E-2</c:v>
                </c:pt>
                <c:pt idx="3">
                  <c:v>0</c:v>
                </c:pt>
                <c:pt idx="4">
                  <c:v>2.0334520809431999E-2</c:v>
                </c:pt>
                <c:pt idx="5">
                  <c:v>0</c:v>
                </c:pt>
                <c:pt idx="6">
                  <c:v>0</c:v>
                </c:pt>
              </c:numCache>
            </c:numRef>
          </c:val>
          <c:extLst>
            <c:ext xmlns:c16="http://schemas.microsoft.com/office/drawing/2014/chart" uri="{C3380CC4-5D6E-409C-BE32-E72D297353CC}">
              <c16:uniqueId val="{00000003-69F6-4031-B79B-0321DAD46805}"/>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0.15812083986347</c:v>
                </c:pt>
                <c:pt idx="2">
                  <c:v>0.41293987407640997</c:v>
                </c:pt>
                <c:pt idx="3">
                  <c:v>0</c:v>
                </c:pt>
                <c:pt idx="4">
                  <c:v>4.5263756282851002E-2</c:v>
                </c:pt>
                <c:pt idx="5">
                  <c:v>0</c:v>
                </c:pt>
                <c:pt idx="6">
                  <c:v>0</c:v>
                </c:pt>
              </c:numCache>
            </c:numRef>
          </c:val>
          <c:extLst>
            <c:ext xmlns:c16="http://schemas.microsoft.com/office/drawing/2014/chart" uri="{C3380CC4-5D6E-409C-BE32-E72D297353CC}">
              <c16:uniqueId val="{00000004-69F6-4031-B79B-0321DAD46805}"/>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7.6557638971066003E-3</c:v>
                </c:pt>
                <c:pt idx="2">
                  <c:v>6.1364907670601E-3</c:v>
                </c:pt>
                <c:pt idx="3">
                  <c:v>0</c:v>
                </c:pt>
                <c:pt idx="4">
                  <c:v>0.51854907904846004</c:v>
                </c:pt>
                <c:pt idx="5">
                  <c:v>0</c:v>
                </c:pt>
                <c:pt idx="6">
                  <c:v>0</c:v>
                </c:pt>
              </c:numCache>
            </c:numRef>
          </c:val>
          <c:extLst>
            <c:ext xmlns:c16="http://schemas.microsoft.com/office/drawing/2014/chart" uri="{C3380CC4-5D6E-409C-BE32-E72D297353CC}">
              <c16:uniqueId val="{00000005-69F6-4031-B79B-0321DAD46805}"/>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2.1787262666934998E-2</c:v>
                </c:pt>
                <c:pt idx="1">
                  <c:v>4.8196161231610002E-3</c:v>
                </c:pt>
                <c:pt idx="2">
                  <c:v>1.4546616555650999E-2</c:v>
                </c:pt>
                <c:pt idx="3">
                  <c:v>0</c:v>
                </c:pt>
                <c:pt idx="4">
                  <c:v>5.0188008605735997E-3</c:v>
                </c:pt>
                <c:pt idx="5">
                  <c:v>0</c:v>
                </c:pt>
                <c:pt idx="6">
                  <c:v>0</c:v>
                </c:pt>
              </c:numCache>
            </c:numRef>
          </c:val>
          <c:extLst>
            <c:ext xmlns:c16="http://schemas.microsoft.com/office/drawing/2014/chart" uri="{C3380CC4-5D6E-409C-BE32-E72D297353CC}">
              <c16:uniqueId val="{00000006-69F6-4031-B79B-0321DAD46805}"/>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0.11831492777373</c:v>
                </c:pt>
                <c:pt idx="2">
                  <c:v>0.66354934172645996</c:v>
                </c:pt>
                <c:pt idx="3">
                  <c:v>0</c:v>
                </c:pt>
                <c:pt idx="4">
                  <c:v>0.55854287224245003</c:v>
                </c:pt>
                <c:pt idx="5">
                  <c:v>0</c:v>
                </c:pt>
                <c:pt idx="6">
                  <c:v>0</c:v>
                </c:pt>
              </c:numCache>
            </c:numRef>
          </c:val>
          <c:extLst>
            <c:ext xmlns:c16="http://schemas.microsoft.com/office/drawing/2014/chart" uri="{C3380CC4-5D6E-409C-BE32-E72D297353CC}">
              <c16:uniqueId val="{00000007-69F6-4031-B79B-0321DAD46805}"/>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0.23264695864905999</c:v>
                </c:pt>
                <c:pt idx="2">
                  <c:v>0.41728689169653999</c:v>
                </c:pt>
                <c:pt idx="3">
                  <c:v>0</c:v>
                </c:pt>
                <c:pt idx="4">
                  <c:v>0.1002853115869</c:v>
                </c:pt>
                <c:pt idx="5">
                  <c:v>0</c:v>
                </c:pt>
                <c:pt idx="6">
                  <c:v>0</c:v>
                </c:pt>
              </c:numCache>
            </c:numRef>
          </c:val>
          <c:extLst>
            <c:ext xmlns:c16="http://schemas.microsoft.com/office/drawing/2014/chart" uri="{C3380CC4-5D6E-409C-BE32-E72D297353CC}">
              <c16:uniqueId val="{00000008-69F6-4031-B79B-0321DAD46805}"/>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Sheet1!$K$2:$K$8</c:f>
              <c:numCache>
                <c:formatCode>General</c:formatCode>
                <c:ptCount val="7"/>
                <c:pt idx="0">
                  <c:v>0</c:v>
                </c:pt>
                <c:pt idx="1">
                  <c:v>3.4201632012941997E-2</c:v>
                </c:pt>
                <c:pt idx="2">
                  <c:v>3.9496064199306E-2</c:v>
                </c:pt>
                <c:pt idx="3">
                  <c:v>0</c:v>
                </c:pt>
                <c:pt idx="4">
                  <c:v>1.4469575625881E-2</c:v>
                </c:pt>
                <c:pt idx="5">
                  <c:v>0</c:v>
                </c:pt>
                <c:pt idx="6">
                  <c:v>0</c:v>
                </c:pt>
              </c:numCache>
            </c:numRef>
          </c:val>
          <c:extLst>
            <c:ext xmlns:c16="http://schemas.microsoft.com/office/drawing/2014/chart" uri="{C3380CC4-5D6E-409C-BE32-E72D297353CC}">
              <c16:uniqueId val="{00000009-69F6-4031-B79B-0321DAD46805}"/>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Sheet1!$L$2:$L$8</c:f>
              <c:numCache>
                <c:formatCode>General</c:formatCode>
                <c:ptCount val="7"/>
                <c:pt idx="0">
                  <c:v>0</c:v>
                </c:pt>
                <c:pt idx="1">
                  <c:v>0.29827843424808997</c:v>
                </c:pt>
                <c:pt idx="2">
                  <c:v>0.18532591014675001</c:v>
                </c:pt>
                <c:pt idx="3">
                  <c:v>0</c:v>
                </c:pt>
                <c:pt idx="4">
                  <c:v>6.0996807379830997</c:v>
                </c:pt>
                <c:pt idx="5">
                  <c:v>0</c:v>
                </c:pt>
                <c:pt idx="6">
                  <c:v>0</c:v>
                </c:pt>
              </c:numCache>
            </c:numRef>
          </c:val>
          <c:extLst>
            <c:ext xmlns:c16="http://schemas.microsoft.com/office/drawing/2014/chart" uri="{C3380CC4-5D6E-409C-BE32-E72D297353CC}">
              <c16:uniqueId val="{0000000A-69F6-4031-B79B-0321DAD46805}"/>
            </c:ext>
          </c:extLst>
        </c:ser>
        <c:dLbls>
          <c:showLegendKey val="0"/>
          <c:showVal val="0"/>
          <c:showCatName val="0"/>
          <c:showSerName val="0"/>
          <c:showPercent val="0"/>
          <c:showBubbleSize val="0"/>
        </c:dLbls>
        <c:gapWidth val="219"/>
        <c:overlap val="-27"/>
        <c:axId val="274975208"/>
        <c:axId val="274982424"/>
      </c:barChart>
      <c:catAx>
        <c:axId val="274975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982424"/>
        <c:crosses val="autoZero"/>
        <c:auto val="1"/>
        <c:lblAlgn val="ctr"/>
        <c:lblOffset val="100"/>
        <c:noMultiLvlLbl val="0"/>
      </c:catAx>
      <c:valAx>
        <c:axId val="27498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97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3321161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403950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69950176"/>
                    </a:ext>
                  </a:extLst>
                </a:gridCol>
                <a:gridCol w="740664">
                  <a:extLst>
                    <a:ext uri="{9D8B030D-6E8A-4147-A177-3AD203B41FA5}">
                      <a16:colId xmlns:a16="http://schemas.microsoft.com/office/drawing/2014/main" val="64534630"/>
                    </a:ext>
                  </a:extLst>
                </a:gridCol>
                <a:gridCol w="740664">
                  <a:extLst>
                    <a:ext uri="{9D8B030D-6E8A-4147-A177-3AD203B41FA5}">
                      <a16:colId xmlns:a16="http://schemas.microsoft.com/office/drawing/2014/main" val="35148547"/>
                    </a:ext>
                  </a:extLst>
                </a:gridCol>
                <a:gridCol w="740664">
                  <a:extLst>
                    <a:ext uri="{9D8B030D-6E8A-4147-A177-3AD203B41FA5}">
                      <a16:colId xmlns:a16="http://schemas.microsoft.com/office/drawing/2014/main" val="806126030"/>
                    </a:ext>
                  </a:extLst>
                </a:gridCol>
                <a:gridCol w="740664">
                  <a:extLst>
                    <a:ext uri="{9D8B030D-6E8A-4147-A177-3AD203B41FA5}">
                      <a16:colId xmlns:a16="http://schemas.microsoft.com/office/drawing/2014/main" val="1284665651"/>
                    </a:ext>
                  </a:extLst>
                </a:gridCol>
                <a:gridCol w="740664">
                  <a:extLst>
                    <a:ext uri="{9D8B030D-6E8A-4147-A177-3AD203B41FA5}">
                      <a16:colId xmlns:a16="http://schemas.microsoft.com/office/drawing/2014/main" val="405182362"/>
                    </a:ext>
                  </a:extLst>
                </a:gridCol>
                <a:gridCol w="740664">
                  <a:extLst>
                    <a:ext uri="{9D8B030D-6E8A-4147-A177-3AD203B41FA5}">
                      <a16:colId xmlns:a16="http://schemas.microsoft.com/office/drawing/2014/main" val="1538054600"/>
                    </a:ext>
                  </a:extLst>
                </a:gridCol>
                <a:gridCol w="740664">
                  <a:extLst>
                    <a:ext uri="{9D8B030D-6E8A-4147-A177-3AD203B41FA5}">
                      <a16:colId xmlns:a16="http://schemas.microsoft.com/office/drawing/2014/main" val="3778847103"/>
                    </a:ext>
                  </a:extLst>
                </a:gridCol>
                <a:gridCol w="740664">
                  <a:extLst>
                    <a:ext uri="{9D8B030D-6E8A-4147-A177-3AD203B41FA5}">
                      <a16:colId xmlns:a16="http://schemas.microsoft.com/office/drawing/2014/main" val="1784642684"/>
                    </a:ext>
                  </a:extLst>
                </a:gridCol>
                <a:gridCol w="740664">
                  <a:extLst>
                    <a:ext uri="{9D8B030D-6E8A-4147-A177-3AD203B41FA5}">
                      <a16:colId xmlns:a16="http://schemas.microsoft.com/office/drawing/2014/main" val="2465766304"/>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441644849"/>
                  </a:ext>
                </a:extLst>
              </a:tr>
              <a:tr h="370840">
                <a:tc>
                  <a:txBody>
                    <a:bodyPr/>
                    <a:lstStyle/>
                    <a:p>
                      <a:r>
                        <a:rPr lang="en-US" sz="1000"/>
                        <a:t>Banco Supervielle</a:t>
                      </a:r>
                      <a:endParaRPr lang="en-US" sz="1000"/>
                    </a:p>
                  </a:txBody>
                  <a:tcPr/>
                </a:tc>
                <a:tc>
                  <a:txBody>
                    <a:bodyPr/>
                    <a:lstStyle/>
                    <a:p>
                      <a:r>
                        <a:rPr lang="en-US" sz="1000"/>
                        <a:t>509089</a:t>
                      </a:r>
                      <a:endParaRPr lang="en-US" sz="1000"/>
                    </a:p>
                  </a:txBody>
                  <a:tcPr/>
                </a:tc>
                <a:tc>
                  <a:txBody>
                    <a:bodyPr/>
                    <a:lstStyle/>
                    <a:p>
                      <a:r>
                        <a:rPr lang="en-US" sz="1000"/>
                        <a:t>2134</a:t>
                      </a:r>
                      <a:endParaRPr lang="en-US" sz="1000"/>
                    </a:p>
                  </a:txBody>
                  <a:tcPr/>
                </a:tc>
                <a:tc>
                  <a:txBody>
                    <a:bodyPr/>
                    <a:lstStyle/>
                    <a:p>
                      <a:r>
                        <a:rPr lang="en-US" sz="1000"/>
                        <a:t>33</a:t>
                      </a:r>
                      <a:endParaRPr lang="en-US" sz="1000"/>
                    </a:p>
                  </a:txBody>
                  <a:tcPr/>
                </a:tc>
                <a:tc>
                  <a:txBody>
                    <a:bodyPr/>
                    <a:lstStyle/>
                    <a:p>
                      <a:r>
                        <a:rPr lang="en-US" sz="1000"/>
                        <a:t>15385</a:t>
                      </a:r>
                      <a:endParaRPr lang="en-US" sz="1000"/>
                    </a:p>
                  </a:txBody>
                  <a:tcPr/>
                </a:tc>
                <a:tc>
                  <a:txBody>
                    <a:bodyPr/>
                    <a:lstStyle/>
                    <a:p>
                      <a:r>
                        <a:rPr lang="en-US" sz="1000"/>
                        <a:t>459</a:t>
                      </a:r>
                      <a:endParaRPr lang="en-US" sz="1000"/>
                    </a:p>
                  </a:txBody>
                  <a:tcPr/>
                </a:tc>
                <a:tc>
                  <a:txBody>
                    <a:bodyPr/>
                    <a:lstStyle/>
                    <a:p>
                      <a:r>
                        <a:rPr lang="en-US" sz="1000"/>
                        <a:t>151</a:t>
                      </a:r>
                      <a:endParaRPr lang="en-US" sz="1000"/>
                    </a:p>
                  </a:txBody>
                  <a:tcPr/>
                </a:tc>
                <a:tc>
                  <a:txBody>
                    <a:bodyPr/>
                    <a:lstStyle/>
                    <a:p>
                      <a:r>
                        <a:rPr lang="en-US" sz="1000"/>
                        <a:t>0</a:t>
                      </a:r>
                      <a:endParaRPr lang="en-US" sz="1000"/>
                    </a:p>
                  </a:txBody>
                  <a:tcPr/>
                </a:tc>
                <a:tc>
                  <a:txBody>
                    <a:bodyPr/>
                    <a:lstStyle/>
                    <a:p>
                      <a:r>
                        <a:rPr lang="en-US" sz="1000"/>
                        <a:t>0.0954%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659125613"/>
                  </a:ext>
                </a:extLst>
              </a:tr>
              <a:tr h="370840">
                <a:tc>
                  <a:txBody>
                    <a:bodyPr/>
                    <a:lstStyle/>
                    <a:p>
                      <a:r>
                        <a:rPr lang="en-US" sz="1000"/>
                        <a:t>Banco Galicia</a:t>
                      </a:r>
                      <a:endParaRPr lang="en-US" sz="1000"/>
                    </a:p>
                  </a:txBody>
                  <a:tcPr/>
                </a:tc>
                <a:tc>
                  <a:txBody>
                    <a:bodyPr/>
                    <a:lstStyle/>
                    <a:p>
                      <a:r>
                        <a:rPr lang="en-US" sz="1000"/>
                        <a:t>1050697</a:t>
                      </a:r>
                      <a:endParaRPr lang="en-US" sz="1000"/>
                    </a:p>
                  </a:txBody>
                  <a:tcPr/>
                </a:tc>
                <a:tc>
                  <a:txBody>
                    <a:bodyPr/>
                    <a:lstStyle/>
                    <a:p>
                      <a:r>
                        <a:rPr lang="en-US" sz="1000"/>
                        <a:t>3667</a:t>
                      </a:r>
                      <a:endParaRPr lang="en-US" sz="1000"/>
                    </a:p>
                  </a:txBody>
                  <a:tcPr/>
                </a:tc>
                <a:tc>
                  <a:txBody>
                    <a:bodyPr/>
                    <a:lstStyle/>
                    <a:p>
                      <a:r>
                        <a:rPr lang="en-US" sz="1000"/>
                        <a:t>57</a:t>
                      </a:r>
                      <a:endParaRPr lang="en-US" sz="1000"/>
                    </a:p>
                  </a:txBody>
                  <a:tcPr/>
                </a:tc>
                <a:tc>
                  <a:txBody>
                    <a:bodyPr/>
                    <a:lstStyle/>
                    <a:p>
                      <a:r>
                        <a:rPr lang="en-US" sz="1000"/>
                        <a:t>76401</a:t>
                      </a:r>
                      <a:endParaRPr lang="en-US" sz="1000"/>
                    </a:p>
                  </a:txBody>
                  <a:tcPr/>
                </a:tc>
                <a:tc>
                  <a:txBody>
                    <a:bodyPr/>
                    <a:lstStyle/>
                    <a:p>
                      <a:r>
                        <a:rPr lang="en-US" sz="1000"/>
                        <a:t>4951</a:t>
                      </a:r>
                      <a:endParaRPr lang="en-US" sz="1000"/>
                    </a:p>
                  </a:txBody>
                  <a:tcPr/>
                </a:tc>
                <a:tc>
                  <a:txBody>
                    <a:bodyPr/>
                    <a:lstStyle/>
                    <a:p>
                      <a:r>
                        <a:rPr lang="en-US" sz="1000"/>
                        <a:t>2994</a:t>
                      </a:r>
                      <a:endParaRPr lang="en-US" sz="1000"/>
                    </a:p>
                  </a:txBody>
                  <a:tcPr/>
                </a:tc>
                <a:tc>
                  <a:txBody>
                    <a:bodyPr/>
                    <a:lstStyle/>
                    <a:p>
                      <a:r>
                        <a:rPr lang="en-US" sz="1000"/>
                        <a:t>0</a:t>
                      </a:r>
                      <a:endParaRPr lang="en-US" sz="1000"/>
                    </a:p>
                  </a:txBody>
                  <a:tcPr/>
                </a:tc>
                <a:tc>
                  <a:txBody>
                    <a:bodyPr/>
                    <a:lstStyle/>
                    <a:p>
                      <a:r>
                        <a:rPr lang="en-US" sz="1000"/>
                        <a:t>0.1411%</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519264766"/>
                  </a:ext>
                </a:extLst>
              </a:tr>
              <a:tr h="370840">
                <a:tc>
                  <a:txBody>
                    <a:bodyPr/>
                    <a:lstStyle/>
                    <a:p>
                      <a:r>
                        <a:rPr lang="en-US" sz="1000"/>
                        <a:t>BBVA Francés</a:t>
                      </a:r>
                      <a:endParaRPr lang="en-US" sz="1000"/>
                    </a:p>
                  </a:txBody>
                  <a:tcPr/>
                </a:tc>
                <a:tc>
                  <a:txBody>
                    <a:bodyPr/>
                    <a:lstStyle/>
                    <a:p>
                      <a:r>
                        <a:rPr lang="en-US" sz="1000"/>
                        <a:t>1250047</a:t>
                      </a:r>
                      <a:endParaRPr lang="en-US" sz="1000"/>
                    </a:p>
                  </a:txBody>
                  <a:tcPr/>
                </a:tc>
                <a:tc>
                  <a:txBody>
                    <a:bodyPr/>
                    <a:lstStyle/>
                    <a:p>
                      <a:r>
                        <a:rPr lang="en-US" sz="1000"/>
                        <a:t>33774</a:t>
                      </a:r>
                      <a:endParaRPr lang="en-US" sz="1000"/>
                    </a:p>
                  </a:txBody>
                  <a:tcPr/>
                </a:tc>
                <a:tc>
                  <a:txBody>
                    <a:bodyPr/>
                    <a:lstStyle/>
                    <a:p>
                      <a:r>
                        <a:rPr lang="en-US" sz="1000"/>
                        <a:t>41</a:t>
                      </a:r>
                      <a:endParaRPr lang="en-US" sz="1000"/>
                    </a:p>
                  </a:txBody>
                  <a:tcPr/>
                </a:tc>
                <a:tc>
                  <a:txBody>
                    <a:bodyPr/>
                    <a:lstStyle/>
                    <a:p>
                      <a:r>
                        <a:rPr lang="en-US" sz="1000"/>
                        <a:t>100945</a:t>
                      </a:r>
                      <a:endParaRPr lang="en-US" sz="1000"/>
                    </a:p>
                  </a:txBody>
                  <a:tcPr/>
                </a:tc>
                <a:tc>
                  <a:txBody>
                    <a:bodyPr/>
                    <a:lstStyle/>
                    <a:p>
                      <a:r>
                        <a:rPr lang="en-US" sz="1000"/>
                        <a:t>3350</a:t>
                      </a:r>
                      <a:endParaRPr lang="en-US" sz="1000"/>
                    </a:p>
                  </a:txBody>
                  <a:tcPr/>
                </a:tc>
                <a:tc>
                  <a:txBody>
                    <a:bodyPr/>
                    <a:lstStyle/>
                    <a:p>
                      <a:r>
                        <a:rPr lang="en-US" sz="1000"/>
                        <a:t>8537</a:t>
                      </a:r>
                      <a:endParaRPr lang="en-US" sz="1000"/>
                    </a:p>
                  </a:txBody>
                  <a:tcPr/>
                </a:tc>
                <a:tc>
                  <a:txBody>
                    <a:bodyPr/>
                    <a:lstStyle/>
                    <a:p>
                      <a:r>
                        <a:rPr lang="en-US" sz="1000"/>
                        <a:t>0</a:t>
                      </a:r>
                      <a:endParaRPr lang="en-US" sz="1000"/>
                    </a:p>
                  </a:txBody>
                  <a:tcPr/>
                </a:tc>
                <a:tc>
                  <a:txBody>
                    <a:bodyPr/>
                    <a:lstStyle/>
                    <a:p>
                      <a:r>
                        <a:rPr lang="en-US" sz="1000"/>
                        <a:t>0.2232%</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570773160"/>
                  </a:ext>
                </a:extLst>
              </a:tr>
              <a:tr h="370840">
                <a:tc>
                  <a:txBody>
                    <a:bodyPr/>
                    <a:lstStyle/>
                    <a:p>
                      <a:r>
                        <a:rPr lang="en-US" sz="1000"/>
                        <a:t>Santander Río</a:t>
                      </a:r>
                      <a:endParaRPr lang="en-US" sz="1000"/>
                    </a:p>
                  </a:txBody>
                  <a:tcPr/>
                </a:tc>
                <a:tc>
                  <a:txBody>
                    <a:bodyPr/>
                    <a:lstStyle/>
                    <a:p>
                      <a:r>
                        <a:rPr lang="en-US" sz="1000"/>
                        <a:t>491142</a:t>
                      </a:r>
                      <a:endParaRPr lang="en-US" sz="1000"/>
                    </a:p>
                  </a:txBody>
                  <a:tcPr/>
                </a:tc>
                <a:tc>
                  <a:txBody>
                    <a:bodyPr/>
                    <a:lstStyle/>
                    <a:p>
                      <a:r>
                        <a:rPr lang="en-US" sz="1000"/>
                        <a:t>4602</a:t>
                      </a:r>
                      <a:endParaRPr lang="en-US" sz="1000"/>
                    </a:p>
                  </a:txBody>
                  <a:tcPr/>
                </a:tc>
                <a:tc>
                  <a:txBody>
                    <a:bodyPr/>
                    <a:lstStyle/>
                    <a:p>
                      <a:r>
                        <a:rPr lang="en-US" sz="1000"/>
                        <a:t>45</a:t>
                      </a:r>
                      <a:endParaRPr lang="en-US" sz="1000"/>
                    </a:p>
                  </a:txBody>
                  <a:tcPr/>
                </a:tc>
                <a:tc>
                  <a:txBody>
                    <a:bodyPr/>
                    <a:lstStyle/>
                    <a:p>
                      <a:r>
                        <a:rPr lang="en-US" sz="1000"/>
                        <a:t>11979</a:t>
                      </a:r>
                      <a:endParaRPr lang="en-US" sz="1000"/>
                    </a:p>
                  </a:txBody>
                  <a:tcPr/>
                </a:tc>
                <a:tc>
                  <a:txBody>
                    <a:bodyPr/>
                    <a:lstStyle/>
                    <a:p>
                      <a:r>
                        <a:rPr lang="en-US" sz="1000"/>
                        <a:t>2441</a:t>
                      </a:r>
                      <a:endParaRPr lang="en-US" sz="1000"/>
                    </a:p>
                  </a:txBody>
                  <a:tcPr/>
                </a:tc>
                <a:tc>
                  <a:txBody>
                    <a:bodyPr/>
                    <a:lstStyle/>
                    <a:p>
                      <a:r>
                        <a:rPr lang="en-US" sz="1000"/>
                        <a:t>566</a:t>
                      </a:r>
                      <a:endParaRPr lang="en-US" sz="1000"/>
                    </a:p>
                  </a:txBody>
                  <a:tcPr/>
                </a:tc>
                <a:tc>
                  <a:txBody>
                    <a:bodyPr/>
                    <a:lstStyle/>
                    <a:p>
                      <a:r>
                        <a:rPr lang="en-US" sz="1000"/>
                        <a:t>337</a:t>
                      </a:r>
                      <a:endParaRPr lang="en-US" sz="1000"/>
                    </a:p>
                  </a:txBody>
                  <a:tcPr/>
                </a:tc>
                <a:tc>
                  <a:txBody>
                    <a:bodyPr/>
                    <a:lstStyle/>
                    <a:p>
                      <a:r>
                        <a:rPr lang="en-US" sz="1000"/>
                        <a:t>0.0681%</a:t>
                      </a:r>
                      <a:endParaRPr lang="en-US" sz="1000"/>
                    </a:p>
                  </a:txBody>
                  <a:tcPr/>
                </a:tc>
                <a:tc>
                  <a:txBody>
                    <a:bodyPr/>
                    <a:lstStyle/>
                    <a:p>
                      <a:r>
                        <a:rPr lang="en-US" sz="1000"/>
                        <a:t>96.8%</a:t>
                      </a:r>
                      <a:endParaRPr lang="en-US" sz="1000"/>
                    </a:p>
                  </a:txBody>
                  <a:tcPr/>
                </a:tc>
                <a:extLst>
                  <a:ext uri="{0D108BD9-81ED-4DB2-BD59-A6C34878D82A}">
                    <a16:rowId xmlns:a16="http://schemas.microsoft.com/office/drawing/2014/main" val="4181122028"/>
                  </a:ext>
                </a:extLst>
              </a:tr>
              <a:tr h="370840">
                <a:tc>
                  <a:txBody>
                    <a:bodyPr/>
                    <a:lstStyle/>
                    <a:p>
                      <a:r>
                        <a:rPr lang="en-US" sz="1000"/>
                        <a:t>ICBC Argentina</a:t>
                      </a:r>
                      <a:endParaRPr lang="en-US" sz="1000"/>
                    </a:p>
                  </a:txBody>
                  <a:tcPr/>
                </a:tc>
                <a:tc>
                  <a:txBody>
                    <a:bodyPr/>
                    <a:lstStyle/>
                    <a:p>
                      <a:r>
                        <a:rPr lang="en-US" sz="1000"/>
                        <a:t>223773</a:t>
                      </a:r>
                      <a:endParaRPr lang="en-US" sz="1000"/>
                    </a:p>
                  </a:txBody>
                  <a:tcPr/>
                </a:tc>
                <a:tc>
                  <a:txBody>
                    <a:bodyPr/>
                    <a:lstStyle/>
                    <a:p>
                      <a:r>
                        <a:rPr lang="en-US" sz="1000"/>
                        <a:t>4405</a:t>
                      </a:r>
                      <a:endParaRPr lang="en-US" sz="1000"/>
                    </a:p>
                  </a:txBody>
                  <a:tcPr/>
                </a:tc>
                <a:tc>
                  <a:txBody>
                    <a:bodyPr/>
                    <a:lstStyle/>
                    <a:p>
                      <a:r>
                        <a:rPr lang="en-US" sz="1000"/>
                        <a:t>50</a:t>
                      </a:r>
                      <a:endParaRPr lang="en-US" sz="1000"/>
                    </a:p>
                  </a:txBody>
                  <a:tcPr/>
                </a:tc>
                <a:tc>
                  <a:txBody>
                    <a:bodyPr/>
                    <a:lstStyle/>
                    <a:p>
                      <a:r>
                        <a:rPr lang="en-US" sz="1000"/>
                        <a:t>20166</a:t>
                      </a:r>
                      <a:endParaRPr lang="en-US" sz="1000"/>
                    </a:p>
                  </a:txBody>
                  <a:tcPr/>
                </a:tc>
                <a:tc>
                  <a:txBody>
                    <a:bodyPr/>
                    <a:lstStyle/>
                    <a:p>
                      <a:r>
                        <a:rPr lang="en-US" sz="1000"/>
                        <a:t>752</a:t>
                      </a:r>
                      <a:endParaRPr lang="en-US" sz="1000"/>
                    </a:p>
                  </a:txBody>
                  <a:tcPr/>
                </a:tc>
                <a:tc>
                  <a:txBody>
                    <a:bodyPr/>
                    <a:lstStyle/>
                    <a:p>
                      <a:r>
                        <a:rPr lang="en-US" sz="1000"/>
                        <a:t>687</a:t>
                      </a:r>
                      <a:endParaRPr lang="en-US" sz="1000"/>
                    </a:p>
                  </a:txBody>
                  <a:tcPr/>
                </a:tc>
                <a:tc>
                  <a:txBody>
                    <a:bodyPr/>
                    <a:lstStyle/>
                    <a:p>
                      <a:r>
                        <a:rPr lang="en-US" sz="1000"/>
                        <a:t>191</a:t>
                      </a:r>
                      <a:endParaRPr lang="en-US" sz="1000"/>
                    </a:p>
                  </a:txBody>
                  <a:tcPr/>
                </a:tc>
                <a:tc>
                  <a:txBody>
                    <a:bodyPr/>
                    <a:lstStyle/>
                    <a:p>
                      <a:r>
                        <a:rPr lang="en-US" sz="1000"/>
                        <a:t>0.1950%</a:t>
                      </a:r>
                      <a:endParaRPr lang="en-US" sz="1000"/>
                    </a:p>
                  </a:txBody>
                  <a:tcPr/>
                </a:tc>
                <a:tc>
                  <a:txBody>
                    <a:bodyPr/>
                    <a:lstStyle/>
                    <a:p>
                      <a:r>
                        <a:rPr lang="en-US" sz="1000"/>
                        <a:t>76.2%</a:t>
                      </a:r>
                      <a:endParaRPr lang="en-US" sz="1000"/>
                    </a:p>
                  </a:txBody>
                  <a:tcPr/>
                </a:tc>
                <a:extLst>
                  <a:ext uri="{0D108BD9-81ED-4DB2-BD59-A6C34878D82A}">
                    <a16:rowId xmlns:a16="http://schemas.microsoft.com/office/drawing/2014/main" val="1289424169"/>
                  </a:ext>
                </a:extLst>
              </a:tr>
              <a:tr h="370840">
                <a:tc>
                  <a:txBody>
                    <a:bodyPr/>
                    <a:lstStyle/>
                    <a:p>
                      <a:r>
                        <a:rPr lang="en-US" sz="1000"/>
                        <a:t>Banco Hipotecario</a:t>
                      </a:r>
                      <a:endParaRPr lang="en-US" sz="1000"/>
                    </a:p>
                  </a:txBody>
                  <a:tcPr/>
                </a:tc>
                <a:tc>
                  <a:txBody>
                    <a:bodyPr/>
                    <a:lstStyle/>
                    <a:p>
                      <a:r>
                        <a:rPr lang="en-US" sz="1000"/>
                        <a:t>673238</a:t>
                      </a:r>
                      <a:endParaRPr lang="en-US" sz="1000"/>
                    </a:p>
                  </a:txBody>
                  <a:tcPr/>
                </a:tc>
                <a:tc>
                  <a:txBody>
                    <a:bodyPr/>
                    <a:lstStyle/>
                    <a:p>
                      <a:r>
                        <a:rPr lang="en-US" sz="1000"/>
                        <a:t>5232</a:t>
                      </a:r>
                      <a:endParaRPr lang="en-US" sz="1000"/>
                    </a:p>
                  </a:txBody>
                  <a:tcPr/>
                </a:tc>
                <a:tc>
                  <a:txBody>
                    <a:bodyPr/>
                    <a:lstStyle/>
                    <a:p>
                      <a:r>
                        <a:rPr lang="en-US" sz="1000"/>
                        <a:t>34</a:t>
                      </a:r>
                      <a:endParaRPr lang="en-US" sz="1000"/>
                    </a:p>
                  </a:txBody>
                  <a:tcPr/>
                </a:tc>
                <a:tc>
                  <a:txBody>
                    <a:bodyPr/>
                    <a:lstStyle/>
                    <a:p>
                      <a:r>
                        <a:rPr lang="en-US" sz="1000"/>
                        <a:t>3930</a:t>
                      </a:r>
                      <a:endParaRPr lang="en-US" sz="1000"/>
                    </a:p>
                  </a:txBody>
                  <a:tcPr/>
                </a:tc>
                <a:tc>
                  <a:txBody>
                    <a:bodyPr/>
                    <a:lstStyle/>
                    <a:p>
                      <a:r>
                        <a:rPr lang="en-US" sz="1000"/>
                        <a:t>589</a:t>
                      </a:r>
                      <a:endParaRPr lang="en-US" sz="1000"/>
                    </a:p>
                  </a:txBody>
                  <a:tcPr/>
                </a:tc>
                <a:tc>
                  <a:txBody>
                    <a:bodyPr/>
                    <a:lstStyle/>
                    <a:p>
                      <a:r>
                        <a:rPr lang="en-US" sz="1000"/>
                        <a:t>452</a:t>
                      </a:r>
                      <a:endParaRPr lang="en-US" sz="1000"/>
                    </a:p>
                  </a:txBody>
                  <a:tcPr/>
                </a:tc>
                <a:tc>
                  <a:txBody>
                    <a:bodyPr/>
                    <a:lstStyle/>
                    <a:p>
                      <a:r>
                        <a:rPr lang="en-US" sz="1000"/>
                        <a:t>101</a:t>
                      </a:r>
                      <a:endParaRPr lang="en-US" sz="1000"/>
                    </a:p>
                  </a:txBody>
                  <a:tcPr/>
                </a:tc>
                <a:tc>
                  <a:txBody>
                    <a:bodyPr/>
                    <a:lstStyle/>
                    <a:p>
                      <a:r>
                        <a:rPr lang="en-US" sz="1000"/>
                        <a:t>0.0218%</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1166477900"/>
                  </a:ext>
                </a:extLst>
              </a:tr>
              <a:tr h="370840">
                <a:tc>
                  <a:txBody>
                    <a:bodyPr/>
                    <a:lstStyle/>
                    <a:p>
                      <a:r>
                        <a:rPr lang="en-US" sz="1000"/>
                        <a:t>Banco Ciudad</a:t>
                      </a:r>
                      <a:endParaRPr lang="en-US" sz="1000"/>
                    </a:p>
                  </a:txBody>
                  <a:tcPr/>
                </a:tc>
                <a:tc>
                  <a:txBody>
                    <a:bodyPr/>
                    <a:lstStyle/>
                    <a:p>
                      <a:r>
                        <a:rPr lang="en-US" sz="1000"/>
                        <a:t>447537</a:t>
                      </a:r>
                      <a:endParaRPr lang="en-US" sz="1000"/>
                    </a:p>
                  </a:txBody>
                  <a:tcPr/>
                </a:tc>
                <a:tc>
                  <a:txBody>
                    <a:bodyPr/>
                    <a:lstStyle/>
                    <a:p>
                      <a:r>
                        <a:rPr lang="en-US" sz="1000"/>
                        <a:t>4368</a:t>
                      </a:r>
                      <a:endParaRPr lang="en-US" sz="1000"/>
                    </a:p>
                  </a:txBody>
                  <a:tcPr/>
                </a:tc>
                <a:tc>
                  <a:txBody>
                    <a:bodyPr/>
                    <a:lstStyle/>
                    <a:p>
                      <a:r>
                        <a:rPr lang="en-US" sz="1000"/>
                        <a:t>60</a:t>
                      </a:r>
                      <a:endParaRPr lang="en-US" sz="1000"/>
                    </a:p>
                  </a:txBody>
                  <a:tcPr/>
                </a:tc>
                <a:tc>
                  <a:txBody>
                    <a:bodyPr/>
                    <a:lstStyle/>
                    <a:p>
                      <a:r>
                        <a:rPr lang="en-US" sz="1000"/>
                        <a:t>2639</a:t>
                      </a:r>
                      <a:endParaRPr lang="en-US" sz="1000"/>
                    </a:p>
                  </a:txBody>
                  <a:tcPr/>
                </a:tc>
                <a:tc>
                  <a:txBody>
                    <a:bodyPr/>
                    <a:lstStyle/>
                    <a:p>
                      <a:r>
                        <a:rPr lang="en-US" sz="1000"/>
                        <a:t>719</a:t>
                      </a:r>
                      <a:endParaRPr lang="en-US" sz="1000"/>
                    </a:p>
                  </a:txBody>
                  <a:tcPr/>
                </a:tc>
                <a:tc>
                  <a:txBody>
                    <a:bodyPr/>
                    <a:lstStyle/>
                    <a:p>
                      <a:r>
                        <a:rPr lang="en-US" sz="1000"/>
                        <a:t>368</a:t>
                      </a:r>
                      <a:endParaRPr lang="en-US" sz="1000"/>
                    </a:p>
                  </a:txBody>
                  <a:tcPr/>
                </a:tc>
                <a:tc>
                  <a:txBody>
                    <a:bodyPr/>
                    <a:lstStyle/>
                    <a:p>
                      <a:r>
                        <a:rPr lang="en-US" sz="1000"/>
                        <a:t>0</a:t>
                      </a:r>
                      <a:endParaRPr lang="en-US" sz="1000"/>
                    </a:p>
                  </a:txBody>
                  <a:tcPr/>
                </a:tc>
                <a:tc>
                  <a:txBody>
                    <a:bodyPr/>
                    <a:lstStyle/>
                    <a:p>
                      <a:r>
                        <a:rPr lang="en-US" sz="1000"/>
                        <a:t>0.0139%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404721658"/>
                  </a:ext>
                </a:extLst>
              </a:tr>
              <a:tr h="370840">
                <a:tc>
                  <a:txBody>
                    <a:bodyPr/>
                    <a:lstStyle/>
                    <a:p>
                      <a:r>
                        <a:rPr lang="en-US" sz="1000"/>
                        <a:t>Banco Provincia</a:t>
                      </a:r>
                      <a:endParaRPr lang="en-US" sz="1000"/>
                    </a:p>
                  </a:txBody>
                  <a:tcPr/>
                </a:tc>
                <a:tc>
                  <a:txBody>
                    <a:bodyPr/>
                    <a:lstStyle/>
                    <a:p>
                      <a:r>
                        <a:rPr lang="en-US" sz="1000"/>
                        <a:t>94550</a:t>
                      </a:r>
                      <a:endParaRPr lang="en-US" sz="1000"/>
                    </a:p>
                  </a:txBody>
                  <a:tcPr/>
                </a:tc>
                <a:tc>
                  <a:txBody>
                    <a:bodyPr/>
                    <a:lstStyle/>
                    <a:p>
                      <a:r>
                        <a:rPr lang="en-US" sz="1000"/>
                        <a:t>8221</a:t>
                      </a:r>
                      <a:endParaRPr lang="en-US" sz="1000"/>
                    </a:p>
                  </a:txBody>
                  <a:tcPr/>
                </a:tc>
                <a:tc>
                  <a:txBody>
                    <a:bodyPr/>
                    <a:lstStyle/>
                    <a:p>
                      <a:r>
                        <a:rPr lang="en-US" sz="1000"/>
                        <a:t>67</a:t>
                      </a:r>
                      <a:endParaRPr lang="en-US" sz="1000"/>
                    </a:p>
                  </a:txBody>
                  <a:tcPr/>
                </a:tc>
                <a:tc>
                  <a:txBody>
                    <a:bodyPr/>
                    <a:lstStyle/>
                    <a:p>
                      <a:r>
                        <a:rPr lang="en-US" sz="1000"/>
                        <a:t>21449</a:t>
                      </a:r>
                      <a:endParaRPr lang="en-US" sz="1000"/>
                    </a:p>
                  </a:txBody>
                  <a:tcPr/>
                </a:tc>
                <a:tc>
                  <a:txBody>
                    <a:bodyPr/>
                    <a:lstStyle/>
                    <a:p>
                      <a:r>
                        <a:rPr lang="en-US" sz="1000"/>
                        <a:t>6663</a:t>
                      </a:r>
                      <a:endParaRPr lang="en-US" sz="1000"/>
                    </a:p>
                  </a:txBody>
                  <a:tcPr/>
                </a:tc>
                <a:tc>
                  <a:txBody>
                    <a:bodyPr/>
                    <a:lstStyle/>
                    <a:p>
                      <a:r>
                        <a:rPr lang="en-US" sz="1000"/>
                        <a:t>3688</a:t>
                      </a:r>
                      <a:endParaRPr lang="en-US" sz="1000"/>
                    </a:p>
                  </a:txBody>
                  <a:tcPr/>
                </a:tc>
                <a:tc>
                  <a:txBody>
                    <a:bodyPr/>
                    <a:lstStyle/>
                    <a:p>
                      <a:r>
                        <a:rPr lang="en-US" sz="1000"/>
                        <a:t>23</a:t>
                      </a:r>
                      <a:endParaRPr lang="en-US" sz="1000"/>
                    </a:p>
                  </a:txBody>
                  <a:tcPr/>
                </a:tc>
                <a:tc>
                  <a:txBody>
                    <a:bodyPr/>
                    <a:lstStyle/>
                    <a:p>
                      <a:r>
                        <a:rPr lang="en-US" sz="1000"/>
                        <a:t>0.5248%</a:t>
                      </a:r>
                      <a:endParaRPr lang="en-US" sz="1000"/>
                    </a:p>
                  </a:txBody>
                  <a:tcPr/>
                </a:tc>
                <a:tc>
                  <a:txBody>
                    <a:bodyPr/>
                    <a:lstStyle/>
                    <a:p>
                      <a:r>
                        <a:rPr lang="en-US" sz="1000"/>
                        <a:t>61.5%</a:t>
                      </a:r>
                      <a:endParaRPr lang="en-US" sz="1000"/>
                    </a:p>
                  </a:txBody>
                  <a:tcPr/>
                </a:tc>
                <a:extLst>
                  <a:ext uri="{0D108BD9-81ED-4DB2-BD59-A6C34878D82A}">
                    <a16:rowId xmlns:a16="http://schemas.microsoft.com/office/drawing/2014/main" val="1499791429"/>
                  </a:ext>
                </a:extLst>
              </a:tr>
              <a:tr h="370840">
                <a:tc>
                  <a:txBody>
                    <a:bodyPr/>
                    <a:lstStyle/>
                    <a:p>
                      <a:r>
                        <a:rPr lang="en-US" sz="1000"/>
                        <a:t>Banco Macro</a:t>
                      </a:r>
                      <a:endParaRPr lang="en-US" sz="1000"/>
                    </a:p>
                  </a:txBody>
                  <a:tcPr/>
                </a:tc>
                <a:tc>
                  <a:txBody>
                    <a:bodyPr/>
                    <a:lstStyle/>
                    <a:p>
                      <a:r>
                        <a:rPr lang="en-US" sz="1000"/>
                        <a:t>423448</a:t>
                      </a:r>
                      <a:endParaRPr lang="en-US" sz="1000"/>
                    </a:p>
                  </a:txBody>
                  <a:tcPr/>
                </a:tc>
                <a:tc>
                  <a:txBody>
                    <a:bodyPr/>
                    <a:lstStyle/>
                    <a:p>
                      <a:r>
                        <a:rPr lang="en-US" sz="1000"/>
                        <a:t>3356</a:t>
                      </a:r>
                      <a:endParaRPr lang="en-US" sz="1000"/>
                    </a:p>
                  </a:txBody>
                  <a:tcPr/>
                </a:tc>
                <a:tc>
                  <a:txBody>
                    <a:bodyPr/>
                    <a:lstStyle/>
                    <a:p>
                      <a:r>
                        <a:rPr lang="en-US" sz="1000"/>
                        <a:t>40</a:t>
                      </a:r>
                      <a:endParaRPr lang="en-US" sz="1000"/>
                    </a:p>
                  </a:txBody>
                  <a:tcPr/>
                </a:tc>
                <a:tc>
                  <a:txBody>
                    <a:bodyPr/>
                    <a:lstStyle/>
                    <a:p>
                      <a:r>
                        <a:rPr lang="en-US" sz="1000"/>
                        <a:t>47681</a:t>
                      </a:r>
                      <a:endParaRPr lang="en-US" sz="1000"/>
                    </a:p>
                  </a:txBody>
                  <a:tcPr/>
                </a:tc>
                <a:tc>
                  <a:txBody>
                    <a:bodyPr/>
                    <a:lstStyle/>
                    <a:p>
                      <a:r>
                        <a:rPr lang="en-US" sz="1000"/>
                        <a:t>1107</a:t>
                      </a:r>
                      <a:endParaRPr lang="en-US" sz="1000"/>
                    </a:p>
                  </a:txBody>
                  <a:tcPr/>
                </a:tc>
                <a:tc>
                  <a:txBody>
                    <a:bodyPr/>
                    <a:lstStyle/>
                    <a:p>
                      <a:r>
                        <a:rPr lang="en-US" sz="1000"/>
                        <a:t>2124</a:t>
                      </a:r>
                      <a:endParaRPr lang="en-US" sz="1000"/>
                    </a:p>
                  </a:txBody>
                  <a:tcPr/>
                </a:tc>
                <a:tc>
                  <a:txBody>
                    <a:bodyPr/>
                    <a:lstStyle/>
                    <a:p>
                      <a:r>
                        <a:rPr lang="en-US" sz="1000"/>
                        <a:t>0</a:t>
                      </a:r>
                      <a:endParaRPr lang="en-US" sz="1000"/>
                    </a:p>
                  </a:txBody>
                  <a:tcPr/>
                </a:tc>
                <a:tc>
                  <a:txBody>
                    <a:bodyPr/>
                    <a:lstStyle/>
                    <a:p>
                      <a:r>
                        <a:rPr lang="en-US" sz="1000"/>
                        <a:t>0.3018%</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503190924"/>
                  </a:ext>
                </a:extLst>
              </a:tr>
              <a:tr h="370840">
                <a:tc>
                  <a:txBody>
                    <a:bodyPr/>
                    <a:lstStyle/>
                    <a:p>
                      <a:r>
                        <a:rPr lang="en-US" sz="1000"/>
                        <a:t>HSBC Argentina</a:t>
                      </a:r>
                      <a:endParaRPr lang="en-US" sz="1000"/>
                    </a:p>
                  </a:txBody>
                  <a:tcPr/>
                </a:tc>
                <a:tc>
                  <a:txBody>
                    <a:bodyPr/>
                    <a:lstStyle/>
                    <a:p>
                      <a:r>
                        <a:rPr lang="en-US" sz="1000"/>
                        <a:t>144577</a:t>
                      </a:r>
                      <a:endParaRPr lang="en-US" sz="1000"/>
                    </a:p>
                  </a:txBody>
                  <a:tcPr/>
                </a:tc>
                <a:tc>
                  <a:txBody>
                    <a:bodyPr/>
                    <a:lstStyle/>
                    <a:p>
                      <a:r>
                        <a:rPr lang="en-US" sz="1000"/>
                        <a:t>2450</a:t>
                      </a:r>
                      <a:endParaRPr lang="en-US" sz="1000"/>
                    </a:p>
                  </a:txBody>
                  <a:tcPr/>
                </a:tc>
                <a:tc>
                  <a:txBody>
                    <a:bodyPr/>
                    <a:lstStyle/>
                    <a:p>
                      <a:r>
                        <a:rPr lang="en-US" sz="1000"/>
                        <a:t>76</a:t>
                      </a:r>
                      <a:endParaRPr lang="en-US" sz="1000"/>
                    </a:p>
                  </a:txBody>
                  <a:tcPr/>
                </a:tc>
                <a:tc>
                  <a:txBody>
                    <a:bodyPr/>
                    <a:lstStyle/>
                    <a:p>
                      <a:r>
                        <a:rPr lang="en-US" sz="1000"/>
                        <a:t>2720</a:t>
                      </a:r>
                      <a:endParaRPr lang="en-US" sz="1000"/>
                    </a:p>
                  </a:txBody>
                  <a:tcPr/>
                </a:tc>
                <a:tc>
                  <a:txBody>
                    <a:bodyPr/>
                    <a:lstStyle/>
                    <a:p>
                      <a:r>
                        <a:rPr lang="en-US" sz="1000"/>
                        <a:t>1235</a:t>
                      </a:r>
                      <a:endParaRPr lang="en-US" sz="1000"/>
                    </a:p>
                  </a:txBody>
                  <a:tcPr/>
                </a:tc>
                <a:tc>
                  <a:txBody>
                    <a:bodyPr/>
                    <a:lstStyle/>
                    <a:p>
                      <a:r>
                        <a:rPr lang="en-US" sz="1000"/>
                        <a:t>143</a:t>
                      </a:r>
                      <a:endParaRPr lang="en-US" sz="1000"/>
                    </a:p>
                  </a:txBody>
                  <a:tcPr/>
                </a:tc>
                <a:tc>
                  <a:txBody>
                    <a:bodyPr/>
                    <a:lstStyle/>
                    <a:p>
                      <a:r>
                        <a:rPr lang="en-US" sz="1000"/>
                        <a:t>0</a:t>
                      </a:r>
                      <a:endParaRPr lang="en-US" sz="1000"/>
                    </a:p>
                  </a:txBody>
                  <a:tcPr/>
                </a:tc>
                <a:tc>
                  <a:txBody>
                    <a:bodyPr/>
                    <a:lstStyle/>
                    <a:p>
                      <a:r>
                        <a:rPr lang="en-US" sz="1000"/>
                        <a:t>0.0376%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204090425"/>
                  </a:ext>
                </a:extLst>
              </a:tr>
            </a:tbl>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1142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845118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70443502"/>
                    </a:ext>
                  </a:extLst>
                </a:gridCol>
                <a:gridCol w="740664">
                  <a:extLst>
                    <a:ext uri="{9D8B030D-6E8A-4147-A177-3AD203B41FA5}">
                      <a16:colId xmlns:a16="http://schemas.microsoft.com/office/drawing/2014/main" val="459168317"/>
                    </a:ext>
                  </a:extLst>
                </a:gridCol>
                <a:gridCol w="740664">
                  <a:extLst>
                    <a:ext uri="{9D8B030D-6E8A-4147-A177-3AD203B41FA5}">
                      <a16:colId xmlns:a16="http://schemas.microsoft.com/office/drawing/2014/main" val="277034830"/>
                    </a:ext>
                  </a:extLst>
                </a:gridCol>
                <a:gridCol w="740664">
                  <a:extLst>
                    <a:ext uri="{9D8B030D-6E8A-4147-A177-3AD203B41FA5}">
                      <a16:colId xmlns:a16="http://schemas.microsoft.com/office/drawing/2014/main" val="3572465210"/>
                    </a:ext>
                  </a:extLst>
                </a:gridCol>
                <a:gridCol w="740664">
                  <a:extLst>
                    <a:ext uri="{9D8B030D-6E8A-4147-A177-3AD203B41FA5}">
                      <a16:colId xmlns:a16="http://schemas.microsoft.com/office/drawing/2014/main" val="1586274344"/>
                    </a:ext>
                  </a:extLst>
                </a:gridCol>
                <a:gridCol w="740664">
                  <a:extLst>
                    <a:ext uri="{9D8B030D-6E8A-4147-A177-3AD203B41FA5}">
                      <a16:colId xmlns:a16="http://schemas.microsoft.com/office/drawing/2014/main" val="1458731256"/>
                    </a:ext>
                  </a:extLst>
                </a:gridCol>
                <a:gridCol w="740664">
                  <a:extLst>
                    <a:ext uri="{9D8B030D-6E8A-4147-A177-3AD203B41FA5}">
                      <a16:colId xmlns:a16="http://schemas.microsoft.com/office/drawing/2014/main" val="1278173901"/>
                    </a:ext>
                  </a:extLst>
                </a:gridCol>
                <a:gridCol w="740664">
                  <a:extLst>
                    <a:ext uri="{9D8B030D-6E8A-4147-A177-3AD203B41FA5}">
                      <a16:colId xmlns:a16="http://schemas.microsoft.com/office/drawing/2014/main" val="898791407"/>
                    </a:ext>
                  </a:extLst>
                </a:gridCol>
                <a:gridCol w="740664">
                  <a:extLst>
                    <a:ext uri="{9D8B030D-6E8A-4147-A177-3AD203B41FA5}">
                      <a16:colId xmlns:a16="http://schemas.microsoft.com/office/drawing/2014/main" val="2184093383"/>
                    </a:ext>
                  </a:extLst>
                </a:gridCol>
                <a:gridCol w="740664">
                  <a:extLst>
                    <a:ext uri="{9D8B030D-6E8A-4147-A177-3AD203B41FA5}">
                      <a16:colId xmlns:a16="http://schemas.microsoft.com/office/drawing/2014/main" val="2219676640"/>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2272509674"/>
                  </a:ext>
                </a:extLst>
              </a:tr>
              <a:tr h="370840">
                <a:tc>
                  <a:txBody>
                    <a:bodyPr/>
                    <a:lstStyle/>
                    <a:p>
                      <a:r>
                        <a:rPr lang="en-US" sz="1000"/>
                        <a:t>Banco Nación</a:t>
                      </a:r>
                      <a:endParaRPr lang="en-US" sz="1000"/>
                    </a:p>
                  </a:txBody>
                  <a:tcPr/>
                </a:tc>
                <a:tc>
                  <a:txBody>
                    <a:bodyPr/>
                    <a:lstStyle/>
                    <a:p>
                      <a:r>
                        <a:rPr lang="en-US" sz="1000"/>
                        <a:t>37994</a:t>
                      </a:r>
                      <a:endParaRPr lang="en-US" sz="1000"/>
                    </a:p>
                  </a:txBody>
                  <a:tcPr/>
                </a:tc>
                <a:tc>
                  <a:txBody>
                    <a:bodyPr/>
                    <a:lstStyle/>
                    <a:p>
                      <a:r>
                        <a:rPr lang="en-US" sz="1000"/>
                        <a:t>4151</a:t>
                      </a:r>
                      <a:endParaRPr lang="en-US" sz="1000"/>
                    </a:p>
                  </a:txBody>
                  <a:tcPr/>
                </a:tc>
                <a:tc>
                  <a:txBody>
                    <a:bodyPr/>
                    <a:lstStyle/>
                    <a:p>
                      <a:r>
                        <a:rPr lang="en-US" sz="1000"/>
                        <a:t>54</a:t>
                      </a:r>
                      <a:endParaRPr lang="en-US" sz="1000"/>
                    </a:p>
                  </a:txBody>
                  <a:tcPr/>
                </a:tc>
                <a:tc>
                  <a:txBody>
                    <a:bodyPr/>
                    <a:lstStyle/>
                    <a:p>
                      <a:r>
                        <a:rPr lang="en-US" sz="1000"/>
                        <a:t>6500</a:t>
                      </a:r>
                      <a:endParaRPr lang="en-US" sz="1000"/>
                    </a:p>
                  </a:txBody>
                  <a:tcPr/>
                </a:tc>
                <a:tc>
                  <a:txBody>
                    <a:bodyPr/>
                    <a:lstStyle/>
                    <a:p>
                      <a:r>
                        <a:rPr lang="en-US" sz="1000"/>
                        <a:t>1781</a:t>
                      </a:r>
                      <a:endParaRPr lang="en-US" sz="1000"/>
                    </a:p>
                  </a:txBody>
                  <a:tcPr/>
                </a:tc>
                <a:tc>
                  <a:txBody>
                    <a:bodyPr/>
                    <a:lstStyle/>
                    <a:p>
                      <a:r>
                        <a:rPr lang="en-US" sz="1000"/>
                        <a:t>2380</a:t>
                      </a:r>
                      <a:endParaRPr lang="en-US" sz="1000"/>
                    </a:p>
                  </a:txBody>
                  <a:tcPr/>
                </a:tc>
                <a:tc>
                  <a:txBody>
                    <a:bodyPr/>
                    <a:lstStyle/>
                    <a:p>
                      <a:r>
                        <a:rPr lang="en-US" sz="1000"/>
                        <a:t>0</a:t>
                      </a:r>
                      <a:endParaRPr lang="en-US" sz="1000"/>
                    </a:p>
                  </a:txBody>
                  <a:tcPr/>
                </a:tc>
                <a:tc>
                  <a:txBody>
                    <a:bodyPr/>
                    <a:lstStyle/>
                    <a:p>
                      <a:r>
                        <a:rPr lang="en-US" sz="1000"/>
                        <a:t>0.5497%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50671754"/>
                  </a:ext>
                </a:extLst>
              </a:tr>
            </a:tbl>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0155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27438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7629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62800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8008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52951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0448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74077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0938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94797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3721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22334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2255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98762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8623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12764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599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46600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6978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29779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2270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57838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8410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18134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41666668"/>
                    </a:ext>
                  </a:extLst>
                </a:gridCol>
                <a:gridCol w="658368">
                  <a:extLst>
                    <a:ext uri="{9D8B030D-6E8A-4147-A177-3AD203B41FA5}">
                      <a16:colId xmlns:a16="http://schemas.microsoft.com/office/drawing/2014/main" val="4053531274"/>
                    </a:ext>
                  </a:extLst>
                </a:gridCol>
                <a:gridCol w="658368">
                  <a:extLst>
                    <a:ext uri="{9D8B030D-6E8A-4147-A177-3AD203B41FA5}">
                      <a16:colId xmlns:a16="http://schemas.microsoft.com/office/drawing/2014/main" val="2513970131"/>
                    </a:ext>
                  </a:extLst>
                </a:gridCol>
                <a:gridCol w="658368">
                  <a:extLst>
                    <a:ext uri="{9D8B030D-6E8A-4147-A177-3AD203B41FA5}">
                      <a16:colId xmlns:a16="http://schemas.microsoft.com/office/drawing/2014/main" val="925344531"/>
                    </a:ext>
                  </a:extLst>
                </a:gridCol>
                <a:gridCol w="658368">
                  <a:extLst>
                    <a:ext uri="{9D8B030D-6E8A-4147-A177-3AD203B41FA5}">
                      <a16:colId xmlns:a16="http://schemas.microsoft.com/office/drawing/2014/main" val="707040795"/>
                    </a:ext>
                  </a:extLst>
                </a:gridCol>
                <a:gridCol w="658368">
                  <a:extLst>
                    <a:ext uri="{9D8B030D-6E8A-4147-A177-3AD203B41FA5}">
                      <a16:colId xmlns:a16="http://schemas.microsoft.com/office/drawing/2014/main" val="2936260764"/>
                    </a:ext>
                  </a:extLst>
                </a:gridCol>
                <a:gridCol w="658368">
                  <a:extLst>
                    <a:ext uri="{9D8B030D-6E8A-4147-A177-3AD203B41FA5}">
                      <a16:colId xmlns:a16="http://schemas.microsoft.com/office/drawing/2014/main" val="2918157593"/>
                    </a:ext>
                  </a:extLst>
                </a:gridCol>
                <a:gridCol w="658368">
                  <a:extLst>
                    <a:ext uri="{9D8B030D-6E8A-4147-A177-3AD203B41FA5}">
                      <a16:colId xmlns:a16="http://schemas.microsoft.com/office/drawing/2014/main" val="251384462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643602793"/>
                  </a:ext>
                </a:extLst>
              </a:tr>
              <a:tr h="370840">
                <a:tc>
                  <a:txBody>
                    <a:bodyPr/>
                    <a:lstStyle/>
                    <a:p>
                      <a:r>
                        <a:rPr lang="es-ES" sz="1000" b="1"/>
                        <a:t>BBVA Francés - 2016-12-11 10:00:01</a:t>
                      </a:r>
                      <a:r>
                        <a:rPr lang="es-ES" sz="1000"/>
                        <a:t>
Llega el partido que paraliza al país y millones de hinchas. ¿A vos qué colores te movilizan?</a:t>
                      </a:r>
                      <a:endParaRPr lang="en-US" sz="1000"/>
                    </a:p>
                  </a:txBody>
                  <a:tcPr/>
                </a:tc>
                <a:tc>
                  <a:txBody>
                    <a:bodyPr/>
                    <a:lstStyle/>
                    <a:p>
                      <a:r>
                        <a:rPr lang="en-US" sz="1000"/>
                        <a:t>42929</a:t>
                      </a:r>
                      <a:endParaRPr lang="en-US" sz="1000"/>
                    </a:p>
                  </a:txBody>
                  <a:tcPr/>
                </a:tc>
                <a:tc>
                  <a:txBody>
                    <a:bodyPr/>
                    <a:lstStyle/>
                    <a:p>
                      <a:r>
                        <a:rPr lang="en-US" sz="1000"/>
                        <a:t>41464</a:t>
                      </a:r>
                      <a:endParaRPr lang="en-US" sz="1000"/>
                    </a:p>
                  </a:txBody>
                  <a:tcPr/>
                </a:tc>
                <a:tc>
                  <a:txBody>
                    <a:bodyPr/>
                    <a:lstStyle/>
                    <a:p>
                      <a:r>
                        <a:rPr lang="en-US" sz="1000"/>
                        <a:t>922</a:t>
                      </a:r>
                      <a:endParaRPr lang="en-US" sz="1000"/>
                    </a:p>
                  </a:txBody>
                  <a:tcPr/>
                </a:tc>
                <a:tc>
                  <a:txBody>
                    <a:bodyPr/>
                    <a:lstStyle/>
                    <a:p>
                      <a:r>
                        <a:rPr lang="en-US" sz="1000"/>
                        <a:t>543</a:t>
                      </a:r>
                      <a:endParaRPr lang="en-US" sz="1000"/>
                    </a:p>
                  </a:txBody>
                  <a:tcPr/>
                </a:tc>
                <a:tc>
                  <a:txBody>
                    <a:bodyPr/>
                    <a:lstStyle/>
                    <a:p>
                      <a:r>
                        <a:rPr lang="en-US" sz="1000"/>
                        <a:t>3.4993%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838393298"/>
                  </a:ext>
                </a:extLst>
              </a:tr>
              <a:tr h="370840">
                <a:tc>
                  <a:txBody>
                    <a:bodyPr/>
                    <a:lstStyle/>
                    <a:p>
                      <a:r>
                        <a:rPr lang="es-ES" sz="1000" b="1"/>
                        <a:t>BBVA Francés - 2016-12-16 00:08:47</a:t>
                      </a:r>
                      <a:r>
                        <a:rPr lang="es-ES" sz="1000"/>
                        <a:t>
¡Felicitamos a los campeones de la #CopaArgentina! ¡Grande River! Compartí el post y hacé que tu pasión de la vuelta a toda la Argentina.</a:t>
                      </a:r>
                      <a:endParaRPr lang="en-US" sz="1000"/>
                    </a:p>
                  </a:txBody>
                  <a:tcPr/>
                </a:tc>
                <a:tc>
                  <a:txBody>
                    <a:bodyPr/>
                    <a:lstStyle/>
                    <a:p>
                      <a:r>
                        <a:rPr lang="en-US" sz="1000"/>
                        <a:t>24349</a:t>
                      </a:r>
                      <a:endParaRPr lang="en-US" sz="1000"/>
                    </a:p>
                  </a:txBody>
                  <a:tcPr/>
                </a:tc>
                <a:tc>
                  <a:txBody>
                    <a:bodyPr/>
                    <a:lstStyle/>
                    <a:p>
                      <a:r>
                        <a:rPr lang="en-US" sz="1000"/>
                        <a:t>19345</a:t>
                      </a:r>
                      <a:endParaRPr lang="en-US" sz="1000"/>
                    </a:p>
                  </a:txBody>
                  <a:tcPr/>
                </a:tc>
                <a:tc>
                  <a:txBody>
                    <a:bodyPr/>
                    <a:lstStyle/>
                    <a:p>
                      <a:r>
                        <a:rPr lang="en-US" sz="1000"/>
                        <a:t>374</a:t>
                      </a:r>
                      <a:endParaRPr lang="en-US" sz="1000"/>
                    </a:p>
                  </a:txBody>
                  <a:tcPr/>
                </a:tc>
                <a:tc>
                  <a:txBody>
                    <a:bodyPr/>
                    <a:lstStyle/>
                    <a:p>
                      <a:r>
                        <a:rPr lang="en-US" sz="1000"/>
                        <a:t>4630</a:t>
                      </a:r>
                      <a:endParaRPr lang="en-US" sz="1000"/>
                    </a:p>
                  </a:txBody>
                  <a:tcPr/>
                </a:tc>
                <a:tc>
                  <a:txBody>
                    <a:bodyPr/>
                    <a:lstStyle/>
                    <a:p>
                      <a:r>
                        <a:rPr lang="en-US" sz="1000"/>
                        <a:t>1.9760%</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5490695"/>
                  </a:ext>
                </a:extLst>
              </a:tr>
              <a:tr h="370840">
                <a:tc>
                  <a:txBody>
                    <a:bodyPr/>
                    <a:lstStyle/>
                    <a:p>
                      <a:r>
                        <a:rPr lang="es-ES" sz="1000" b="1"/>
                        <a:t>BBVA Francés - 2016-12-12 12:48:32</a:t>
                      </a:r>
                      <a:r>
                        <a:rPr lang="es-ES" sz="1000"/>
                        <a:t>
¡Feliz día para todos los Hinchas Xeneizes!. Compartí si sos de los que dejan todo por Boca.</a:t>
                      </a:r>
                      <a:endParaRPr lang="en-US" sz="1000"/>
                    </a:p>
                  </a:txBody>
                  <a:tcPr/>
                </a:tc>
                <a:tc>
                  <a:txBody>
                    <a:bodyPr/>
                    <a:lstStyle/>
                    <a:p>
                      <a:r>
                        <a:rPr lang="en-US" sz="1000"/>
                        <a:t>11819</a:t>
                      </a:r>
                      <a:endParaRPr lang="en-US" sz="1000"/>
                    </a:p>
                  </a:txBody>
                  <a:tcPr/>
                </a:tc>
                <a:tc>
                  <a:txBody>
                    <a:bodyPr/>
                    <a:lstStyle/>
                    <a:p>
                      <a:r>
                        <a:rPr lang="en-US" sz="1000"/>
                        <a:t>9653</a:t>
                      </a:r>
                      <a:endParaRPr lang="en-US" sz="1000"/>
                    </a:p>
                  </a:txBody>
                  <a:tcPr/>
                </a:tc>
                <a:tc>
                  <a:txBody>
                    <a:bodyPr/>
                    <a:lstStyle/>
                    <a:p>
                      <a:r>
                        <a:rPr lang="en-US" sz="1000"/>
                        <a:t>168</a:t>
                      </a:r>
                      <a:endParaRPr lang="en-US" sz="1000"/>
                    </a:p>
                  </a:txBody>
                  <a:tcPr/>
                </a:tc>
                <a:tc>
                  <a:txBody>
                    <a:bodyPr/>
                    <a:lstStyle/>
                    <a:p>
                      <a:r>
                        <a:rPr lang="en-US" sz="1000"/>
                        <a:t>1998</a:t>
                      </a:r>
                      <a:endParaRPr lang="en-US" sz="1000"/>
                    </a:p>
                  </a:txBody>
                  <a:tcPr/>
                </a:tc>
                <a:tc>
                  <a:txBody>
                    <a:bodyPr/>
                    <a:lstStyle/>
                    <a:p>
                      <a:r>
                        <a:rPr lang="en-US" sz="1000"/>
                        <a:t>0.9624%</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385357034"/>
                  </a:ext>
                </a:extLst>
              </a:tr>
              <a:tr h="370840">
                <a:tc>
                  <a:txBody>
                    <a:bodyPr/>
                    <a:lstStyle/>
                    <a:p>
                      <a:r>
                        <a:rPr lang="es-ES" sz="1000" b="1"/>
                        <a:t>Banco Galicia - 2016-12-12 17:24:35</a:t>
                      </a:r>
                      <a:r>
                        <a:rPr lang="es-ES" sz="1000"/>
                        <a:t>
¡Diciembre es una pinturita! Ponele color a las #Fiestas con estos beneficios en pinturerías: http://bit.ly/2hqVVU1</a:t>
                      </a:r>
                      <a:endParaRPr lang="en-US" sz="1000"/>
                    </a:p>
                  </a:txBody>
                  <a:tcPr/>
                </a:tc>
                <a:tc>
                  <a:txBody>
                    <a:bodyPr/>
                    <a:lstStyle/>
                    <a:p>
                      <a:r>
                        <a:rPr lang="en-US" sz="1000"/>
                        <a:t>8240</a:t>
                      </a:r>
                      <a:endParaRPr lang="en-US" sz="1000"/>
                    </a:p>
                  </a:txBody>
                  <a:tcPr/>
                </a:tc>
                <a:tc>
                  <a:txBody>
                    <a:bodyPr/>
                    <a:lstStyle/>
                    <a:p>
                      <a:r>
                        <a:rPr lang="en-US" sz="1000"/>
                        <a:t>8098</a:t>
                      </a:r>
                      <a:endParaRPr lang="en-US" sz="1000"/>
                    </a:p>
                  </a:txBody>
                  <a:tcPr/>
                </a:tc>
                <a:tc>
                  <a:txBody>
                    <a:bodyPr/>
                    <a:lstStyle/>
                    <a:p>
                      <a:r>
                        <a:rPr lang="en-US" sz="1000"/>
                        <a:t>46</a:t>
                      </a:r>
                      <a:endParaRPr lang="en-US" sz="1000"/>
                    </a:p>
                  </a:txBody>
                  <a:tcPr/>
                </a:tc>
                <a:tc>
                  <a:txBody>
                    <a:bodyPr/>
                    <a:lstStyle/>
                    <a:p>
                      <a:r>
                        <a:rPr lang="en-US" sz="1000"/>
                        <a:t>96</a:t>
                      </a:r>
                      <a:endParaRPr lang="en-US" sz="1000"/>
                    </a:p>
                  </a:txBody>
                  <a:tcPr/>
                </a:tc>
                <a:tc>
                  <a:txBody>
                    <a:bodyPr/>
                    <a:lstStyle/>
                    <a:p>
                      <a:r>
                        <a:rPr lang="en-US" sz="1000"/>
                        <a:t>0.7863%</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690448651"/>
                  </a:ext>
                </a:extLst>
              </a:tr>
              <a:tr h="370840">
                <a:tc>
                  <a:txBody>
                    <a:bodyPr/>
                    <a:lstStyle/>
                    <a:p>
                      <a:r>
                        <a:rPr lang="es-ES" sz="1000" b="1"/>
                        <a:t>BBVA Francés - 2016-12-28 15:02:01</a:t>
                      </a:r>
                      <a:r>
                        <a:rPr lang="es-ES" sz="1000"/>
                        <a:t>
#GraciasCave por tanto. Si querés salir a decir que era broma y seguís jugando, todavía estás a tiempo ;). #DíaDeLosInocentes</a:t>
                      </a:r>
                      <a:endParaRPr lang="en-US" sz="1000"/>
                    </a:p>
                  </a:txBody>
                  <a:tcPr/>
                </a:tc>
                <a:tc>
                  <a:txBody>
                    <a:bodyPr/>
                    <a:lstStyle/>
                    <a:p>
                      <a:r>
                        <a:rPr lang="en-US" sz="1000"/>
                        <a:t>7863</a:t>
                      </a:r>
                      <a:endParaRPr lang="en-US" sz="1000"/>
                    </a:p>
                  </a:txBody>
                  <a:tcPr/>
                </a:tc>
                <a:tc>
                  <a:txBody>
                    <a:bodyPr/>
                    <a:lstStyle/>
                    <a:p>
                      <a:r>
                        <a:rPr lang="en-US" sz="1000"/>
                        <a:t>7294</a:t>
                      </a:r>
                      <a:endParaRPr lang="en-US" sz="1000"/>
                    </a:p>
                  </a:txBody>
                  <a:tcPr/>
                </a:tc>
                <a:tc>
                  <a:txBody>
                    <a:bodyPr/>
                    <a:lstStyle/>
                    <a:p>
                      <a:r>
                        <a:rPr lang="en-US" sz="1000"/>
                        <a:t>133</a:t>
                      </a:r>
                      <a:endParaRPr lang="en-US" sz="1000"/>
                    </a:p>
                  </a:txBody>
                  <a:tcPr/>
                </a:tc>
                <a:tc>
                  <a:txBody>
                    <a:bodyPr/>
                    <a:lstStyle/>
                    <a:p>
                      <a:r>
                        <a:rPr lang="en-US" sz="1000"/>
                        <a:t>436</a:t>
                      </a:r>
                      <a:endParaRPr lang="en-US" sz="1000"/>
                    </a:p>
                  </a:txBody>
                  <a:tcPr/>
                </a:tc>
                <a:tc>
                  <a:txBody>
                    <a:bodyPr/>
                    <a:lstStyle/>
                    <a:p>
                      <a:r>
                        <a:rPr lang="en-US" sz="1000"/>
                        <a:t>0.6316%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08602130"/>
                  </a:ext>
                </a:extLst>
              </a:tr>
              <a:tr h="370840">
                <a:tc>
                  <a:txBody>
                    <a:bodyPr/>
                    <a:lstStyle/>
                    <a:p>
                      <a:r>
                        <a:rPr lang="es-ES" sz="1000" b="1"/>
                        <a:t>Banco Supervielle - 2016-12-11 09:00:01</a:t>
                      </a:r>
                      <a:r>
                        <a:rPr lang="es-ES" sz="1000"/>
                        <a:t>
Del 14 al 17 de diciembre disfrutá de un 25% de ahorro y cuotas en shoppings para llenar el arbolito de regalos. Si sos cliente Identité, tenés 30% de ahorro y cuotas. Más información en: https://goo.gl/t8fHUZ</a:t>
                      </a:r>
                      <a:endParaRPr lang="en-US" sz="1000"/>
                    </a:p>
                  </a:txBody>
                  <a:tcPr/>
                </a:tc>
                <a:tc>
                  <a:txBody>
                    <a:bodyPr/>
                    <a:lstStyle/>
                    <a:p>
                      <a:r>
                        <a:rPr lang="en-US" sz="1000"/>
                        <a:t>6684</a:t>
                      </a:r>
                      <a:endParaRPr lang="en-US" sz="1000"/>
                    </a:p>
                  </a:txBody>
                  <a:tcPr/>
                </a:tc>
                <a:tc>
                  <a:txBody>
                    <a:bodyPr/>
                    <a:lstStyle/>
                    <a:p>
                      <a:r>
                        <a:rPr lang="en-US" sz="1000"/>
                        <a:t>6627</a:t>
                      </a:r>
                      <a:endParaRPr lang="en-US" sz="1000"/>
                    </a:p>
                  </a:txBody>
                  <a:tcPr/>
                </a:tc>
                <a:tc>
                  <a:txBody>
                    <a:bodyPr/>
                    <a:lstStyle/>
                    <a:p>
                      <a:r>
                        <a:rPr lang="en-US" sz="1000"/>
                        <a:t>40</a:t>
                      </a:r>
                      <a:endParaRPr lang="en-US" sz="1000"/>
                    </a:p>
                  </a:txBody>
                  <a:tcPr/>
                </a:tc>
                <a:tc>
                  <a:txBody>
                    <a:bodyPr/>
                    <a:lstStyle/>
                    <a:p>
                      <a:r>
                        <a:rPr lang="en-US" sz="1000"/>
                        <a:t>17</a:t>
                      </a:r>
                      <a:endParaRPr lang="en-US" sz="1000"/>
                    </a:p>
                  </a:txBody>
                  <a:tcPr/>
                </a:tc>
                <a:tc>
                  <a:txBody>
                    <a:bodyPr/>
                    <a:lstStyle/>
                    <a:p>
                      <a:r>
                        <a:rPr lang="en-US" sz="1000"/>
                        <a:t>1.3174%</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338022742"/>
                  </a:ext>
                </a:extLst>
              </a:tr>
              <a:tr h="370840">
                <a:tc>
                  <a:txBody>
                    <a:bodyPr/>
                    <a:lstStyle/>
                    <a:p>
                      <a:r>
                        <a:rPr lang="es-ES" sz="1000" b="1"/>
                        <a:t>BBVA Francés - 2016-12-25 01:00:00</a:t>
                      </a:r>
                      <a:r>
                        <a:rPr lang="es-ES" sz="1000"/>
                        <a:t>
Desde BBVA Francés deseamos que se cumplan todos tus deseos para el 2017. Contanos, ¿cuáles son?</a:t>
                      </a:r>
                      <a:endParaRPr lang="en-US" sz="1000"/>
                    </a:p>
                  </a:txBody>
                  <a:tcPr/>
                </a:tc>
                <a:tc>
                  <a:txBody>
                    <a:bodyPr/>
                    <a:lstStyle/>
                    <a:p>
                      <a:r>
                        <a:rPr lang="en-US" sz="1000"/>
                        <a:t>6583</a:t>
                      </a:r>
                      <a:endParaRPr lang="en-US" sz="1000"/>
                    </a:p>
                  </a:txBody>
                  <a:tcPr/>
                </a:tc>
                <a:tc>
                  <a:txBody>
                    <a:bodyPr/>
                    <a:lstStyle/>
                    <a:p>
                      <a:r>
                        <a:rPr lang="en-US" sz="1000"/>
                        <a:t>6231</a:t>
                      </a:r>
                      <a:endParaRPr lang="en-US" sz="1000"/>
                    </a:p>
                  </a:txBody>
                  <a:tcPr/>
                </a:tc>
                <a:tc>
                  <a:txBody>
                    <a:bodyPr/>
                    <a:lstStyle/>
                    <a:p>
                      <a:r>
                        <a:rPr lang="en-US" sz="1000"/>
                        <a:t>203</a:t>
                      </a:r>
                      <a:endParaRPr lang="en-US" sz="1000"/>
                    </a:p>
                  </a:txBody>
                  <a:tcPr/>
                </a:tc>
                <a:tc>
                  <a:txBody>
                    <a:bodyPr/>
                    <a:lstStyle/>
                    <a:p>
                      <a:r>
                        <a:rPr lang="en-US" sz="1000"/>
                        <a:t>149</a:t>
                      </a:r>
                      <a:endParaRPr lang="en-US" sz="1000"/>
                    </a:p>
                  </a:txBody>
                  <a:tcPr/>
                </a:tc>
                <a:tc>
                  <a:txBody>
                    <a:bodyPr/>
                    <a:lstStyle/>
                    <a:p>
                      <a:r>
                        <a:rPr lang="en-US" sz="1000"/>
                        <a:t>0.5304%</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493526730"/>
                  </a:ext>
                </a:extLst>
              </a:tr>
              <a:tr h="370840">
                <a:tc>
                  <a:txBody>
                    <a:bodyPr/>
                    <a:lstStyle/>
                    <a:p>
                      <a:r>
                        <a:rPr lang="es-ES" sz="1000" b="1"/>
                        <a:t>BBVA Francés - 2016-12-04 12:00:00</a:t>
                      </a:r>
                      <a:r>
                        <a:rPr lang="es-ES" sz="1000"/>
                        <a:t>
Juega Boca y ya estás palpitando el partido. Contanos cómo pensás que va a ser el resultado.</a:t>
                      </a:r>
                      <a:endParaRPr lang="en-US" sz="1000"/>
                    </a:p>
                  </a:txBody>
                  <a:tcPr/>
                </a:tc>
                <a:tc>
                  <a:txBody>
                    <a:bodyPr/>
                    <a:lstStyle/>
                    <a:p>
                      <a:r>
                        <a:rPr lang="en-US" sz="1000"/>
                        <a:t>6201</a:t>
                      </a:r>
                      <a:endParaRPr lang="en-US" sz="1000"/>
                    </a:p>
                  </a:txBody>
                  <a:tcPr/>
                </a:tc>
                <a:tc>
                  <a:txBody>
                    <a:bodyPr/>
                    <a:lstStyle/>
                    <a:p>
                      <a:r>
                        <a:rPr lang="en-US" sz="1000"/>
                        <a:t>5522</a:t>
                      </a:r>
                      <a:endParaRPr lang="en-US" sz="1000"/>
                    </a:p>
                  </a:txBody>
                  <a:tcPr/>
                </a:tc>
                <a:tc>
                  <a:txBody>
                    <a:bodyPr/>
                    <a:lstStyle/>
                    <a:p>
                      <a:r>
                        <a:rPr lang="en-US" sz="1000"/>
                        <a:t>400</a:t>
                      </a:r>
                      <a:endParaRPr lang="en-US" sz="1000"/>
                    </a:p>
                  </a:txBody>
                  <a:tcPr/>
                </a:tc>
                <a:tc>
                  <a:txBody>
                    <a:bodyPr/>
                    <a:lstStyle/>
                    <a:p>
                      <a:r>
                        <a:rPr lang="en-US" sz="1000"/>
                        <a:t>279</a:t>
                      </a:r>
                      <a:endParaRPr lang="en-US" sz="1000"/>
                    </a:p>
                  </a:txBody>
                  <a:tcPr/>
                </a:tc>
                <a:tc>
                  <a:txBody>
                    <a:bodyPr/>
                    <a:lstStyle/>
                    <a:p>
                      <a:r>
                        <a:rPr lang="en-US" sz="1000"/>
                        <a:t>0.5085%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150390348"/>
                  </a:ext>
                </a:extLst>
              </a:tr>
              <a:tr h="370840">
                <a:tc>
                  <a:txBody>
                    <a:bodyPr/>
                    <a:lstStyle/>
                    <a:p>
                      <a:r>
                        <a:rPr lang="es-ES" sz="1000" b="1"/>
                        <a:t>Banco Nación - 2016-12-14 10:59:00</a:t>
                      </a:r>
                      <a:r>
                        <a:rPr lang="es-ES" sz="1000"/>
                        <a:t>
Los créditos del Nación, son los créditos del año. Mirá este video y luego, enterate más en &gt; www.bna.com.ar 😊🚗🏡🚜🔧👏👏👏</a:t>
                      </a:r>
                      <a:endParaRPr lang="en-US" sz="1000"/>
                    </a:p>
                  </a:txBody>
                  <a:tcPr/>
                </a:tc>
                <a:tc>
                  <a:txBody>
                    <a:bodyPr/>
                    <a:lstStyle/>
                    <a:p>
                      <a:r>
                        <a:rPr lang="en-US" sz="1000"/>
                        <a:t>6148</a:t>
                      </a:r>
                      <a:endParaRPr lang="en-US" sz="1000"/>
                    </a:p>
                  </a:txBody>
                  <a:tcPr/>
                </a:tc>
                <a:tc>
                  <a:txBody>
                    <a:bodyPr/>
                    <a:lstStyle/>
                    <a:p>
                      <a:r>
                        <a:rPr lang="en-US" sz="1000"/>
                        <a:t>4518</a:t>
                      </a:r>
                      <a:endParaRPr lang="en-US" sz="1000"/>
                    </a:p>
                  </a:txBody>
                  <a:tcPr/>
                </a:tc>
                <a:tc>
                  <a:txBody>
                    <a:bodyPr/>
                    <a:lstStyle/>
                    <a:p>
                      <a:r>
                        <a:rPr lang="en-US" sz="1000"/>
                        <a:t>637</a:t>
                      </a:r>
                      <a:endParaRPr lang="en-US" sz="1000"/>
                    </a:p>
                  </a:txBody>
                  <a:tcPr/>
                </a:tc>
                <a:tc>
                  <a:txBody>
                    <a:bodyPr/>
                    <a:lstStyle/>
                    <a:p>
                      <a:r>
                        <a:rPr lang="en-US" sz="1000"/>
                        <a:t>993</a:t>
                      </a:r>
                      <a:endParaRPr lang="en-US" sz="1000"/>
                    </a:p>
                  </a:txBody>
                  <a:tcPr/>
                </a:tc>
                <a:tc>
                  <a:txBody>
                    <a:bodyPr/>
                    <a:lstStyle/>
                    <a:p>
                      <a:r>
                        <a:rPr lang="en-US" sz="1000"/>
                        <a:t>17.8280%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20396532"/>
                  </a:ext>
                </a:extLst>
              </a:tr>
              <a:tr h="370840">
                <a:tc>
                  <a:txBody>
                    <a:bodyPr/>
                    <a:lstStyle/>
                    <a:p>
                      <a:r>
                        <a:rPr lang="es-ES" sz="1000" b="1"/>
                        <a:t>Banco Supervielle - 2016-12-18 01:00:01</a:t>
                      </a:r>
                      <a:r>
                        <a:rPr lang="es-ES" sz="1000"/>
                        <a:t>
Del 19 al 21 de diciembre disfrutá de un 30% de ahorro y cuotas con tus tarjetas de crédito para regalarle ese juguete que tanto está esperando. Si sos cliente Identité, tenés 35% de ahorro y cuotas. Más información en https://goo.gl/t8fHUZ</a:t>
                      </a:r>
                      <a:endParaRPr lang="en-US" sz="1000"/>
                    </a:p>
                  </a:txBody>
                  <a:tcPr/>
                </a:tc>
                <a:tc>
                  <a:txBody>
                    <a:bodyPr/>
                    <a:lstStyle/>
                    <a:p>
                      <a:r>
                        <a:rPr lang="en-US" sz="1000"/>
                        <a:t>5951</a:t>
                      </a:r>
                      <a:endParaRPr lang="en-US" sz="1000"/>
                    </a:p>
                  </a:txBody>
                  <a:tcPr/>
                </a:tc>
                <a:tc>
                  <a:txBody>
                    <a:bodyPr/>
                    <a:lstStyle/>
                    <a:p>
                      <a:r>
                        <a:rPr lang="en-US" sz="1000"/>
                        <a:t>5914</a:t>
                      </a:r>
                      <a:endParaRPr lang="en-US" sz="1000"/>
                    </a:p>
                  </a:txBody>
                  <a:tcPr/>
                </a:tc>
                <a:tc>
                  <a:txBody>
                    <a:bodyPr/>
                    <a:lstStyle/>
                    <a:p>
                      <a:r>
                        <a:rPr lang="en-US" sz="1000"/>
                        <a:t>9</a:t>
                      </a:r>
                      <a:endParaRPr lang="en-US" sz="1000"/>
                    </a:p>
                  </a:txBody>
                  <a:tcPr/>
                </a:tc>
                <a:tc>
                  <a:txBody>
                    <a:bodyPr/>
                    <a:lstStyle/>
                    <a:p>
                      <a:r>
                        <a:rPr lang="en-US" sz="1000"/>
                        <a:t>28</a:t>
                      </a:r>
                      <a:endParaRPr lang="en-US" sz="1000"/>
                    </a:p>
                  </a:txBody>
                  <a:tcPr/>
                </a:tc>
                <a:tc>
                  <a:txBody>
                    <a:bodyPr/>
                    <a:lstStyle/>
                    <a:p>
                      <a:r>
                        <a:rPr lang="en-US" sz="1000"/>
                        <a:t>1.1715%</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865734370"/>
                  </a:ext>
                </a:extLst>
              </a:tr>
            </a:tbl>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2935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416908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01858732"/>
                    </a:ext>
                  </a:extLst>
                </a:gridCol>
                <a:gridCol w="658368">
                  <a:extLst>
                    <a:ext uri="{9D8B030D-6E8A-4147-A177-3AD203B41FA5}">
                      <a16:colId xmlns:a16="http://schemas.microsoft.com/office/drawing/2014/main" val="3621154949"/>
                    </a:ext>
                  </a:extLst>
                </a:gridCol>
                <a:gridCol w="658368">
                  <a:extLst>
                    <a:ext uri="{9D8B030D-6E8A-4147-A177-3AD203B41FA5}">
                      <a16:colId xmlns:a16="http://schemas.microsoft.com/office/drawing/2014/main" val="2740810853"/>
                    </a:ext>
                  </a:extLst>
                </a:gridCol>
                <a:gridCol w="658368">
                  <a:extLst>
                    <a:ext uri="{9D8B030D-6E8A-4147-A177-3AD203B41FA5}">
                      <a16:colId xmlns:a16="http://schemas.microsoft.com/office/drawing/2014/main" val="496654095"/>
                    </a:ext>
                  </a:extLst>
                </a:gridCol>
                <a:gridCol w="658368">
                  <a:extLst>
                    <a:ext uri="{9D8B030D-6E8A-4147-A177-3AD203B41FA5}">
                      <a16:colId xmlns:a16="http://schemas.microsoft.com/office/drawing/2014/main" val="4285913274"/>
                    </a:ext>
                  </a:extLst>
                </a:gridCol>
                <a:gridCol w="658368">
                  <a:extLst>
                    <a:ext uri="{9D8B030D-6E8A-4147-A177-3AD203B41FA5}">
                      <a16:colId xmlns:a16="http://schemas.microsoft.com/office/drawing/2014/main" val="1111302062"/>
                    </a:ext>
                  </a:extLst>
                </a:gridCol>
                <a:gridCol w="658368">
                  <a:extLst>
                    <a:ext uri="{9D8B030D-6E8A-4147-A177-3AD203B41FA5}">
                      <a16:colId xmlns:a16="http://schemas.microsoft.com/office/drawing/2014/main" val="2591133450"/>
                    </a:ext>
                  </a:extLst>
                </a:gridCol>
                <a:gridCol w="658368">
                  <a:extLst>
                    <a:ext uri="{9D8B030D-6E8A-4147-A177-3AD203B41FA5}">
                      <a16:colId xmlns:a16="http://schemas.microsoft.com/office/drawing/2014/main" val="262929420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07272939"/>
                  </a:ext>
                </a:extLst>
              </a:tr>
              <a:tr h="370840">
                <a:tc>
                  <a:txBody>
                    <a:bodyPr/>
                    <a:lstStyle/>
                    <a:p>
                      <a:r>
                        <a:rPr lang="es-ES" sz="1000" b="1"/>
                        <a:t>Banco Galicia - 2017-01-01 12:00:00</a:t>
                      </a:r>
                      <a:r>
                        <a:rPr lang="es-ES" sz="1000"/>
                        <a:t>
¡Bienvenido #2017! ¿Qué objetivo para el año te tocó? ¡Detené la imagen para enterarte y contanos! #AñoNuevo #Galifiestas 🎉😄🎊💪👏</a:t>
                      </a:r>
                      <a:endParaRPr lang="en-US" sz="1000"/>
                    </a:p>
                  </a:txBody>
                  <a:tcPr/>
                </a:tc>
                <a:tc>
                  <a:txBody>
                    <a:bodyPr/>
                    <a:lstStyle/>
                    <a:p>
                      <a:r>
                        <a:rPr lang="en-US" sz="1000"/>
                        <a:t>5849</a:t>
                      </a:r>
                      <a:endParaRPr lang="en-US" sz="1000"/>
                    </a:p>
                  </a:txBody>
                  <a:tcPr/>
                </a:tc>
                <a:tc>
                  <a:txBody>
                    <a:bodyPr/>
                    <a:lstStyle/>
                    <a:p>
                      <a:r>
                        <a:rPr lang="en-US" sz="1000"/>
                        <a:t>4802</a:t>
                      </a:r>
                      <a:endParaRPr lang="en-US" sz="1000"/>
                    </a:p>
                  </a:txBody>
                  <a:tcPr/>
                </a:tc>
                <a:tc>
                  <a:txBody>
                    <a:bodyPr/>
                    <a:lstStyle/>
                    <a:p>
                      <a:r>
                        <a:rPr lang="en-US" sz="1000"/>
                        <a:t>432</a:t>
                      </a:r>
                      <a:endParaRPr lang="en-US" sz="1000"/>
                    </a:p>
                  </a:txBody>
                  <a:tcPr/>
                </a:tc>
                <a:tc>
                  <a:txBody>
                    <a:bodyPr/>
                    <a:lstStyle/>
                    <a:p>
                      <a:r>
                        <a:rPr lang="en-US" sz="1000"/>
                        <a:t>615</a:t>
                      </a:r>
                      <a:endParaRPr lang="en-US" sz="1000"/>
                    </a:p>
                  </a:txBody>
                  <a:tcPr/>
                </a:tc>
                <a:tc>
                  <a:txBody>
                    <a:bodyPr/>
                    <a:lstStyle/>
                    <a:p>
                      <a:r>
                        <a:rPr lang="en-US" sz="1000"/>
                        <a:t>0.5570%</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41124400"/>
                  </a:ext>
                </a:extLst>
              </a:tr>
              <a:tr h="370840">
                <a:tc>
                  <a:txBody>
                    <a:bodyPr/>
                    <a:lstStyle/>
                    <a:p>
                      <a:r>
                        <a:rPr lang="es-ES" sz="1000" b="1"/>
                        <a:t>Banco Macro - 2016-12-31 11:00:00</a:t>
                      </a:r>
                      <a:r>
                        <a:rPr lang="es-ES" sz="1000"/>
                        <a:t>
Brindemos por el que se va y por el que empieza. ¡Feliz año nuevo! :D🎉 ✨</a:t>
                      </a:r>
                      <a:endParaRPr lang="en-US" sz="1000"/>
                    </a:p>
                  </a:txBody>
                  <a:tcPr/>
                </a:tc>
                <a:tc>
                  <a:txBody>
                    <a:bodyPr/>
                    <a:lstStyle/>
                    <a:p>
                      <a:r>
                        <a:rPr lang="en-US" sz="1000"/>
                        <a:t>5612</a:t>
                      </a:r>
                      <a:endParaRPr lang="en-US" sz="1000"/>
                    </a:p>
                  </a:txBody>
                  <a:tcPr/>
                </a:tc>
                <a:tc>
                  <a:txBody>
                    <a:bodyPr/>
                    <a:lstStyle/>
                    <a:p>
                      <a:r>
                        <a:rPr lang="en-US" sz="1000"/>
                        <a:t>5037</a:t>
                      </a:r>
                      <a:endParaRPr lang="en-US" sz="1000"/>
                    </a:p>
                  </a:txBody>
                  <a:tcPr/>
                </a:tc>
                <a:tc>
                  <a:txBody>
                    <a:bodyPr/>
                    <a:lstStyle/>
                    <a:p>
                      <a:r>
                        <a:rPr lang="en-US" sz="1000"/>
                        <a:t>89</a:t>
                      </a:r>
                      <a:endParaRPr lang="en-US" sz="1000"/>
                    </a:p>
                  </a:txBody>
                  <a:tcPr/>
                </a:tc>
                <a:tc>
                  <a:txBody>
                    <a:bodyPr/>
                    <a:lstStyle/>
                    <a:p>
                      <a:r>
                        <a:rPr lang="en-US" sz="1000"/>
                        <a:t>486</a:t>
                      </a:r>
                      <a:endParaRPr lang="en-US" sz="1000"/>
                    </a:p>
                  </a:txBody>
                  <a:tcPr/>
                </a:tc>
                <a:tc>
                  <a:txBody>
                    <a:bodyPr/>
                    <a:lstStyle/>
                    <a:p>
                      <a:r>
                        <a:rPr lang="en-US" sz="1000"/>
                        <a:t>1.3269%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48454607"/>
                  </a:ext>
                </a:extLst>
              </a:tr>
              <a:tr h="370840">
                <a:tc>
                  <a:txBody>
                    <a:bodyPr/>
                    <a:lstStyle/>
                    <a:p>
                      <a:r>
                        <a:rPr lang="es-ES" sz="1000" b="1"/>
                        <a:t>Banco Galicia - 2017-01-03 17:20:46</a:t>
                      </a:r>
                      <a:r>
                        <a:rPr lang="es-ES" sz="1000"/>
                        <a:t>
Vos te vas de vacaciones, ¡pero tus obligaciones no! Tranqui, con la #APPGalicia podés operar estés donde estés. Es simple, práctica y segura: http://bit.ly/APPGalicia 📱🌊😉</a:t>
                      </a:r>
                      <a:endParaRPr lang="en-US" sz="1000"/>
                    </a:p>
                  </a:txBody>
                  <a:tcPr/>
                </a:tc>
                <a:tc>
                  <a:txBody>
                    <a:bodyPr/>
                    <a:lstStyle/>
                    <a:p>
                      <a:r>
                        <a:rPr lang="en-US" sz="1000"/>
                        <a:t>5592</a:t>
                      </a:r>
                      <a:endParaRPr lang="en-US" sz="1000"/>
                    </a:p>
                  </a:txBody>
                  <a:tcPr/>
                </a:tc>
                <a:tc>
                  <a:txBody>
                    <a:bodyPr/>
                    <a:lstStyle/>
                    <a:p>
                      <a:r>
                        <a:rPr lang="en-US" sz="1000"/>
                        <a:t>5527</a:t>
                      </a:r>
                      <a:endParaRPr lang="en-US" sz="1000"/>
                    </a:p>
                  </a:txBody>
                  <a:tcPr/>
                </a:tc>
                <a:tc>
                  <a:txBody>
                    <a:bodyPr/>
                    <a:lstStyle/>
                    <a:p>
                      <a:r>
                        <a:rPr lang="en-US" sz="1000"/>
                        <a:t>48</a:t>
                      </a:r>
                      <a:endParaRPr lang="en-US" sz="1000"/>
                    </a:p>
                  </a:txBody>
                  <a:tcPr/>
                </a:tc>
                <a:tc>
                  <a:txBody>
                    <a:bodyPr/>
                    <a:lstStyle/>
                    <a:p>
                      <a:r>
                        <a:rPr lang="en-US" sz="1000"/>
                        <a:t>17</a:t>
                      </a:r>
                      <a:endParaRPr lang="en-US" sz="1000"/>
                    </a:p>
                  </a:txBody>
                  <a:tcPr/>
                </a:tc>
                <a:tc>
                  <a:txBody>
                    <a:bodyPr/>
                    <a:lstStyle/>
                    <a:p>
                      <a:r>
                        <a:rPr lang="en-US" sz="1000"/>
                        <a:t>0.5325%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897995108"/>
                  </a:ext>
                </a:extLst>
              </a:tr>
              <a:tr h="370840">
                <a:tc>
                  <a:txBody>
                    <a:bodyPr/>
                    <a:lstStyle/>
                    <a:p>
                      <a:r>
                        <a:rPr lang="es-ES" sz="1000" b="1"/>
                        <a:t>Banco Macro - 2016-12-25 01:00:00</a:t>
                      </a:r>
                      <a:r>
                        <a:rPr lang="es-ES" sz="1000"/>
                        <a:t>
La magia de la Navidad, es celebrarla acompañados. ¡Felicidades! 🎅🎄🎁</a:t>
                      </a:r>
                      <a:endParaRPr lang="en-US" sz="1000"/>
                    </a:p>
                  </a:txBody>
                  <a:tcPr/>
                </a:tc>
                <a:tc>
                  <a:txBody>
                    <a:bodyPr/>
                    <a:lstStyle/>
                    <a:p>
                      <a:r>
                        <a:rPr lang="en-US" sz="1000"/>
                        <a:t>4916</a:t>
                      </a:r>
                      <a:endParaRPr lang="en-US" sz="1000"/>
                    </a:p>
                  </a:txBody>
                  <a:tcPr/>
                </a:tc>
                <a:tc>
                  <a:txBody>
                    <a:bodyPr/>
                    <a:lstStyle/>
                    <a:p>
                      <a:r>
                        <a:rPr lang="en-US" sz="1000"/>
                        <a:t>4844</a:t>
                      </a:r>
                      <a:endParaRPr lang="en-US" sz="1000"/>
                    </a:p>
                  </a:txBody>
                  <a:tcPr/>
                </a:tc>
                <a:tc>
                  <a:txBody>
                    <a:bodyPr/>
                    <a:lstStyle/>
                    <a:p>
                      <a:r>
                        <a:rPr lang="en-US" sz="1000"/>
                        <a:t>27</a:t>
                      </a:r>
                      <a:endParaRPr lang="en-US" sz="1000"/>
                    </a:p>
                  </a:txBody>
                  <a:tcPr/>
                </a:tc>
                <a:tc>
                  <a:txBody>
                    <a:bodyPr/>
                    <a:lstStyle/>
                    <a:p>
                      <a:r>
                        <a:rPr lang="en-US" sz="1000"/>
                        <a:t>45</a:t>
                      </a:r>
                      <a:endParaRPr lang="en-US" sz="1000"/>
                    </a:p>
                  </a:txBody>
                  <a:tcPr/>
                </a:tc>
                <a:tc>
                  <a:txBody>
                    <a:bodyPr/>
                    <a:lstStyle/>
                    <a:p>
                      <a:r>
                        <a:rPr lang="en-US" sz="1000"/>
                        <a:t>1.1645%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05176872"/>
                  </a:ext>
                </a:extLst>
              </a:tr>
              <a:tr h="370840">
                <a:tc>
                  <a:txBody>
                    <a:bodyPr/>
                    <a:lstStyle/>
                    <a:p>
                      <a:r>
                        <a:rPr lang="es-ES" sz="1000" b="1"/>
                        <a:t>Banco Macro - 2016-12-24 11:00:00</a:t>
                      </a:r>
                      <a:r>
                        <a:rPr lang="es-ES" sz="1000"/>
                        <a:t>
En Navidad y siempre, el mejor regalo es estar juntos.</a:t>
                      </a:r>
                      <a:endParaRPr lang="en-US" sz="1000"/>
                    </a:p>
                  </a:txBody>
                  <a:tcPr/>
                </a:tc>
                <a:tc>
                  <a:txBody>
                    <a:bodyPr/>
                    <a:lstStyle/>
                    <a:p>
                      <a:r>
                        <a:rPr lang="en-US" sz="1000"/>
                        <a:t>4665</a:t>
                      </a:r>
                      <a:endParaRPr lang="en-US" sz="1000"/>
                    </a:p>
                  </a:txBody>
                  <a:tcPr/>
                </a:tc>
                <a:tc>
                  <a:txBody>
                    <a:bodyPr/>
                    <a:lstStyle/>
                    <a:p>
                      <a:r>
                        <a:rPr lang="en-US" sz="1000"/>
                        <a:t>4372</a:t>
                      </a:r>
                      <a:endParaRPr lang="en-US" sz="1000"/>
                    </a:p>
                  </a:txBody>
                  <a:tcPr/>
                </a:tc>
                <a:tc>
                  <a:txBody>
                    <a:bodyPr/>
                    <a:lstStyle/>
                    <a:p>
                      <a:r>
                        <a:rPr lang="en-US" sz="1000"/>
                        <a:t>52</a:t>
                      </a:r>
                      <a:endParaRPr lang="en-US" sz="1000"/>
                    </a:p>
                  </a:txBody>
                  <a:tcPr/>
                </a:tc>
                <a:tc>
                  <a:txBody>
                    <a:bodyPr/>
                    <a:lstStyle/>
                    <a:p>
                      <a:r>
                        <a:rPr lang="en-US" sz="1000"/>
                        <a:t>241</a:t>
                      </a:r>
                      <a:endParaRPr lang="en-US" sz="1000"/>
                    </a:p>
                  </a:txBody>
                  <a:tcPr/>
                </a:tc>
                <a:tc>
                  <a:txBody>
                    <a:bodyPr/>
                    <a:lstStyle/>
                    <a:p>
                      <a:r>
                        <a:rPr lang="en-US" sz="1000"/>
                        <a:t>1.1054%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008743591"/>
                  </a:ext>
                </a:extLst>
              </a:tr>
              <a:tr h="370840">
                <a:tc>
                  <a:txBody>
                    <a:bodyPr/>
                    <a:lstStyle/>
                    <a:p>
                      <a:r>
                        <a:rPr lang="es-ES" sz="1000" b="1"/>
                        <a:t>Banco Galicia - 2016-12-12 13:00:01</a:t>
                      </a:r>
                      <a:r>
                        <a:rPr lang="es-ES" sz="1000"/>
                        <a:t>
¿Todavía no cambiaste los cubrecamas? Visitá Arredo y ponete al día: http://bit.ly/Arredobg #Galifiestas 🎄🎁👍</a:t>
                      </a:r>
                      <a:endParaRPr lang="en-US" sz="1000"/>
                    </a:p>
                  </a:txBody>
                  <a:tcPr/>
                </a:tc>
                <a:tc>
                  <a:txBody>
                    <a:bodyPr/>
                    <a:lstStyle/>
                    <a:p>
                      <a:r>
                        <a:rPr lang="en-US" sz="1000"/>
                        <a:t>4507</a:t>
                      </a:r>
                      <a:endParaRPr lang="en-US" sz="1000"/>
                    </a:p>
                  </a:txBody>
                  <a:tcPr/>
                </a:tc>
                <a:tc>
                  <a:txBody>
                    <a:bodyPr/>
                    <a:lstStyle/>
                    <a:p>
                      <a:r>
                        <a:rPr lang="en-US" sz="1000"/>
                        <a:t>4423</a:t>
                      </a:r>
                      <a:endParaRPr lang="en-US" sz="1000"/>
                    </a:p>
                  </a:txBody>
                  <a:tcPr/>
                </a:tc>
                <a:tc>
                  <a:txBody>
                    <a:bodyPr/>
                    <a:lstStyle/>
                    <a:p>
                      <a:r>
                        <a:rPr lang="en-US" sz="1000"/>
                        <a:t>45</a:t>
                      </a:r>
                      <a:endParaRPr lang="en-US" sz="1000"/>
                    </a:p>
                  </a:txBody>
                  <a:tcPr/>
                </a:tc>
                <a:tc>
                  <a:txBody>
                    <a:bodyPr/>
                    <a:lstStyle/>
                    <a:p>
                      <a:r>
                        <a:rPr lang="en-US" sz="1000"/>
                        <a:t>39</a:t>
                      </a:r>
                      <a:endParaRPr lang="en-US" sz="1000"/>
                    </a:p>
                  </a:txBody>
                  <a:tcPr/>
                </a:tc>
                <a:tc>
                  <a:txBody>
                    <a:bodyPr/>
                    <a:lstStyle/>
                    <a:p>
                      <a:r>
                        <a:rPr lang="en-US" sz="1000"/>
                        <a:t>0.4301%</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31635605"/>
                  </a:ext>
                </a:extLst>
              </a:tr>
              <a:tr h="370840">
                <a:tc>
                  <a:txBody>
                    <a:bodyPr/>
                    <a:lstStyle/>
                    <a:p>
                      <a:r>
                        <a:rPr lang="es-ES" sz="1000" b="1"/>
                        <a:t>Banco Macro - 2016-12-02 11:00:00</a:t>
                      </a:r>
                      <a:r>
                        <a:rPr lang="es-ES" sz="1000"/>
                        <a:t>
¡Llegó Plan Macro! El primer plan de telefonía móvil exclusivo para clientes de un banco.
Pedí el tuyo acá http://bit.ly/2gWe2n9 y disfrutá estar conectado por $265 por mes.</a:t>
                      </a:r>
                      <a:endParaRPr lang="en-US" sz="1000"/>
                    </a:p>
                  </a:txBody>
                  <a:tcPr/>
                </a:tc>
                <a:tc>
                  <a:txBody>
                    <a:bodyPr/>
                    <a:lstStyle/>
                    <a:p>
                      <a:r>
                        <a:rPr lang="en-US" sz="1000"/>
                        <a:t>4375</a:t>
                      </a:r>
                      <a:endParaRPr lang="en-US" sz="1000"/>
                    </a:p>
                  </a:txBody>
                  <a:tcPr/>
                </a:tc>
                <a:tc>
                  <a:txBody>
                    <a:bodyPr/>
                    <a:lstStyle/>
                    <a:p>
                      <a:r>
                        <a:rPr lang="en-US" sz="1000"/>
                        <a:t>4216</a:t>
                      </a:r>
                      <a:endParaRPr lang="en-US" sz="1000"/>
                    </a:p>
                  </a:txBody>
                  <a:tcPr/>
                </a:tc>
                <a:tc>
                  <a:txBody>
                    <a:bodyPr/>
                    <a:lstStyle/>
                    <a:p>
                      <a:r>
                        <a:rPr lang="en-US" sz="1000"/>
                        <a:t>85</a:t>
                      </a:r>
                      <a:endParaRPr lang="en-US" sz="1000"/>
                    </a:p>
                  </a:txBody>
                  <a:tcPr/>
                </a:tc>
                <a:tc>
                  <a:txBody>
                    <a:bodyPr/>
                    <a:lstStyle/>
                    <a:p>
                      <a:r>
                        <a:rPr lang="en-US" sz="1000"/>
                        <a:t>74</a:t>
                      </a:r>
                      <a:endParaRPr lang="en-US" sz="1000"/>
                    </a:p>
                  </a:txBody>
                  <a:tcPr/>
                </a:tc>
                <a:tc>
                  <a:txBody>
                    <a:bodyPr/>
                    <a:lstStyle/>
                    <a:p>
                      <a:r>
                        <a:rPr lang="en-US" sz="1000"/>
                        <a:t>1.0410%</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929511546"/>
                  </a:ext>
                </a:extLst>
              </a:tr>
              <a:tr h="370840">
                <a:tc>
                  <a:txBody>
                    <a:bodyPr/>
                    <a:lstStyle/>
                    <a:p>
                      <a:r>
                        <a:rPr lang="es-ES" sz="1000" b="1"/>
                        <a:t>Banco Galicia - 2016-12-01 16:00:00</a:t>
                      </a:r>
                      <a:r>
                        <a:rPr lang="es-ES" sz="1000"/>
                        <a:t>
Ya que la #AppGalicia te ahorra un montón de tiempo, ¡usá lo que te sobra tratando de encastrar el celu en la mano de Marcos!📱bit.ly/APPGalicia 📱   🙌</a:t>
                      </a:r>
                      <a:endParaRPr lang="en-US" sz="1000"/>
                    </a:p>
                  </a:txBody>
                  <a:tcPr/>
                </a:tc>
                <a:tc>
                  <a:txBody>
                    <a:bodyPr/>
                    <a:lstStyle/>
                    <a:p>
                      <a:r>
                        <a:rPr lang="en-US" sz="1000"/>
                        <a:t>4104</a:t>
                      </a:r>
                      <a:endParaRPr lang="en-US" sz="1000"/>
                    </a:p>
                  </a:txBody>
                  <a:tcPr/>
                </a:tc>
                <a:tc>
                  <a:txBody>
                    <a:bodyPr/>
                    <a:lstStyle/>
                    <a:p>
                      <a:r>
                        <a:rPr lang="en-US" sz="1000"/>
                        <a:t>4002</a:t>
                      </a:r>
                      <a:endParaRPr lang="en-US" sz="1000"/>
                    </a:p>
                  </a:txBody>
                  <a:tcPr/>
                </a:tc>
                <a:tc>
                  <a:txBody>
                    <a:bodyPr/>
                    <a:lstStyle/>
                    <a:p>
                      <a:r>
                        <a:rPr lang="en-US" sz="1000"/>
                        <a:t>76</a:t>
                      </a:r>
                      <a:endParaRPr lang="en-US" sz="1000"/>
                    </a:p>
                  </a:txBody>
                  <a:tcPr/>
                </a:tc>
                <a:tc>
                  <a:txBody>
                    <a:bodyPr/>
                    <a:lstStyle/>
                    <a:p>
                      <a:r>
                        <a:rPr lang="en-US" sz="1000"/>
                        <a:t>26</a:t>
                      </a:r>
                      <a:endParaRPr lang="en-US" sz="1000"/>
                    </a:p>
                  </a:txBody>
                  <a:tcPr/>
                </a:tc>
                <a:tc>
                  <a:txBody>
                    <a:bodyPr/>
                    <a:lstStyle/>
                    <a:p>
                      <a:r>
                        <a:rPr lang="en-US" sz="1000"/>
                        <a:t>0.3919%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867748209"/>
                  </a:ext>
                </a:extLst>
              </a:tr>
              <a:tr h="370840">
                <a:tc>
                  <a:txBody>
                    <a:bodyPr/>
                    <a:lstStyle/>
                    <a:p>
                      <a:r>
                        <a:rPr lang="es-ES" sz="1000" b="1"/>
                        <a:t>Santander Río - 2016-12-23 17:22:06</a:t>
                      </a:r>
                      <a:r>
                        <a:rPr lang="es-ES" sz="1000"/>
                        <a:t>
Si Papá Noel viniera con su típico traje para Argentina, seguramente tendría mucho calor. ¿Cómo debería vestirse para vos nuestro Papá Noel? ¡Les deseamos a todos una muy #FelizNavidad!</a:t>
                      </a:r>
                      <a:endParaRPr lang="en-US" sz="1000"/>
                    </a:p>
                  </a:txBody>
                  <a:tcPr/>
                </a:tc>
                <a:tc>
                  <a:txBody>
                    <a:bodyPr/>
                    <a:lstStyle/>
                    <a:p>
                      <a:r>
                        <a:rPr lang="en-US" sz="1000"/>
                        <a:t>3850</a:t>
                      </a:r>
                      <a:endParaRPr lang="en-US" sz="1000"/>
                    </a:p>
                  </a:txBody>
                  <a:tcPr/>
                </a:tc>
                <a:tc>
                  <a:txBody>
                    <a:bodyPr/>
                    <a:lstStyle/>
                    <a:p>
                      <a:r>
                        <a:rPr lang="en-US" sz="1000"/>
                        <a:t>3560</a:t>
                      </a:r>
                      <a:endParaRPr lang="en-US" sz="1000"/>
                    </a:p>
                  </a:txBody>
                  <a:tcPr/>
                </a:tc>
                <a:tc>
                  <a:txBody>
                    <a:bodyPr/>
                    <a:lstStyle/>
                    <a:p>
                      <a:r>
                        <a:rPr lang="en-US" sz="1000"/>
                        <a:t>140</a:t>
                      </a:r>
                      <a:endParaRPr lang="en-US" sz="1000"/>
                    </a:p>
                  </a:txBody>
                  <a:tcPr/>
                </a:tc>
                <a:tc>
                  <a:txBody>
                    <a:bodyPr/>
                    <a:lstStyle/>
                    <a:p>
                      <a:r>
                        <a:rPr lang="en-US" sz="1000"/>
                        <a:t>150</a:t>
                      </a:r>
                      <a:endParaRPr lang="en-US" sz="1000"/>
                    </a:p>
                  </a:txBody>
                  <a:tcPr/>
                </a:tc>
                <a:tc>
                  <a:txBody>
                    <a:bodyPr/>
                    <a:lstStyle/>
                    <a:p>
                      <a:r>
                        <a:rPr lang="en-US" sz="1000"/>
                        <a:t>0.7859%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854951941"/>
                  </a:ext>
                </a:extLst>
              </a:tr>
              <a:tr h="370840">
                <a:tc>
                  <a:txBody>
                    <a:bodyPr/>
                    <a:lstStyle/>
                    <a:p>
                      <a:r>
                        <a:rPr lang="es-ES" sz="1000" b="1"/>
                        <a:t>Banco Macro - 2016-12-30 14:00:00</a:t>
                      </a:r>
                      <a:r>
                        <a:rPr lang="es-ES" sz="1000"/>
                        <a:t>
Campo o Montaña. ¿Vos cuál preferís? Visitá nuestra sección Seamos Viajeros y encontrá consejos útiles para tu viaje, reseñas, beneficios y mucho más. http://bit.ly/2dZEFFu</a:t>
                      </a:r>
                      <a:endParaRPr lang="en-US" sz="1000"/>
                    </a:p>
                  </a:txBody>
                  <a:tcPr/>
                </a:tc>
                <a:tc>
                  <a:txBody>
                    <a:bodyPr/>
                    <a:lstStyle/>
                    <a:p>
                      <a:r>
                        <a:rPr lang="en-US" sz="1000"/>
                        <a:t>3816</a:t>
                      </a:r>
                      <a:endParaRPr lang="en-US" sz="1000"/>
                    </a:p>
                  </a:txBody>
                  <a:tcPr/>
                </a:tc>
                <a:tc>
                  <a:txBody>
                    <a:bodyPr/>
                    <a:lstStyle/>
                    <a:p>
                      <a:r>
                        <a:rPr lang="en-US" sz="1000"/>
                        <a:t>3737</a:t>
                      </a:r>
                      <a:endParaRPr lang="en-US" sz="1000"/>
                    </a:p>
                  </a:txBody>
                  <a:tcPr/>
                </a:tc>
                <a:tc>
                  <a:txBody>
                    <a:bodyPr/>
                    <a:lstStyle/>
                    <a:p>
                      <a:r>
                        <a:rPr lang="en-US" sz="1000"/>
                        <a:t>30</a:t>
                      </a:r>
                      <a:endParaRPr lang="en-US" sz="1000"/>
                    </a:p>
                  </a:txBody>
                  <a:tcPr/>
                </a:tc>
                <a:tc>
                  <a:txBody>
                    <a:bodyPr/>
                    <a:lstStyle/>
                    <a:p>
                      <a:r>
                        <a:rPr lang="en-US" sz="1000"/>
                        <a:t>49</a:t>
                      </a:r>
                      <a:endParaRPr lang="en-US" sz="1000"/>
                    </a:p>
                  </a:txBody>
                  <a:tcPr/>
                </a:tc>
                <a:tc>
                  <a:txBody>
                    <a:bodyPr/>
                    <a:lstStyle/>
                    <a:p>
                      <a:r>
                        <a:rPr lang="en-US" sz="1000"/>
                        <a:t>0.9025%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76194339"/>
                  </a:ext>
                </a:extLst>
              </a:tr>
            </a:tbl>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6766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694770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46682020"/>
                    </a:ext>
                  </a:extLst>
                </a:gridCol>
                <a:gridCol w="658368">
                  <a:extLst>
                    <a:ext uri="{9D8B030D-6E8A-4147-A177-3AD203B41FA5}">
                      <a16:colId xmlns:a16="http://schemas.microsoft.com/office/drawing/2014/main" val="3141419461"/>
                    </a:ext>
                  </a:extLst>
                </a:gridCol>
                <a:gridCol w="658368">
                  <a:extLst>
                    <a:ext uri="{9D8B030D-6E8A-4147-A177-3AD203B41FA5}">
                      <a16:colId xmlns:a16="http://schemas.microsoft.com/office/drawing/2014/main" val="3108289742"/>
                    </a:ext>
                  </a:extLst>
                </a:gridCol>
                <a:gridCol w="658368">
                  <a:extLst>
                    <a:ext uri="{9D8B030D-6E8A-4147-A177-3AD203B41FA5}">
                      <a16:colId xmlns:a16="http://schemas.microsoft.com/office/drawing/2014/main" val="1565989336"/>
                    </a:ext>
                  </a:extLst>
                </a:gridCol>
                <a:gridCol w="658368">
                  <a:extLst>
                    <a:ext uri="{9D8B030D-6E8A-4147-A177-3AD203B41FA5}">
                      <a16:colId xmlns:a16="http://schemas.microsoft.com/office/drawing/2014/main" val="4120047292"/>
                    </a:ext>
                  </a:extLst>
                </a:gridCol>
                <a:gridCol w="658368">
                  <a:extLst>
                    <a:ext uri="{9D8B030D-6E8A-4147-A177-3AD203B41FA5}">
                      <a16:colId xmlns:a16="http://schemas.microsoft.com/office/drawing/2014/main" val="488569620"/>
                    </a:ext>
                  </a:extLst>
                </a:gridCol>
                <a:gridCol w="658368">
                  <a:extLst>
                    <a:ext uri="{9D8B030D-6E8A-4147-A177-3AD203B41FA5}">
                      <a16:colId xmlns:a16="http://schemas.microsoft.com/office/drawing/2014/main" val="1688020633"/>
                    </a:ext>
                  </a:extLst>
                </a:gridCol>
                <a:gridCol w="658368">
                  <a:extLst>
                    <a:ext uri="{9D8B030D-6E8A-4147-A177-3AD203B41FA5}">
                      <a16:colId xmlns:a16="http://schemas.microsoft.com/office/drawing/2014/main" val="294305057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708871306"/>
                  </a:ext>
                </a:extLst>
              </a:tr>
              <a:tr h="370840">
                <a:tc>
                  <a:txBody>
                    <a:bodyPr/>
                    <a:lstStyle/>
                    <a:p>
                      <a:r>
                        <a:rPr lang="es-ES" sz="1000" b="1"/>
                        <a:t>Banco Galicia - 2016-12-27 14:00:00</a:t>
                      </a:r>
                      <a:r>
                        <a:rPr lang="es-ES" sz="1000"/>
                        <a:t>
Las primeras 3 cosas que encuentres serán las que se te cumplirán en el #2017. ¿Qué te tocó? #Galifiestas 👌❤️💍👛👑</a:t>
                      </a:r>
                      <a:endParaRPr lang="en-US" sz="1000"/>
                    </a:p>
                  </a:txBody>
                  <a:tcPr/>
                </a:tc>
                <a:tc>
                  <a:txBody>
                    <a:bodyPr/>
                    <a:lstStyle/>
                    <a:p>
                      <a:r>
                        <a:rPr lang="en-US" sz="1000"/>
                        <a:t>3751</a:t>
                      </a:r>
                      <a:endParaRPr lang="en-US" sz="1000"/>
                    </a:p>
                  </a:txBody>
                  <a:tcPr/>
                </a:tc>
                <a:tc>
                  <a:txBody>
                    <a:bodyPr/>
                    <a:lstStyle/>
                    <a:p>
                      <a:r>
                        <a:rPr lang="en-US" sz="1000"/>
                        <a:t>2207</a:t>
                      </a:r>
                      <a:endParaRPr lang="en-US" sz="1000"/>
                    </a:p>
                  </a:txBody>
                  <a:tcPr/>
                </a:tc>
                <a:tc>
                  <a:txBody>
                    <a:bodyPr/>
                    <a:lstStyle/>
                    <a:p>
                      <a:r>
                        <a:rPr lang="en-US" sz="1000"/>
                        <a:t>1155</a:t>
                      </a:r>
                      <a:endParaRPr lang="en-US" sz="1000"/>
                    </a:p>
                  </a:txBody>
                  <a:tcPr/>
                </a:tc>
                <a:tc>
                  <a:txBody>
                    <a:bodyPr/>
                    <a:lstStyle/>
                    <a:p>
                      <a:r>
                        <a:rPr lang="en-US" sz="1000"/>
                        <a:t>389</a:t>
                      </a:r>
                      <a:endParaRPr lang="en-US" sz="1000"/>
                    </a:p>
                  </a:txBody>
                  <a:tcPr/>
                </a:tc>
                <a:tc>
                  <a:txBody>
                    <a:bodyPr/>
                    <a:lstStyle/>
                    <a:p>
                      <a:r>
                        <a:rPr lang="en-US" sz="1000"/>
                        <a:t>0.3574%</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016770362"/>
                  </a:ext>
                </a:extLst>
              </a:tr>
              <a:tr h="370840">
                <a:tc>
                  <a:txBody>
                    <a:bodyPr/>
                    <a:lstStyle/>
                    <a:p>
                      <a:r>
                        <a:rPr lang="es-ES" sz="1000" b="1"/>
                        <a:t>Banco Macro - 2016-12-22 11:01:24</a:t>
                      </a:r>
                      <a:r>
                        <a:rPr lang="es-ES" sz="1000"/>
                        <a:t>
Regalá momentos juntos, esta Navidad y siempre.</a:t>
                      </a:r>
                      <a:endParaRPr lang="en-US" sz="1000"/>
                    </a:p>
                  </a:txBody>
                  <a:tcPr/>
                </a:tc>
                <a:tc>
                  <a:txBody>
                    <a:bodyPr/>
                    <a:lstStyle/>
                    <a:p>
                      <a:r>
                        <a:rPr lang="en-US" sz="1000"/>
                        <a:t>3626</a:t>
                      </a:r>
                      <a:endParaRPr lang="en-US" sz="1000"/>
                    </a:p>
                  </a:txBody>
                  <a:tcPr/>
                </a:tc>
                <a:tc>
                  <a:txBody>
                    <a:bodyPr/>
                    <a:lstStyle/>
                    <a:p>
                      <a:r>
                        <a:rPr lang="en-US" sz="1000"/>
                        <a:t>3477</a:t>
                      </a:r>
                      <a:endParaRPr lang="en-US" sz="1000"/>
                    </a:p>
                  </a:txBody>
                  <a:tcPr/>
                </a:tc>
                <a:tc>
                  <a:txBody>
                    <a:bodyPr/>
                    <a:lstStyle/>
                    <a:p>
                      <a:r>
                        <a:rPr lang="en-US" sz="1000"/>
                        <a:t>30</a:t>
                      </a:r>
                      <a:endParaRPr lang="en-US" sz="1000"/>
                    </a:p>
                  </a:txBody>
                  <a:tcPr/>
                </a:tc>
                <a:tc>
                  <a:txBody>
                    <a:bodyPr/>
                    <a:lstStyle/>
                    <a:p>
                      <a:r>
                        <a:rPr lang="en-US" sz="1000"/>
                        <a:t>119</a:t>
                      </a:r>
                      <a:endParaRPr lang="en-US" sz="1000"/>
                    </a:p>
                  </a:txBody>
                  <a:tcPr/>
                </a:tc>
                <a:tc>
                  <a:txBody>
                    <a:bodyPr/>
                    <a:lstStyle/>
                    <a:p>
                      <a:r>
                        <a:rPr lang="en-US" sz="1000"/>
                        <a:t>0.8596%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65575006"/>
                  </a:ext>
                </a:extLst>
              </a:tr>
              <a:tr h="370840">
                <a:tc>
                  <a:txBody>
                    <a:bodyPr/>
                    <a:lstStyle/>
                    <a:p>
                      <a:r>
                        <a:rPr lang="es-ES" sz="1000" b="1"/>
                        <a:t>Banco Galicia - 2017-01-04 19:00:00</a:t>
                      </a:r>
                      <a:r>
                        <a:rPr lang="es-ES" sz="1000"/>
                        <a:t>
¿#Navidad te dejó sin ideas para #Reyes? Juguetería Cebra te va a inspirar este 5 de enero: http://bit.ly/CebraBG 🎁🐫</a:t>
                      </a:r>
                      <a:endParaRPr lang="en-US" sz="1000"/>
                    </a:p>
                  </a:txBody>
                  <a:tcPr/>
                </a:tc>
                <a:tc>
                  <a:txBody>
                    <a:bodyPr/>
                    <a:lstStyle/>
                    <a:p>
                      <a:r>
                        <a:rPr lang="en-US" sz="1000"/>
                        <a:t>3496</a:t>
                      </a:r>
                      <a:endParaRPr lang="en-US" sz="1000"/>
                    </a:p>
                  </a:txBody>
                  <a:tcPr/>
                </a:tc>
                <a:tc>
                  <a:txBody>
                    <a:bodyPr/>
                    <a:lstStyle/>
                    <a:p>
                      <a:r>
                        <a:rPr lang="en-US" sz="1000"/>
                        <a:t>3370</a:t>
                      </a:r>
                      <a:endParaRPr lang="en-US" sz="1000"/>
                    </a:p>
                  </a:txBody>
                  <a:tcPr/>
                </a:tc>
                <a:tc>
                  <a:txBody>
                    <a:bodyPr/>
                    <a:lstStyle/>
                    <a:p>
                      <a:r>
                        <a:rPr lang="en-US" sz="1000"/>
                        <a:t>43</a:t>
                      </a:r>
                      <a:endParaRPr lang="en-US" sz="1000"/>
                    </a:p>
                  </a:txBody>
                  <a:tcPr/>
                </a:tc>
                <a:tc>
                  <a:txBody>
                    <a:bodyPr/>
                    <a:lstStyle/>
                    <a:p>
                      <a:r>
                        <a:rPr lang="en-US" sz="1000"/>
                        <a:t>83</a:t>
                      </a:r>
                      <a:endParaRPr lang="en-US" sz="1000"/>
                    </a:p>
                  </a:txBody>
                  <a:tcPr/>
                </a:tc>
                <a:tc>
                  <a:txBody>
                    <a:bodyPr/>
                    <a:lstStyle/>
                    <a:p>
                      <a:r>
                        <a:rPr lang="en-US" sz="1000"/>
                        <a:t>0.3329%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320787624"/>
                  </a:ext>
                </a:extLst>
              </a:tr>
              <a:tr h="370840">
                <a:tc>
                  <a:txBody>
                    <a:bodyPr/>
                    <a:lstStyle/>
                    <a:p>
                      <a:r>
                        <a:rPr lang="es-ES" sz="1000" b="1"/>
                        <a:t>Banco Hipotecario - 2016-12-07 20:39:25</a:t>
                      </a:r>
                      <a:r>
                        <a:rPr lang="es-ES" sz="1000"/>
                        <a:t>
Con el nuevo Préstamo Familiar comprá algo para todos. Pedilo ahora en www.goo.gl/lLp6Bt y hacele caso a la voz de tu #BuhoncienciaNavideña.</a:t>
                      </a:r>
                      <a:endParaRPr lang="en-US" sz="1000"/>
                    </a:p>
                  </a:txBody>
                  <a:tcPr/>
                </a:tc>
                <a:tc>
                  <a:txBody>
                    <a:bodyPr/>
                    <a:lstStyle/>
                    <a:p>
                      <a:r>
                        <a:rPr lang="en-US" sz="1000"/>
                        <a:t>3469</a:t>
                      </a:r>
                      <a:endParaRPr lang="en-US" sz="1000"/>
                    </a:p>
                  </a:txBody>
                  <a:tcPr/>
                </a:tc>
                <a:tc>
                  <a:txBody>
                    <a:bodyPr/>
                    <a:lstStyle/>
                    <a:p>
                      <a:r>
                        <a:rPr lang="en-US" sz="1000"/>
                        <a:t>2840</a:t>
                      </a:r>
                      <a:endParaRPr lang="en-US" sz="1000"/>
                    </a:p>
                  </a:txBody>
                  <a:tcPr/>
                </a:tc>
                <a:tc>
                  <a:txBody>
                    <a:bodyPr/>
                    <a:lstStyle/>
                    <a:p>
                      <a:r>
                        <a:rPr lang="en-US" sz="1000"/>
                        <a:t>243</a:t>
                      </a:r>
                      <a:endParaRPr lang="en-US" sz="1000"/>
                    </a:p>
                  </a:txBody>
                  <a:tcPr/>
                </a:tc>
                <a:tc>
                  <a:txBody>
                    <a:bodyPr/>
                    <a:lstStyle/>
                    <a:p>
                      <a:r>
                        <a:rPr lang="en-US" sz="1000"/>
                        <a:t>386</a:t>
                      </a:r>
                      <a:endParaRPr lang="en-US" sz="1000"/>
                    </a:p>
                  </a:txBody>
                  <a:tcPr/>
                </a:tc>
                <a:tc>
                  <a:txBody>
                    <a:bodyPr/>
                    <a:lstStyle/>
                    <a:p>
                      <a:r>
                        <a:rPr lang="en-US" sz="1000"/>
                        <a:t>0.5185%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501649016"/>
                  </a:ext>
                </a:extLst>
              </a:tr>
              <a:tr h="370840">
                <a:tc>
                  <a:txBody>
                    <a:bodyPr/>
                    <a:lstStyle/>
                    <a:p>
                      <a:r>
                        <a:rPr lang="es-ES" sz="1000" b="1"/>
                        <a:t>Banco Galicia - 2016-12-14 18:07:37</a:t>
                      </a:r>
                      <a:r>
                        <a:rPr lang="es-ES" sz="1000"/>
                        <a:t>
Todos quieren a Levi's en el Arbolito 🎄! Por eso las #Galifiestas te dan una ayudita: http://bit.ly/BeneficioLevis #AlertaFashion 🎁🎉</a:t>
                      </a:r>
                      <a:endParaRPr lang="en-US" sz="1000"/>
                    </a:p>
                  </a:txBody>
                  <a:tcPr/>
                </a:tc>
                <a:tc>
                  <a:txBody>
                    <a:bodyPr/>
                    <a:lstStyle/>
                    <a:p>
                      <a:r>
                        <a:rPr lang="en-US" sz="1000"/>
                        <a:t>3413</a:t>
                      </a:r>
                      <a:endParaRPr lang="en-US" sz="1000"/>
                    </a:p>
                  </a:txBody>
                  <a:tcPr/>
                </a:tc>
                <a:tc>
                  <a:txBody>
                    <a:bodyPr/>
                    <a:lstStyle/>
                    <a:p>
                      <a:r>
                        <a:rPr lang="en-US" sz="1000"/>
                        <a:t>3320</a:t>
                      </a:r>
                      <a:endParaRPr lang="en-US" sz="1000"/>
                    </a:p>
                  </a:txBody>
                  <a:tcPr/>
                </a:tc>
                <a:tc>
                  <a:txBody>
                    <a:bodyPr/>
                    <a:lstStyle/>
                    <a:p>
                      <a:r>
                        <a:rPr lang="en-US" sz="1000"/>
                        <a:t>75</a:t>
                      </a:r>
                      <a:endParaRPr lang="en-US" sz="1000"/>
                    </a:p>
                  </a:txBody>
                  <a:tcPr/>
                </a:tc>
                <a:tc>
                  <a:txBody>
                    <a:bodyPr/>
                    <a:lstStyle/>
                    <a:p>
                      <a:r>
                        <a:rPr lang="en-US" sz="1000"/>
                        <a:t>18</a:t>
                      </a:r>
                      <a:endParaRPr lang="en-US" sz="1000"/>
                    </a:p>
                  </a:txBody>
                  <a:tcPr/>
                </a:tc>
                <a:tc>
                  <a:txBody>
                    <a:bodyPr/>
                    <a:lstStyle/>
                    <a:p>
                      <a:r>
                        <a:rPr lang="en-US" sz="1000"/>
                        <a:t>0.3255%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38909316"/>
                  </a:ext>
                </a:extLst>
              </a:tr>
            </a:tbl>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43522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50388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5557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18690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6635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024161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10347983"/>
                    </a:ext>
                  </a:extLst>
                </a:gridCol>
                <a:gridCol w="1645920">
                  <a:extLst>
                    <a:ext uri="{9D8B030D-6E8A-4147-A177-3AD203B41FA5}">
                      <a16:colId xmlns:a16="http://schemas.microsoft.com/office/drawing/2014/main" val="3133609689"/>
                    </a:ext>
                  </a:extLst>
                </a:gridCol>
                <a:gridCol w="822960">
                  <a:extLst>
                    <a:ext uri="{9D8B030D-6E8A-4147-A177-3AD203B41FA5}">
                      <a16:colId xmlns:a16="http://schemas.microsoft.com/office/drawing/2014/main" val="2258481672"/>
                    </a:ext>
                  </a:extLst>
                </a:gridCol>
                <a:gridCol w="822960">
                  <a:extLst>
                    <a:ext uri="{9D8B030D-6E8A-4147-A177-3AD203B41FA5}">
                      <a16:colId xmlns:a16="http://schemas.microsoft.com/office/drawing/2014/main" val="2500672387"/>
                    </a:ext>
                  </a:extLst>
                </a:gridCol>
                <a:gridCol w="822960">
                  <a:extLst>
                    <a:ext uri="{9D8B030D-6E8A-4147-A177-3AD203B41FA5}">
                      <a16:colId xmlns:a16="http://schemas.microsoft.com/office/drawing/2014/main" val="1253911645"/>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242852277"/>
                  </a:ext>
                </a:extLst>
              </a:tr>
              <a:tr h="370840">
                <a:tc>
                  <a:txBody>
                    <a:bodyPr/>
                    <a:lstStyle/>
                    <a:p>
                      <a:r>
                        <a:rPr lang="es-ES" sz="1000" b="1"/>
                        <a:t>Banco Provincia</a:t>
                      </a:r>
                      <a:r>
                        <a:rPr lang="es-ES" sz="1000"/>
                        <a:t> was asked by </a:t>
                      </a:r>
                      <a:r>
                        <a:rPr lang="es-ES" sz="1000" b="1"/>
                        <a:t>Emiliana Gordillo Fernandez - 2017-01-08 13:34:10</a:t>
                      </a:r>
                      <a:r>
                        <a:rPr lang="es-ES" sz="1000"/>
                        <a:t>
Buenos días. Les consulto por el descuento en supermercado de los miércoles. Sigue vigente? Gracias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882626151"/>
                  </a:ext>
                </a:extLst>
              </a:tr>
              <a:tr h="370840">
                <a:tc>
                  <a:txBody>
                    <a:bodyPr/>
                    <a:lstStyle/>
                    <a:p>
                      <a:r>
                        <a:rPr lang="en-US" sz="1000" b="1"/>
                        <a:t>Banco Provincia</a:t>
                      </a:r>
                      <a:r>
                        <a:rPr lang="en-US" sz="1000"/>
                        <a:t> was asked by </a:t>
                      </a:r>
                      <a:r>
                        <a:rPr lang="en-US" sz="1000" b="1"/>
                        <a:t>Carii Baez - 2017-01-07 13:16:15</a:t>
                      </a:r>
                      <a:r>
                        <a:rPr lang="en-US" sz="1000"/>
                        <a:t>
Que vergüenza que engañen asi....que marcas?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201856981"/>
                  </a:ext>
                </a:extLst>
              </a:tr>
              <a:tr h="370840">
                <a:tc>
                  <a:txBody>
                    <a:bodyPr/>
                    <a:lstStyle/>
                    <a:p>
                      <a:r>
                        <a:rPr lang="es-ES" sz="1000" b="1"/>
                        <a:t>Banco Provincia</a:t>
                      </a:r>
                      <a:r>
                        <a:rPr lang="es-ES" sz="1000"/>
                        <a:t> was asked by </a:t>
                      </a:r>
                      <a:r>
                        <a:rPr lang="es-ES" sz="1000" b="1"/>
                        <a:t>Vanesa Maddalena - 2017-01-07 12:46:06</a:t>
                      </a:r>
                      <a:r>
                        <a:rPr lang="es-ES" sz="1000"/>
                        <a:t>
Hola para hacer extración con la tarjeta de debito   de un cajero en Chile tengo que habilitar algo? Uso la misma clave?</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426135390"/>
                  </a:ext>
                </a:extLst>
              </a:tr>
              <a:tr h="370840">
                <a:tc>
                  <a:txBody>
                    <a:bodyPr/>
                    <a:lstStyle/>
                    <a:p>
                      <a:r>
                        <a:rPr lang="es-ES" sz="1000" b="1"/>
                        <a:t>Banco Provincia</a:t>
                      </a:r>
                      <a:r>
                        <a:rPr lang="es-ES" sz="1000"/>
                        <a:t> was asked by </a:t>
                      </a:r>
                      <a:r>
                        <a:rPr lang="es-ES" sz="1000" b="1"/>
                        <a:t>Yanina Berho - 2017-01-07 11:40:43</a:t>
                      </a:r>
                      <a:r>
                        <a:rPr lang="es-ES" sz="1000"/>
                        <a:t>
Hola! Este verano no hay premios con los cupones de compras de débito y crédito? Ni siquiera el me sumo?</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4015269001"/>
                  </a:ext>
                </a:extLst>
              </a:tr>
              <a:tr h="370840">
                <a:tc>
                  <a:txBody>
                    <a:bodyPr/>
                    <a:lstStyle/>
                    <a:p>
                      <a:r>
                        <a:rPr lang="es-ES" sz="1000" b="1"/>
                        <a:t>Santander Río</a:t>
                      </a:r>
                      <a:r>
                        <a:rPr lang="es-ES" sz="1000"/>
                        <a:t> was asked by </a:t>
                      </a:r>
                      <a:r>
                        <a:rPr lang="es-ES" sz="1000" b="1"/>
                        <a:t>Karina Gabriela Bao - 2017-01-06 21:08:27</a:t>
                      </a:r>
                      <a:r>
                        <a:rPr lang="es-ES" sz="1000"/>
                        <a:t>
En el día de hoy intenté retirar dinero de un cajero automático y tengo inhabilitada mi tarjeta de débito,llamó a "super línea",1* inoperante,Daniel Mónaco,no sabe  q pasa me dice q no está bloqueada xq no tiene "candadito" q vaya a terminal de autoservicio,voy , intento blanquear la clave 2*inoperante,Juan Torres,tampoco sabe,me pide q lo intente el día sábado.Hoy a la noche viajaba, y no tengo efectivo,quien se hace responsable???Es la 2 * vez q este banco me hace lo mismo,Exijo la habilitacion de mi tarjeta y disponer de Mi dinero!!!</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550814716"/>
                  </a:ext>
                </a:extLst>
              </a:tr>
              <a:tr h="370840">
                <a:tc>
                  <a:txBody>
                    <a:bodyPr/>
                    <a:lstStyle/>
                    <a:p>
                      <a:r>
                        <a:rPr lang="es-ES" sz="1000" b="1"/>
                        <a:t>Banco Provincia</a:t>
                      </a:r>
                      <a:r>
                        <a:rPr lang="es-ES" sz="1000"/>
                        <a:t> was asked by </a:t>
                      </a:r>
                      <a:r>
                        <a:rPr lang="es-ES" sz="1000" b="1"/>
                        <a:t>Nata Tiralongo - 2017-01-06 21:06:57</a:t>
                      </a:r>
                      <a:r>
                        <a:rPr lang="es-ES" sz="1000"/>
                        <a:t>
Hola que tal! Hace una semana que no puedo entrar a banco internet provincia para controlar mi cuenta con la leyenda  "estamos realizando mejoras", cuanto tiempo tienen estimado tener el servidor suspendido?</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161311389"/>
                  </a:ext>
                </a:extLst>
              </a:tr>
              <a:tr h="370840">
                <a:tc>
                  <a:txBody>
                    <a:bodyPr/>
                    <a:lstStyle/>
                    <a:p>
                      <a:r>
                        <a:rPr lang="en-US" sz="1000" b="1"/>
                        <a:t>Santander Río</a:t>
                      </a:r>
                      <a:r>
                        <a:rPr lang="en-US" sz="1000"/>
                        <a:t> was asked by </a:t>
                      </a:r>
                      <a:r>
                        <a:rPr lang="en-US" sz="1000" b="1"/>
                        <a:t>Lidia Mastromonaco - 2017-01-06 19:39:53</a:t>
                      </a:r>
                      <a:r>
                        <a:rPr lang="en-US" sz="1000"/>
                        <a:t>
Buenas tardes, está pagina funciona?</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543273199"/>
                  </a:ext>
                </a:extLst>
              </a:tr>
              <a:tr h="370840">
                <a:tc>
                  <a:txBody>
                    <a:bodyPr/>
                    <a:lstStyle/>
                    <a:p>
                      <a:r>
                        <a:rPr lang="es-ES" sz="1000" b="1"/>
                        <a:t>Banco Provincia</a:t>
                      </a:r>
                      <a:r>
                        <a:rPr lang="es-ES" sz="1000"/>
                        <a:t> was asked by </a:t>
                      </a:r>
                      <a:r>
                        <a:rPr lang="es-ES" sz="1000" b="1"/>
                        <a:t>Leo Iturbe - 2017-01-06 19:34:55</a:t>
                      </a:r>
                      <a:r>
                        <a:rPr lang="es-ES" sz="1000"/>
                        <a:t>
Hola. Necesito desbloquear mi usuario y cambiar mis respuestas. Como hago?</a:t>
                      </a:r>
                      <a:endParaRPr lang="en-US" sz="1000"/>
                    </a:p>
                  </a:txBody>
                  <a:tcPr/>
                </a:tc>
                <a:tc>
                  <a:txBody>
                    <a:bodyPr/>
                    <a:lstStyle/>
                    <a:p>
                      <a:r>
                        <a:rPr lang="en-US" sz="1000"/>
                        <a:t>01/06/2017 19:37:47</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969146472"/>
                  </a:ext>
                </a:extLst>
              </a:tr>
              <a:tr h="370840">
                <a:tc>
                  <a:txBody>
                    <a:bodyPr/>
                    <a:lstStyle/>
                    <a:p>
                      <a:r>
                        <a:rPr lang="es-ES" sz="1000" b="1"/>
                        <a:t>Banco Provincia</a:t>
                      </a:r>
                      <a:r>
                        <a:rPr lang="es-ES" sz="1000"/>
                        <a:t> was asked by </a:t>
                      </a:r>
                      <a:r>
                        <a:rPr lang="es-ES" sz="1000" b="1"/>
                        <a:t>Carlos Abboghlouyan - 2017-01-06 12:40:51</a:t>
                      </a:r>
                      <a:r>
                        <a:rPr lang="es-ES" sz="1000"/>
                        <a:t>
LES PARECERA INCREIBLE  ! ! ! PERO EN VILLA GESELL ,EL BANCO PROVINCIA ,AL QUE VOY ABSOLUTAMENTE TODOS LOS DIA ...¡ NO DA CAMBIO ! ! ! DE MENOR DENOMINACION...TENGO UN COMERCIO ABIERTO TODO EL AÑO Y ESTOS ULTIMOS DIAS CUANDO PIDO CAMBIO ,NO SOLO NO ME DA CAMBIO  SINO QUE AHORA SE RIEN ENTRE LOS CAJEROS ! ! ! !  Y RESPONDE...NO TE DIJE AYER Y ANTES DE AYER QUE NO HAY CAMBIO???? UNA VERGUENZA ! !  NO LES IMPORTA NADA PORQUE EL SINDICATO LOS PROTEGE ! ! Y SABEN QUE NADIE LOS VA A ECHAR ! ! !</a:t>
                      </a:r>
                      <a:endParaRPr lang="en-US" sz="1000"/>
                    </a:p>
                  </a:txBody>
                  <a:tcPr/>
                </a:tc>
                <a:tc>
                  <a:txBody>
                    <a:bodyPr/>
                    <a:lstStyle/>
                    <a:p>
                      <a:r>
                        <a:rPr lang="en-US" sz="1000"/>
                        <a:t>01/06/2017 15:51:37</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032388262"/>
                  </a:ext>
                </a:extLst>
              </a:tr>
              <a:tr h="370840">
                <a:tc>
                  <a:txBody>
                    <a:bodyPr/>
                    <a:lstStyle/>
                    <a:p>
                      <a:r>
                        <a:rPr lang="es-ES" sz="1000" b="1"/>
                        <a:t>Banco Provincia</a:t>
                      </a:r>
                      <a:r>
                        <a:rPr lang="es-ES" sz="1000"/>
                        <a:t> was asked by </a:t>
                      </a:r>
                      <a:r>
                        <a:rPr lang="es-ES" sz="1000" b="1"/>
                        <a:t>Mariana Gordillo Soppo - 2017-01-06 12:26:46</a:t>
                      </a:r>
                      <a:r>
                        <a:rPr lang="es-ES" sz="1000"/>
                        <a:t>
Es una vergüenza! Hace más de media hora estoy en la Sucursal de Cabildo 1900 Belgrano y de 6 cajas sólo la que cobra impuestos atiende, desde que llegué van por el número 920! 5 cajeros haciendo que? Porque no llaman a nadie. Jubilados, embarazadas, gente que como yo tiene que volver al trabajo, no tienen respeto por los demás. Es un banco que siempre se caracterizó por el mal servicio pero cada vez es peor!</a:t>
                      </a:r>
                      <a:endParaRPr lang="en-US" sz="1000"/>
                    </a:p>
                  </a:txBody>
                  <a:tcPr/>
                </a:tc>
                <a:tc>
                  <a:txBody>
                    <a:bodyPr/>
                    <a:lstStyle/>
                    <a:p>
                      <a:r>
                        <a:rPr lang="en-US" sz="1000"/>
                        <a:t>01/06/2017 13:14:04</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487397030"/>
                  </a:ext>
                </a:extLst>
              </a:tr>
            </a:tbl>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25278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883</Words>
  <Application>Microsoft Office PowerPoint</Application>
  <PresentationFormat>On-screen Show (4:3)</PresentationFormat>
  <Paragraphs>468</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Reporte Facebook</vt:lpstr>
      <vt:lpstr>Key Metrics Table - 1 of 2</vt:lpstr>
      <vt:lpstr>Key Metrics Table - 2 of 2</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3</vt:lpstr>
      <vt:lpstr>Own Posts Table - 2 of 3</vt:lpstr>
      <vt:lpstr>Own Posts Table - 3 of 3</vt:lpstr>
      <vt:lpstr>Post Type Distribution</vt:lpstr>
      <vt:lpstr>Interaction Rate By Post Type</vt:lpstr>
      <vt:lpstr>Questions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2017-01-09T18:06:24Z</dcterms:created>
  <dcterms:modified xsi:type="dcterms:W3CDTF">2017-01-09T18:07:20Z</dcterms:modified>
</cp:coreProperties>
</file>