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Sheet1!$B$2:$B$33</c:f>
              <c:numCache>
                <c:formatCode>General</c:formatCode>
                <c:ptCount val="32"/>
                <c:pt idx="0">
                  <c:v>507217</c:v>
                </c:pt>
                <c:pt idx="1">
                  <c:v>507254</c:v>
                </c:pt>
                <c:pt idx="2">
                  <c:v>507300</c:v>
                </c:pt>
                <c:pt idx="3">
                  <c:v>507346</c:v>
                </c:pt>
                <c:pt idx="4">
                  <c:v>507407</c:v>
                </c:pt>
                <c:pt idx="5">
                  <c:v>507499</c:v>
                </c:pt>
                <c:pt idx="6">
                  <c:v>507668</c:v>
                </c:pt>
                <c:pt idx="7">
                  <c:v>507757</c:v>
                </c:pt>
                <c:pt idx="8">
                  <c:v>507853</c:v>
                </c:pt>
                <c:pt idx="9">
                  <c:v>507930</c:v>
                </c:pt>
                <c:pt idx="10">
                  <c:v>507989</c:v>
                </c:pt>
                <c:pt idx="11">
                  <c:v>508097</c:v>
                </c:pt>
                <c:pt idx="12">
                  <c:v>508177</c:v>
                </c:pt>
                <c:pt idx="13">
                  <c:v>508291</c:v>
                </c:pt>
                <c:pt idx="14">
                  <c:v>508374</c:v>
                </c:pt>
                <c:pt idx="15">
                  <c:v>508544</c:v>
                </c:pt>
                <c:pt idx="16">
                  <c:v>508605</c:v>
                </c:pt>
                <c:pt idx="17">
                  <c:v>508679</c:v>
                </c:pt>
                <c:pt idx="18">
                  <c:v>508777</c:v>
                </c:pt>
                <c:pt idx="19">
                  <c:v>508882</c:v>
                </c:pt>
                <c:pt idx="20">
                  <c:v>508950</c:v>
                </c:pt>
                <c:pt idx="21">
                  <c:v>509024</c:v>
                </c:pt>
                <c:pt idx="22">
                  <c:v>509098</c:v>
                </c:pt>
                <c:pt idx="23">
                  <c:v>509161</c:v>
                </c:pt>
                <c:pt idx="24">
                  <c:v>509161</c:v>
                </c:pt>
                <c:pt idx="25">
                  <c:v>509147</c:v>
                </c:pt>
                <c:pt idx="26">
                  <c:v>509122</c:v>
                </c:pt>
                <c:pt idx="27">
                  <c:v>509132</c:v>
                </c:pt>
                <c:pt idx="28">
                  <c:v>509107</c:v>
                </c:pt>
                <c:pt idx="29">
                  <c:v>509111</c:v>
                </c:pt>
                <c:pt idx="30">
                  <c:v>509102</c:v>
                </c:pt>
                <c:pt idx="31">
                  <c:v>509089</c:v>
                </c:pt>
              </c:numCache>
            </c:numRef>
          </c:val>
          <c:smooth val="0"/>
          <c:extLst>
            <c:ext xmlns:c16="http://schemas.microsoft.com/office/drawing/2014/chart" uri="{C3380CC4-5D6E-409C-BE32-E72D297353CC}">
              <c16:uniqueId val="{00000000-7F24-4F19-BC71-9CA54B427E36}"/>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Sheet1!$C$2:$C$33</c:f>
              <c:numCache>
                <c:formatCode>General</c:formatCode>
                <c:ptCount val="32"/>
                <c:pt idx="0">
                  <c:v>1047656</c:v>
                </c:pt>
                <c:pt idx="1">
                  <c:v>1047752</c:v>
                </c:pt>
                <c:pt idx="2">
                  <c:v>1047835</c:v>
                </c:pt>
                <c:pt idx="3">
                  <c:v>1047881</c:v>
                </c:pt>
                <c:pt idx="4">
                  <c:v>1048007</c:v>
                </c:pt>
                <c:pt idx="5">
                  <c:v>1048171</c:v>
                </c:pt>
                <c:pt idx="6">
                  <c:v>1048418</c:v>
                </c:pt>
                <c:pt idx="7">
                  <c:v>1048528</c:v>
                </c:pt>
                <c:pt idx="8">
                  <c:v>1048651</c:v>
                </c:pt>
                <c:pt idx="9">
                  <c:v>1048720</c:v>
                </c:pt>
                <c:pt idx="10">
                  <c:v>1048760</c:v>
                </c:pt>
                <c:pt idx="11">
                  <c:v>1048863</c:v>
                </c:pt>
                <c:pt idx="12">
                  <c:v>1049005</c:v>
                </c:pt>
                <c:pt idx="13">
                  <c:v>1049151</c:v>
                </c:pt>
                <c:pt idx="14">
                  <c:v>1049254</c:v>
                </c:pt>
                <c:pt idx="15">
                  <c:v>1049324</c:v>
                </c:pt>
                <c:pt idx="16">
                  <c:v>1049320</c:v>
                </c:pt>
                <c:pt idx="17">
                  <c:v>1049326</c:v>
                </c:pt>
                <c:pt idx="18">
                  <c:v>1049454</c:v>
                </c:pt>
                <c:pt idx="19">
                  <c:v>1049599</c:v>
                </c:pt>
                <c:pt idx="20">
                  <c:v>1049735</c:v>
                </c:pt>
                <c:pt idx="21">
                  <c:v>1049856</c:v>
                </c:pt>
                <c:pt idx="22">
                  <c:v>1049952</c:v>
                </c:pt>
                <c:pt idx="23">
                  <c:v>1050040</c:v>
                </c:pt>
                <c:pt idx="24">
                  <c:v>1050045</c:v>
                </c:pt>
                <c:pt idx="25">
                  <c:v>1050103</c:v>
                </c:pt>
                <c:pt idx="26">
                  <c:v>1050188</c:v>
                </c:pt>
                <c:pt idx="27">
                  <c:v>1050322</c:v>
                </c:pt>
                <c:pt idx="28">
                  <c:v>1050511</c:v>
                </c:pt>
                <c:pt idx="29">
                  <c:v>1050618</c:v>
                </c:pt>
                <c:pt idx="30">
                  <c:v>1050647</c:v>
                </c:pt>
                <c:pt idx="31">
                  <c:v>1050689</c:v>
                </c:pt>
              </c:numCache>
            </c:numRef>
          </c:val>
          <c:smooth val="0"/>
          <c:extLst>
            <c:ext xmlns:c16="http://schemas.microsoft.com/office/drawing/2014/chart" uri="{C3380CC4-5D6E-409C-BE32-E72D297353CC}">
              <c16:uniqueId val="{00000001-7F24-4F19-BC71-9CA54B427E36}"/>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Sheet1!$D$2:$D$33</c:f>
              <c:numCache>
                <c:formatCode>General</c:formatCode>
                <c:ptCount val="32"/>
                <c:pt idx="0">
                  <c:v>1223059</c:v>
                </c:pt>
                <c:pt idx="1">
                  <c:v>1224005</c:v>
                </c:pt>
                <c:pt idx="2">
                  <c:v>1225118</c:v>
                </c:pt>
                <c:pt idx="3">
                  <c:v>1226789</c:v>
                </c:pt>
                <c:pt idx="4">
                  <c:v>1228101</c:v>
                </c:pt>
                <c:pt idx="5">
                  <c:v>1229193</c:v>
                </c:pt>
                <c:pt idx="6">
                  <c:v>1230226</c:v>
                </c:pt>
                <c:pt idx="7">
                  <c:v>1231123</c:v>
                </c:pt>
                <c:pt idx="8">
                  <c:v>1232262</c:v>
                </c:pt>
                <c:pt idx="9">
                  <c:v>1233207</c:v>
                </c:pt>
                <c:pt idx="10">
                  <c:v>1234364</c:v>
                </c:pt>
                <c:pt idx="11">
                  <c:v>1235597</c:v>
                </c:pt>
                <c:pt idx="12">
                  <c:v>1236743</c:v>
                </c:pt>
                <c:pt idx="13">
                  <c:v>1237780</c:v>
                </c:pt>
                <c:pt idx="14">
                  <c:v>1238572</c:v>
                </c:pt>
                <c:pt idx="15">
                  <c:v>1239498</c:v>
                </c:pt>
                <c:pt idx="16">
                  <c:v>1240281</c:v>
                </c:pt>
                <c:pt idx="17">
                  <c:v>1241217</c:v>
                </c:pt>
                <c:pt idx="18">
                  <c:v>1242367</c:v>
                </c:pt>
                <c:pt idx="19">
                  <c:v>1243675</c:v>
                </c:pt>
                <c:pt idx="20">
                  <c:v>1244938</c:v>
                </c:pt>
                <c:pt idx="21">
                  <c:v>1246030</c:v>
                </c:pt>
                <c:pt idx="22">
                  <c:v>1246825</c:v>
                </c:pt>
                <c:pt idx="23">
                  <c:v>1247624</c:v>
                </c:pt>
                <c:pt idx="24">
                  <c:v>1247759</c:v>
                </c:pt>
                <c:pt idx="25">
                  <c:v>1247982</c:v>
                </c:pt>
                <c:pt idx="26">
                  <c:v>1248435</c:v>
                </c:pt>
                <c:pt idx="27">
                  <c:v>1248815</c:v>
                </c:pt>
                <c:pt idx="28">
                  <c:v>1249221</c:v>
                </c:pt>
                <c:pt idx="29">
                  <c:v>1249544</c:v>
                </c:pt>
                <c:pt idx="30">
                  <c:v>1249819</c:v>
                </c:pt>
                <c:pt idx="31">
                  <c:v>1250051</c:v>
                </c:pt>
              </c:numCache>
            </c:numRef>
          </c:val>
          <c:smooth val="0"/>
          <c:extLst>
            <c:ext xmlns:c16="http://schemas.microsoft.com/office/drawing/2014/chart" uri="{C3380CC4-5D6E-409C-BE32-E72D297353CC}">
              <c16:uniqueId val="{00000002-7F24-4F19-BC71-9CA54B427E36}"/>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Sheet1!$E$2:$E$33</c:f>
              <c:numCache>
                <c:formatCode>General</c:formatCode>
                <c:ptCount val="32"/>
                <c:pt idx="0">
                  <c:v>488105</c:v>
                </c:pt>
                <c:pt idx="1">
                  <c:v>488111</c:v>
                </c:pt>
                <c:pt idx="2">
                  <c:v>488122</c:v>
                </c:pt>
                <c:pt idx="3">
                  <c:v>488144</c:v>
                </c:pt>
                <c:pt idx="4">
                  <c:v>488219</c:v>
                </c:pt>
                <c:pt idx="5">
                  <c:v>488330</c:v>
                </c:pt>
                <c:pt idx="6">
                  <c:v>488549</c:v>
                </c:pt>
                <c:pt idx="7">
                  <c:v>488678</c:v>
                </c:pt>
                <c:pt idx="8">
                  <c:v>488777</c:v>
                </c:pt>
                <c:pt idx="9">
                  <c:v>488888</c:v>
                </c:pt>
                <c:pt idx="10">
                  <c:v>489012</c:v>
                </c:pt>
                <c:pt idx="11">
                  <c:v>489245</c:v>
                </c:pt>
                <c:pt idx="12">
                  <c:v>489441</c:v>
                </c:pt>
                <c:pt idx="13">
                  <c:v>489653</c:v>
                </c:pt>
                <c:pt idx="14">
                  <c:v>489775</c:v>
                </c:pt>
                <c:pt idx="15">
                  <c:v>489870</c:v>
                </c:pt>
                <c:pt idx="16">
                  <c:v>489913</c:v>
                </c:pt>
                <c:pt idx="17">
                  <c:v>489950</c:v>
                </c:pt>
                <c:pt idx="18">
                  <c:v>490036</c:v>
                </c:pt>
                <c:pt idx="19">
                  <c:v>490141</c:v>
                </c:pt>
                <c:pt idx="20">
                  <c:v>490254</c:v>
                </c:pt>
                <c:pt idx="21">
                  <c:v>490332</c:v>
                </c:pt>
                <c:pt idx="22">
                  <c:v>490399</c:v>
                </c:pt>
                <c:pt idx="23">
                  <c:v>490419</c:v>
                </c:pt>
                <c:pt idx="24">
                  <c:v>490446</c:v>
                </c:pt>
                <c:pt idx="25">
                  <c:v>490571</c:v>
                </c:pt>
                <c:pt idx="26">
                  <c:v>490698</c:v>
                </c:pt>
                <c:pt idx="27">
                  <c:v>490822</c:v>
                </c:pt>
                <c:pt idx="28">
                  <c:v>490967</c:v>
                </c:pt>
                <c:pt idx="29">
                  <c:v>491084</c:v>
                </c:pt>
                <c:pt idx="30">
                  <c:v>491101</c:v>
                </c:pt>
                <c:pt idx="31">
                  <c:v>491140</c:v>
                </c:pt>
              </c:numCache>
            </c:numRef>
          </c:val>
          <c:smooth val="0"/>
          <c:extLst>
            <c:ext xmlns:c16="http://schemas.microsoft.com/office/drawing/2014/chart" uri="{C3380CC4-5D6E-409C-BE32-E72D297353CC}">
              <c16:uniqueId val="{00000003-7F24-4F19-BC71-9CA54B427E36}"/>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Sheet1!$F$2:$F$33</c:f>
              <c:numCache>
                <c:formatCode>General</c:formatCode>
                <c:ptCount val="32"/>
                <c:pt idx="0">
                  <c:v>219639</c:v>
                </c:pt>
                <c:pt idx="1">
                  <c:v>219643</c:v>
                </c:pt>
                <c:pt idx="2">
                  <c:v>219651</c:v>
                </c:pt>
                <c:pt idx="3">
                  <c:v>219679</c:v>
                </c:pt>
                <c:pt idx="4">
                  <c:v>219719</c:v>
                </c:pt>
                <c:pt idx="5">
                  <c:v>219763</c:v>
                </c:pt>
                <c:pt idx="6">
                  <c:v>219874</c:v>
                </c:pt>
                <c:pt idx="7">
                  <c:v>220124</c:v>
                </c:pt>
                <c:pt idx="8">
                  <c:v>220218</c:v>
                </c:pt>
                <c:pt idx="9">
                  <c:v>220285</c:v>
                </c:pt>
                <c:pt idx="10">
                  <c:v>220390</c:v>
                </c:pt>
                <c:pt idx="11">
                  <c:v>220509</c:v>
                </c:pt>
                <c:pt idx="12">
                  <c:v>220623</c:v>
                </c:pt>
                <c:pt idx="13">
                  <c:v>220857</c:v>
                </c:pt>
                <c:pt idx="14">
                  <c:v>220979</c:v>
                </c:pt>
                <c:pt idx="15">
                  <c:v>221151</c:v>
                </c:pt>
                <c:pt idx="16">
                  <c:v>221295</c:v>
                </c:pt>
                <c:pt idx="17">
                  <c:v>221549</c:v>
                </c:pt>
                <c:pt idx="18">
                  <c:v>221835</c:v>
                </c:pt>
                <c:pt idx="19">
                  <c:v>222109</c:v>
                </c:pt>
                <c:pt idx="20">
                  <c:v>222460</c:v>
                </c:pt>
                <c:pt idx="21">
                  <c:v>222676</c:v>
                </c:pt>
                <c:pt idx="22">
                  <c:v>222825</c:v>
                </c:pt>
                <c:pt idx="23">
                  <c:v>222906</c:v>
                </c:pt>
                <c:pt idx="24">
                  <c:v>222902</c:v>
                </c:pt>
                <c:pt idx="25">
                  <c:v>223140</c:v>
                </c:pt>
                <c:pt idx="26">
                  <c:v>223205</c:v>
                </c:pt>
                <c:pt idx="27">
                  <c:v>223283</c:v>
                </c:pt>
                <c:pt idx="28">
                  <c:v>223372</c:v>
                </c:pt>
                <c:pt idx="29">
                  <c:v>223481</c:v>
                </c:pt>
                <c:pt idx="30">
                  <c:v>223576</c:v>
                </c:pt>
                <c:pt idx="31">
                  <c:v>223699</c:v>
                </c:pt>
              </c:numCache>
            </c:numRef>
          </c:val>
          <c:smooth val="0"/>
          <c:extLst>
            <c:ext xmlns:c16="http://schemas.microsoft.com/office/drawing/2014/chart" uri="{C3380CC4-5D6E-409C-BE32-E72D297353CC}">
              <c16:uniqueId val="{00000004-7F24-4F19-BC71-9CA54B427E36}"/>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Sheet1!$G$2:$G$33</c:f>
              <c:numCache>
                <c:formatCode>General</c:formatCode>
                <c:ptCount val="32"/>
                <c:pt idx="0">
                  <c:v>669214</c:v>
                </c:pt>
                <c:pt idx="1">
                  <c:v>669196</c:v>
                </c:pt>
                <c:pt idx="2">
                  <c:v>669185</c:v>
                </c:pt>
                <c:pt idx="3">
                  <c:v>669156</c:v>
                </c:pt>
                <c:pt idx="4">
                  <c:v>669209</c:v>
                </c:pt>
                <c:pt idx="5">
                  <c:v>669667</c:v>
                </c:pt>
                <c:pt idx="6">
                  <c:v>670008</c:v>
                </c:pt>
                <c:pt idx="7">
                  <c:v>670316</c:v>
                </c:pt>
                <c:pt idx="8">
                  <c:v>670633</c:v>
                </c:pt>
                <c:pt idx="9">
                  <c:v>670951</c:v>
                </c:pt>
                <c:pt idx="10">
                  <c:v>671310</c:v>
                </c:pt>
                <c:pt idx="11">
                  <c:v>671722</c:v>
                </c:pt>
                <c:pt idx="12">
                  <c:v>672075</c:v>
                </c:pt>
                <c:pt idx="13">
                  <c:v>672428</c:v>
                </c:pt>
                <c:pt idx="14">
                  <c:v>672787</c:v>
                </c:pt>
                <c:pt idx="15">
                  <c:v>672952</c:v>
                </c:pt>
                <c:pt idx="16">
                  <c:v>673029</c:v>
                </c:pt>
                <c:pt idx="17">
                  <c:v>673145</c:v>
                </c:pt>
                <c:pt idx="18">
                  <c:v>673336</c:v>
                </c:pt>
                <c:pt idx="19">
                  <c:v>673355</c:v>
                </c:pt>
                <c:pt idx="20">
                  <c:v>673344</c:v>
                </c:pt>
                <c:pt idx="21">
                  <c:v>673349</c:v>
                </c:pt>
                <c:pt idx="22">
                  <c:v>673325</c:v>
                </c:pt>
                <c:pt idx="23">
                  <c:v>673298</c:v>
                </c:pt>
                <c:pt idx="24">
                  <c:v>673247</c:v>
                </c:pt>
                <c:pt idx="25">
                  <c:v>673249</c:v>
                </c:pt>
                <c:pt idx="26">
                  <c:v>673266</c:v>
                </c:pt>
                <c:pt idx="27">
                  <c:v>673266</c:v>
                </c:pt>
                <c:pt idx="28">
                  <c:v>673264</c:v>
                </c:pt>
                <c:pt idx="29">
                  <c:v>673274</c:v>
                </c:pt>
                <c:pt idx="30">
                  <c:v>673258</c:v>
                </c:pt>
                <c:pt idx="31">
                  <c:v>673251</c:v>
                </c:pt>
              </c:numCache>
            </c:numRef>
          </c:val>
          <c:smooth val="0"/>
          <c:extLst>
            <c:ext xmlns:c16="http://schemas.microsoft.com/office/drawing/2014/chart" uri="{C3380CC4-5D6E-409C-BE32-E72D297353CC}">
              <c16:uniqueId val="{00000005-7F24-4F19-BC71-9CA54B427E36}"/>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Sheet1!$H$2:$H$33</c:f>
              <c:numCache>
                <c:formatCode>General</c:formatCode>
                <c:ptCount val="32"/>
                <c:pt idx="0">
                  <c:v>445455</c:v>
                </c:pt>
                <c:pt idx="1">
                  <c:v>445674</c:v>
                </c:pt>
                <c:pt idx="2">
                  <c:v>445893</c:v>
                </c:pt>
                <c:pt idx="3">
                  <c:v>446192</c:v>
                </c:pt>
                <c:pt idx="4">
                  <c:v>446506</c:v>
                </c:pt>
                <c:pt idx="5">
                  <c:v>446752</c:v>
                </c:pt>
                <c:pt idx="6">
                  <c:v>446914</c:v>
                </c:pt>
                <c:pt idx="7">
                  <c:v>446888</c:v>
                </c:pt>
                <c:pt idx="8">
                  <c:v>446873</c:v>
                </c:pt>
                <c:pt idx="9">
                  <c:v>446864</c:v>
                </c:pt>
                <c:pt idx="10">
                  <c:v>446832</c:v>
                </c:pt>
                <c:pt idx="11">
                  <c:v>446836</c:v>
                </c:pt>
                <c:pt idx="12">
                  <c:v>446855</c:v>
                </c:pt>
                <c:pt idx="13">
                  <c:v>446937</c:v>
                </c:pt>
                <c:pt idx="14">
                  <c:v>447003</c:v>
                </c:pt>
                <c:pt idx="15">
                  <c:v>447098</c:v>
                </c:pt>
                <c:pt idx="16">
                  <c:v>447178</c:v>
                </c:pt>
                <c:pt idx="17">
                  <c:v>447277</c:v>
                </c:pt>
                <c:pt idx="18">
                  <c:v>447393</c:v>
                </c:pt>
                <c:pt idx="19">
                  <c:v>447461</c:v>
                </c:pt>
                <c:pt idx="20">
                  <c:v>447515</c:v>
                </c:pt>
                <c:pt idx="21">
                  <c:v>447533</c:v>
                </c:pt>
                <c:pt idx="22">
                  <c:v>447585</c:v>
                </c:pt>
                <c:pt idx="23">
                  <c:v>447614</c:v>
                </c:pt>
                <c:pt idx="24">
                  <c:v>447606</c:v>
                </c:pt>
                <c:pt idx="25">
                  <c:v>447599</c:v>
                </c:pt>
                <c:pt idx="26">
                  <c:v>447608</c:v>
                </c:pt>
                <c:pt idx="27">
                  <c:v>447596</c:v>
                </c:pt>
                <c:pt idx="28">
                  <c:v>447593</c:v>
                </c:pt>
                <c:pt idx="29">
                  <c:v>447587</c:v>
                </c:pt>
                <c:pt idx="30">
                  <c:v>447571</c:v>
                </c:pt>
                <c:pt idx="31">
                  <c:v>447552</c:v>
                </c:pt>
              </c:numCache>
            </c:numRef>
          </c:val>
          <c:smooth val="0"/>
          <c:extLst>
            <c:ext xmlns:c16="http://schemas.microsoft.com/office/drawing/2014/chart" uri="{C3380CC4-5D6E-409C-BE32-E72D297353CC}">
              <c16:uniqueId val="{00000006-7F24-4F19-BC71-9CA54B427E36}"/>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Sheet1!$I$2:$I$33</c:f>
              <c:numCache>
                <c:formatCode>General</c:formatCode>
                <c:ptCount val="32"/>
                <c:pt idx="0">
                  <c:v>86625</c:v>
                </c:pt>
                <c:pt idx="1">
                  <c:v>86678</c:v>
                </c:pt>
                <c:pt idx="2">
                  <c:v>86744</c:v>
                </c:pt>
                <c:pt idx="3">
                  <c:v>86766</c:v>
                </c:pt>
                <c:pt idx="4">
                  <c:v>86817</c:v>
                </c:pt>
                <c:pt idx="5">
                  <c:v>87200</c:v>
                </c:pt>
                <c:pt idx="6">
                  <c:v>87593</c:v>
                </c:pt>
                <c:pt idx="7">
                  <c:v>87761</c:v>
                </c:pt>
                <c:pt idx="8">
                  <c:v>88355</c:v>
                </c:pt>
                <c:pt idx="9">
                  <c:v>88889</c:v>
                </c:pt>
                <c:pt idx="10">
                  <c:v>88987</c:v>
                </c:pt>
                <c:pt idx="11">
                  <c:v>89394</c:v>
                </c:pt>
                <c:pt idx="12">
                  <c:v>90153</c:v>
                </c:pt>
                <c:pt idx="13">
                  <c:v>90957</c:v>
                </c:pt>
                <c:pt idx="14">
                  <c:v>91883</c:v>
                </c:pt>
                <c:pt idx="15">
                  <c:v>92705</c:v>
                </c:pt>
                <c:pt idx="16">
                  <c:v>92852</c:v>
                </c:pt>
                <c:pt idx="17">
                  <c:v>92865</c:v>
                </c:pt>
                <c:pt idx="18">
                  <c:v>93041</c:v>
                </c:pt>
                <c:pt idx="19">
                  <c:v>93108</c:v>
                </c:pt>
                <c:pt idx="20">
                  <c:v>93168</c:v>
                </c:pt>
                <c:pt idx="21">
                  <c:v>93226</c:v>
                </c:pt>
                <c:pt idx="22">
                  <c:v>93309</c:v>
                </c:pt>
                <c:pt idx="23">
                  <c:v>93440</c:v>
                </c:pt>
                <c:pt idx="24">
                  <c:v>93538</c:v>
                </c:pt>
                <c:pt idx="25">
                  <c:v>93691</c:v>
                </c:pt>
                <c:pt idx="26">
                  <c:v>93878</c:v>
                </c:pt>
                <c:pt idx="27">
                  <c:v>94054</c:v>
                </c:pt>
                <c:pt idx="28">
                  <c:v>94457</c:v>
                </c:pt>
                <c:pt idx="29">
                  <c:v>94495</c:v>
                </c:pt>
                <c:pt idx="30">
                  <c:v>94518</c:v>
                </c:pt>
                <c:pt idx="31">
                  <c:v>94537</c:v>
                </c:pt>
              </c:numCache>
            </c:numRef>
          </c:val>
          <c:smooth val="0"/>
          <c:extLst>
            <c:ext xmlns:c16="http://schemas.microsoft.com/office/drawing/2014/chart" uri="{C3380CC4-5D6E-409C-BE32-E72D297353CC}">
              <c16:uniqueId val="{00000007-7F24-4F19-BC71-9CA54B427E36}"/>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Sheet1!$J$2:$J$33</c:f>
              <c:numCache>
                <c:formatCode>General</c:formatCode>
                <c:ptCount val="32"/>
                <c:pt idx="0">
                  <c:v>420714</c:v>
                </c:pt>
                <c:pt idx="1">
                  <c:v>420772</c:v>
                </c:pt>
                <c:pt idx="2">
                  <c:v>420798</c:v>
                </c:pt>
                <c:pt idx="3">
                  <c:v>420820</c:v>
                </c:pt>
                <c:pt idx="4">
                  <c:v>420913</c:v>
                </c:pt>
                <c:pt idx="5">
                  <c:v>421044</c:v>
                </c:pt>
                <c:pt idx="6">
                  <c:v>421148</c:v>
                </c:pt>
                <c:pt idx="7">
                  <c:v>421312</c:v>
                </c:pt>
                <c:pt idx="8">
                  <c:v>421369</c:v>
                </c:pt>
                <c:pt idx="9">
                  <c:v>421414</c:v>
                </c:pt>
                <c:pt idx="10">
                  <c:v>421445</c:v>
                </c:pt>
                <c:pt idx="11">
                  <c:v>421510</c:v>
                </c:pt>
                <c:pt idx="12">
                  <c:v>421621</c:v>
                </c:pt>
                <c:pt idx="13">
                  <c:v>421714</c:v>
                </c:pt>
                <c:pt idx="14">
                  <c:v>421807</c:v>
                </c:pt>
                <c:pt idx="15">
                  <c:v>421898</c:v>
                </c:pt>
                <c:pt idx="16">
                  <c:v>422017</c:v>
                </c:pt>
                <c:pt idx="17">
                  <c:v>422157</c:v>
                </c:pt>
                <c:pt idx="18">
                  <c:v>422237</c:v>
                </c:pt>
                <c:pt idx="19">
                  <c:v>422318</c:v>
                </c:pt>
                <c:pt idx="20">
                  <c:v>422496</c:v>
                </c:pt>
                <c:pt idx="21">
                  <c:v>422728</c:v>
                </c:pt>
                <c:pt idx="22">
                  <c:v>422821</c:v>
                </c:pt>
                <c:pt idx="23">
                  <c:v>422954</c:v>
                </c:pt>
                <c:pt idx="24">
                  <c:v>422987</c:v>
                </c:pt>
                <c:pt idx="25">
                  <c:v>423154</c:v>
                </c:pt>
                <c:pt idx="26">
                  <c:v>423232</c:v>
                </c:pt>
                <c:pt idx="27">
                  <c:v>423293</c:v>
                </c:pt>
                <c:pt idx="28">
                  <c:v>423332</c:v>
                </c:pt>
                <c:pt idx="29">
                  <c:v>423381</c:v>
                </c:pt>
                <c:pt idx="30">
                  <c:v>423410</c:v>
                </c:pt>
                <c:pt idx="31">
                  <c:v>423445</c:v>
                </c:pt>
              </c:numCache>
            </c:numRef>
          </c:val>
          <c:smooth val="0"/>
          <c:extLst>
            <c:ext xmlns:c16="http://schemas.microsoft.com/office/drawing/2014/chart" uri="{C3380CC4-5D6E-409C-BE32-E72D297353CC}">
              <c16:uniqueId val="{00000008-7F24-4F19-BC71-9CA54B427E36}"/>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Sheet1!$K$2:$K$33</c:f>
              <c:numCache>
                <c:formatCode>General</c:formatCode>
                <c:ptCount val="32"/>
                <c:pt idx="0">
                  <c:v>142796</c:v>
                </c:pt>
                <c:pt idx="1">
                  <c:v>142856</c:v>
                </c:pt>
                <c:pt idx="2">
                  <c:v>142934</c:v>
                </c:pt>
                <c:pt idx="3">
                  <c:v>142999</c:v>
                </c:pt>
                <c:pt idx="4">
                  <c:v>143104</c:v>
                </c:pt>
                <c:pt idx="5">
                  <c:v>143189</c:v>
                </c:pt>
                <c:pt idx="6">
                  <c:v>143293</c:v>
                </c:pt>
                <c:pt idx="7">
                  <c:v>143338</c:v>
                </c:pt>
                <c:pt idx="8">
                  <c:v>143359</c:v>
                </c:pt>
                <c:pt idx="9">
                  <c:v>143395</c:v>
                </c:pt>
                <c:pt idx="10">
                  <c:v>143419</c:v>
                </c:pt>
                <c:pt idx="11">
                  <c:v>143575</c:v>
                </c:pt>
                <c:pt idx="12">
                  <c:v>143845</c:v>
                </c:pt>
                <c:pt idx="13">
                  <c:v>143928</c:v>
                </c:pt>
                <c:pt idx="14">
                  <c:v>143957</c:v>
                </c:pt>
                <c:pt idx="15">
                  <c:v>143977</c:v>
                </c:pt>
                <c:pt idx="16">
                  <c:v>143977</c:v>
                </c:pt>
                <c:pt idx="17">
                  <c:v>143977</c:v>
                </c:pt>
                <c:pt idx="18">
                  <c:v>144008</c:v>
                </c:pt>
                <c:pt idx="19">
                  <c:v>144042</c:v>
                </c:pt>
                <c:pt idx="20">
                  <c:v>144062</c:v>
                </c:pt>
                <c:pt idx="21">
                  <c:v>144094</c:v>
                </c:pt>
                <c:pt idx="22">
                  <c:v>144107</c:v>
                </c:pt>
                <c:pt idx="23">
                  <c:v>144118</c:v>
                </c:pt>
                <c:pt idx="24">
                  <c:v>144121</c:v>
                </c:pt>
                <c:pt idx="25">
                  <c:v>144150</c:v>
                </c:pt>
                <c:pt idx="26">
                  <c:v>144184</c:v>
                </c:pt>
                <c:pt idx="27">
                  <c:v>144256</c:v>
                </c:pt>
                <c:pt idx="28">
                  <c:v>144350</c:v>
                </c:pt>
                <c:pt idx="29">
                  <c:v>144425</c:v>
                </c:pt>
                <c:pt idx="30">
                  <c:v>144487</c:v>
                </c:pt>
                <c:pt idx="31">
                  <c:v>144555</c:v>
                </c:pt>
              </c:numCache>
            </c:numRef>
          </c:val>
          <c:smooth val="0"/>
          <c:extLst>
            <c:ext xmlns:c16="http://schemas.microsoft.com/office/drawing/2014/chart" uri="{C3380CC4-5D6E-409C-BE32-E72D297353CC}">
              <c16:uniqueId val="{00000009-7F24-4F19-BC71-9CA54B427E36}"/>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Sheet1!$L$2:$L$33</c:f>
              <c:numCache>
                <c:formatCode>General</c:formatCode>
                <c:ptCount val="32"/>
                <c:pt idx="0">
                  <c:v>34201</c:v>
                </c:pt>
                <c:pt idx="1">
                  <c:v>34238</c:v>
                </c:pt>
                <c:pt idx="2">
                  <c:v>34257</c:v>
                </c:pt>
                <c:pt idx="3">
                  <c:v>34279</c:v>
                </c:pt>
                <c:pt idx="4">
                  <c:v>34338</c:v>
                </c:pt>
                <c:pt idx="5">
                  <c:v>34403</c:v>
                </c:pt>
                <c:pt idx="6">
                  <c:v>34485</c:v>
                </c:pt>
                <c:pt idx="7">
                  <c:v>34546</c:v>
                </c:pt>
                <c:pt idx="8">
                  <c:v>34603</c:v>
                </c:pt>
                <c:pt idx="9">
                  <c:v>34636</c:v>
                </c:pt>
                <c:pt idx="10">
                  <c:v>34675</c:v>
                </c:pt>
                <c:pt idx="11">
                  <c:v>35161</c:v>
                </c:pt>
                <c:pt idx="12">
                  <c:v>35731</c:v>
                </c:pt>
                <c:pt idx="13">
                  <c:v>36102</c:v>
                </c:pt>
                <c:pt idx="14">
                  <c:v>36372</c:v>
                </c:pt>
                <c:pt idx="15">
                  <c:v>36551</c:v>
                </c:pt>
                <c:pt idx="16">
                  <c:v>36655</c:v>
                </c:pt>
                <c:pt idx="17">
                  <c:v>36778</c:v>
                </c:pt>
                <c:pt idx="18">
                  <c:v>36968</c:v>
                </c:pt>
                <c:pt idx="19">
                  <c:v>37229</c:v>
                </c:pt>
                <c:pt idx="20">
                  <c:v>37384</c:v>
                </c:pt>
                <c:pt idx="21">
                  <c:v>37507</c:v>
                </c:pt>
                <c:pt idx="22">
                  <c:v>37627</c:v>
                </c:pt>
                <c:pt idx="23">
                  <c:v>37714</c:v>
                </c:pt>
                <c:pt idx="24">
                  <c:v>37735</c:v>
                </c:pt>
                <c:pt idx="25">
                  <c:v>37772</c:v>
                </c:pt>
                <c:pt idx="26">
                  <c:v>37822</c:v>
                </c:pt>
                <c:pt idx="27">
                  <c:v>37863</c:v>
                </c:pt>
                <c:pt idx="28">
                  <c:v>37915</c:v>
                </c:pt>
                <c:pt idx="29">
                  <c:v>37946</c:v>
                </c:pt>
                <c:pt idx="30">
                  <c:v>37969</c:v>
                </c:pt>
                <c:pt idx="31">
                  <c:v>37983</c:v>
                </c:pt>
              </c:numCache>
            </c:numRef>
          </c:val>
          <c:smooth val="0"/>
          <c:extLst>
            <c:ext xmlns:c16="http://schemas.microsoft.com/office/drawing/2014/chart" uri="{C3380CC4-5D6E-409C-BE32-E72D297353CC}">
              <c16:uniqueId val="{0000000A-7F24-4F19-BC71-9CA54B427E36}"/>
            </c:ext>
          </c:extLst>
        </c:ser>
        <c:dLbls>
          <c:showLegendKey val="0"/>
          <c:showVal val="0"/>
          <c:showCatName val="0"/>
          <c:showSerName val="0"/>
          <c:showPercent val="0"/>
          <c:showBubbleSize val="0"/>
        </c:dLbls>
        <c:smooth val="0"/>
        <c:axId val="269828488"/>
        <c:axId val="269820944"/>
      </c:lineChart>
      <c:dateAx>
        <c:axId val="26982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20944"/>
        <c:crosses val="autoZero"/>
        <c:auto val="1"/>
        <c:lblOffset val="100"/>
        <c:baseTimeUnit val="days"/>
      </c:dateAx>
      <c:valAx>
        <c:axId val="26982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2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40.725499999999997</c:v>
                </c:pt>
                <c:pt idx="1">
                  <c:v>51.785699999999999</c:v>
                </c:pt>
                <c:pt idx="2">
                  <c:v>15.049300000000001</c:v>
                </c:pt>
                <c:pt idx="3">
                  <c:v>0</c:v>
                </c:pt>
                <c:pt idx="4">
                  <c:v>15.513999999999999</c:v>
                </c:pt>
                <c:pt idx="5">
                  <c:v>3.3515999999999999</c:v>
                </c:pt>
              </c:numCache>
            </c:numRef>
          </c:val>
          <c:extLst>
            <c:ext xmlns:c16="http://schemas.microsoft.com/office/drawing/2014/chart" uri="{C3380CC4-5D6E-409C-BE32-E72D297353CC}">
              <c16:uniqueId val="{00000000-F2F0-4813-A27F-56D939224B05}"/>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84.051699999999997</c:v>
                </c:pt>
                <c:pt idx="1">
                  <c:v>85.714299999999994</c:v>
                </c:pt>
                <c:pt idx="2">
                  <c:v>72.8125</c:v>
                </c:pt>
                <c:pt idx="3">
                  <c:v>0</c:v>
                </c:pt>
                <c:pt idx="4">
                  <c:v>21.964500000000001</c:v>
                </c:pt>
                <c:pt idx="5">
                  <c:v>2.6631999999999998</c:v>
                </c:pt>
              </c:numCache>
            </c:numRef>
          </c:val>
          <c:extLst>
            <c:ext xmlns:c16="http://schemas.microsoft.com/office/drawing/2014/chart" uri="{C3380CC4-5D6E-409C-BE32-E72D297353CC}">
              <c16:uniqueId val="{00000001-F2F0-4813-A27F-56D939224B05}"/>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64.285700000000006</c:v>
                </c:pt>
                <c:pt idx="2">
                  <c:v>100</c:v>
                </c:pt>
                <c:pt idx="3">
                  <c:v>0</c:v>
                </c:pt>
                <c:pt idx="4">
                  <c:v>34.137300000000003</c:v>
                </c:pt>
                <c:pt idx="5">
                  <c:v>20.4376</c:v>
                </c:pt>
              </c:numCache>
            </c:numRef>
          </c:val>
          <c:extLst>
            <c:ext xmlns:c16="http://schemas.microsoft.com/office/drawing/2014/chart" uri="{C3380CC4-5D6E-409C-BE32-E72D297353CC}">
              <c16:uniqueId val="{00000002-F2F0-4813-A27F-56D939224B05}"/>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39.2896</c:v>
                </c:pt>
                <c:pt idx="1">
                  <c:v>64.285700000000006</c:v>
                </c:pt>
                <c:pt idx="2">
                  <c:v>13.143000000000001</c:v>
                </c:pt>
                <c:pt idx="3">
                  <c:v>96</c:v>
                </c:pt>
                <c:pt idx="4">
                  <c:v>11.327400000000001</c:v>
                </c:pt>
                <c:pt idx="5">
                  <c:v>5.6205999999999996</c:v>
                </c:pt>
              </c:numCache>
            </c:numRef>
          </c:val>
          <c:extLst>
            <c:ext xmlns:c16="http://schemas.microsoft.com/office/drawing/2014/chart" uri="{C3380CC4-5D6E-409C-BE32-E72D297353CC}">
              <c16:uniqueId val="{00000003-F2F0-4813-A27F-56D939224B05}"/>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17.895199999999999</c:v>
                </c:pt>
                <c:pt idx="1">
                  <c:v>73.214299999999994</c:v>
                </c:pt>
                <c:pt idx="2">
                  <c:v>14.658300000000001</c:v>
                </c:pt>
                <c:pt idx="3">
                  <c:v>81.25</c:v>
                </c:pt>
                <c:pt idx="4">
                  <c:v>24.5032</c:v>
                </c:pt>
                <c:pt idx="5">
                  <c:v>16.7258</c:v>
                </c:pt>
              </c:numCache>
            </c:numRef>
          </c:val>
          <c:extLst>
            <c:ext xmlns:c16="http://schemas.microsoft.com/office/drawing/2014/chart" uri="{C3380CC4-5D6E-409C-BE32-E72D297353CC}">
              <c16:uniqueId val="{00000004-F2F0-4813-A27F-56D939224B05}"/>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53.857900000000001</c:v>
                </c:pt>
                <c:pt idx="1">
                  <c:v>50</c:v>
                </c:pt>
                <c:pt idx="2">
                  <c:v>1.2457</c:v>
                </c:pt>
                <c:pt idx="3">
                  <c:v>100</c:v>
                </c:pt>
                <c:pt idx="4">
                  <c:v>1.0071000000000001</c:v>
                </c:pt>
                <c:pt idx="5">
                  <c:v>5.7153</c:v>
                </c:pt>
              </c:numCache>
            </c:numRef>
          </c:val>
          <c:extLst>
            <c:ext xmlns:c16="http://schemas.microsoft.com/office/drawing/2014/chart" uri="{C3380CC4-5D6E-409C-BE32-E72D297353CC}">
              <c16:uniqueId val="{00000005-F2F0-4813-A27F-56D939224B05}"/>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35.802700000000002</c:v>
                </c:pt>
                <c:pt idx="1">
                  <c:v>82.142899999999997</c:v>
                </c:pt>
                <c:pt idx="2">
                  <c:v>2.6368</c:v>
                </c:pt>
                <c:pt idx="3">
                  <c:v>0</c:v>
                </c:pt>
                <c:pt idx="4">
                  <c:v>1.9507000000000001</c:v>
                </c:pt>
                <c:pt idx="5">
                  <c:v>4.6467000000000001</c:v>
                </c:pt>
              </c:numCache>
            </c:numRef>
          </c:val>
          <c:extLst>
            <c:ext xmlns:c16="http://schemas.microsoft.com/office/drawing/2014/chart" uri="{C3380CC4-5D6E-409C-BE32-E72D297353CC}">
              <c16:uniqueId val="{00000006-F2F0-4813-A27F-56D939224B05}"/>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7.5627000000000004</c:v>
                </c:pt>
                <c:pt idx="1">
                  <c:v>100</c:v>
                </c:pt>
                <c:pt idx="2">
                  <c:v>28.1693</c:v>
                </c:pt>
                <c:pt idx="3">
                  <c:v>61.538499999999999</c:v>
                </c:pt>
                <c:pt idx="4">
                  <c:v>84.374300000000005</c:v>
                </c:pt>
                <c:pt idx="5">
                  <c:v>82.141400000000004</c:v>
                </c:pt>
              </c:numCache>
            </c:numRef>
          </c:val>
          <c:extLst>
            <c:ext xmlns:c16="http://schemas.microsoft.com/office/drawing/2014/chart" uri="{C3380CC4-5D6E-409C-BE32-E72D297353CC}">
              <c16:uniqueId val="{00000007-F2F0-4813-A27F-56D939224B05}"/>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33.874200000000002</c:v>
                </c:pt>
                <c:pt idx="1">
                  <c:v>55.357100000000003</c:v>
                </c:pt>
                <c:pt idx="2">
                  <c:v>37.824599999999997</c:v>
                </c:pt>
                <c:pt idx="3">
                  <c:v>0</c:v>
                </c:pt>
                <c:pt idx="4">
                  <c:v>43.9178</c:v>
                </c:pt>
                <c:pt idx="5">
                  <c:v>5.9595000000000002</c:v>
                </c:pt>
              </c:numCache>
            </c:numRef>
          </c:val>
          <c:extLst>
            <c:ext xmlns:c16="http://schemas.microsoft.com/office/drawing/2014/chart" uri="{C3380CC4-5D6E-409C-BE32-E72D297353CC}">
              <c16:uniqueId val="{00000008-F2F0-4813-A27F-56D939224B05}"/>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11.5639</c:v>
                </c:pt>
                <c:pt idx="1">
                  <c:v>98.214299999999994</c:v>
                </c:pt>
                <c:pt idx="2">
                  <c:v>2.9580000000000002</c:v>
                </c:pt>
                <c:pt idx="3">
                  <c:v>0</c:v>
                </c:pt>
                <c:pt idx="4">
                  <c:v>5.6878000000000002</c:v>
                </c:pt>
                <c:pt idx="5">
                  <c:v>11.445399999999999</c:v>
                </c:pt>
              </c:numCache>
            </c:numRef>
          </c:val>
          <c:extLst>
            <c:ext xmlns:c16="http://schemas.microsoft.com/office/drawing/2014/chart" uri="{C3380CC4-5D6E-409C-BE32-E72D297353CC}">
              <c16:uniqueId val="{00000009-F2F0-4813-A27F-56D939224B05}"/>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3.0385</c:v>
                </c:pt>
                <c:pt idx="1">
                  <c:v>73.214299999999994</c:v>
                </c:pt>
                <c:pt idx="2">
                  <c:v>9.7364999999999995</c:v>
                </c:pt>
                <c:pt idx="3">
                  <c:v>0</c:v>
                </c:pt>
                <c:pt idx="4">
                  <c:v>100</c:v>
                </c:pt>
                <c:pt idx="5">
                  <c:v>100</c:v>
                </c:pt>
              </c:numCache>
            </c:numRef>
          </c:val>
          <c:extLst>
            <c:ext xmlns:c16="http://schemas.microsoft.com/office/drawing/2014/chart" uri="{C3380CC4-5D6E-409C-BE32-E72D297353CC}">
              <c16:uniqueId val="{0000000A-F2F0-4813-A27F-56D939224B05}"/>
            </c:ext>
          </c:extLst>
        </c:ser>
        <c:dLbls>
          <c:showLegendKey val="0"/>
          <c:showVal val="0"/>
          <c:showCatName val="0"/>
          <c:showSerName val="0"/>
          <c:showPercent val="0"/>
          <c:showBubbleSize val="0"/>
        </c:dLbls>
        <c:axId val="269825864"/>
        <c:axId val="269826192"/>
      </c:radarChart>
      <c:catAx>
        <c:axId val="26982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26192"/>
        <c:crosses val="autoZero"/>
        <c:auto val="1"/>
        <c:lblAlgn val="ctr"/>
        <c:lblOffset val="100"/>
        <c:noMultiLvlLbl val="0"/>
      </c:catAx>
      <c:valAx>
        <c:axId val="26982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2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Sheet1!$B$2:$B$33</c:f>
              <c:numCache>
                <c:formatCode>General</c:formatCode>
                <c:ptCount val="32"/>
                <c:pt idx="0">
                  <c:v>26</c:v>
                </c:pt>
                <c:pt idx="1">
                  <c:v>37</c:v>
                </c:pt>
                <c:pt idx="2">
                  <c:v>46</c:v>
                </c:pt>
                <c:pt idx="3">
                  <c:v>46</c:v>
                </c:pt>
                <c:pt idx="4">
                  <c:v>61</c:v>
                </c:pt>
                <c:pt idx="5">
                  <c:v>92</c:v>
                </c:pt>
                <c:pt idx="6">
                  <c:v>169</c:v>
                </c:pt>
                <c:pt idx="7">
                  <c:v>89</c:v>
                </c:pt>
                <c:pt idx="8">
                  <c:v>96</c:v>
                </c:pt>
                <c:pt idx="9">
                  <c:v>77</c:v>
                </c:pt>
                <c:pt idx="10">
                  <c:v>59</c:v>
                </c:pt>
                <c:pt idx="11">
                  <c:v>108</c:v>
                </c:pt>
                <c:pt idx="12">
                  <c:v>80</c:v>
                </c:pt>
                <c:pt idx="13">
                  <c:v>114</c:v>
                </c:pt>
                <c:pt idx="14">
                  <c:v>83</c:v>
                </c:pt>
                <c:pt idx="15">
                  <c:v>170</c:v>
                </c:pt>
                <c:pt idx="16">
                  <c:v>61</c:v>
                </c:pt>
                <c:pt idx="17">
                  <c:v>74</c:v>
                </c:pt>
                <c:pt idx="18">
                  <c:v>98</c:v>
                </c:pt>
                <c:pt idx="19">
                  <c:v>105</c:v>
                </c:pt>
                <c:pt idx="20">
                  <c:v>68</c:v>
                </c:pt>
                <c:pt idx="21">
                  <c:v>74</c:v>
                </c:pt>
                <c:pt idx="22">
                  <c:v>74</c:v>
                </c:pt>
                <c:pt idx="23">
                  <c:v>63</c:v>
                </c:pt>
                <c:pt idx="24">
                  <c:v>0</c:v>
                </c:pt>
                <c:pt idx="25">
                  <c:v>-14</c:v>
                </c:pt>
                <c:pt idx="26">
                  <c:v>-25</c:v>
                </c:pt>
                <c:pt idx="27">
                  <c:v>10</c:v>
                </c:pt>
                <c:pt idx="28">
                  <c:v>-25</c:v>
                </c:pt>
                <c:pt idx="29">
                  <c:v>4</c:v>
                </c:pt>
                <c:pt idx="30">
                  <c:v>-9</c:v>
                </c:pt>
                <c:pt idx="31">
                  <c:v>-13</c:v>
                </c:pt>
              </c:numCache>
            </c:numRef>
          </c:val>
          <c:smooth val="0"/>
          <c:extLst>
            <c:ext xmlns:c16="http://schemas.microsoft.com/office/drawing/2014/chart" uri="{C3380CC4-5D6E-409C-BE32-E72D297353CC}">
              <c16:uniqueId val="{00000000-229D-4B4C-ACA6-D1E27E4BDC82}"/>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Sheet1!$C$2:$C$33</c:f>
              <c:numCache>
                <c:formatCode>General</c:formatCode>
                <c:ptCount val="32"/>
                <c:pt idx="0">
                  <c:v>82</c:v>
                </c:pt>
                <c:pt idx="1">
                  <c:v>96</c:v>
                </c:pt>
                <c:pt idx="2">
                  <c:v>83</c:v>
                </c:pt>
                <c:pt idx="3">
                  <c:v>46</c:v>
                </c:pt>
                <c:pt idx="4">
                  <c:v>126</c:v>
                </c:pt>
                <c:pt idx="5">
                  <c:v>164</c:v>
                </c:pt>
                <c:pt idx="6">
                  <c:v>247</c:v>
                </c:pt>
                <c:pt idx="7">
                  <c:v>110</c:v>
                </c:pt>
                <c:pt idx="8">
                  <c:v>123</c:v>
                </c:pt>
                <c:pt idx="9">
                  <c:v>69</c:v>
                </c:pt>
                <c:pt idx="10">
                  <c:v>40</c:v>
                </c:pt>
                <c:pt idx="11">
                  <c:v>103</c:v>
                </c:pt>
                <c:pt idx="12">
                  <c:v>142</c:v>
                </c:pt>
                <c:pt idx="13">
                  <c:v>146</c:v>
                </c:pt>
                <c:pt idx="14">
                  <c:v>103</c:v>
                </c:pt>
                <c:pt idx="15">
                  <c:v>70</c:v>
                </c:pt>
                <c:pt idx="16">
                  <c:v>-4</c:v>
                </c:pt>
                <c:pt idx="17">
                  <c:v>6</c:v>
                </c:pt>
                <c:pt idx="18">
                  <c:v>128</c:v>
                </c:pt>
                <c:pt idx="19">
                  <c:v>145</c:v>
                </c:pt>
                <c:pt idx="20">
                  <c:v>136</c:v>
                </c:pt>
                <c:pt idx="21">
                  <c:v>121</c:v>
                </c:pt>
                <c:pt idx="22">
                  <c:v>96</c:v>
                </c:pt>
                <c:pt idx="23">
                  <c:v>88</c:v>
                </c:pt>
                <c:pt idx="24">
                  <c:v>5</c:v>
                </c:pt>
                <c:pt idx="25">
                  <c:v>58</c:v>
                </c:pt>
                <c:pt idx="26">
                  <c:v>85</c:v>
                </c:pt>
                <c:pt idx="27">
                  <c:v>134</c:v>
                </c:pt>
                <c:pt idx="28">
                  <c:v>189</c:v>
                </c:pt>
                <c:pt idx="29">
                  <c:v>107</c:v>
                </c:pt>
                <c:pt idx="30">
                  <c:v>29</c:v>
                </c:pt>
                <c:pt idx="31">
                  <c:v>42</c:v>
                </c:pt>
              </c:numCache>
            </c:numRef>
          </c:val>
          <c:smooth val="0"/>
          <c:extLst>
            <c:ext xmlns:c16="http://schemas.microsoft.com/office/drawing/2014/chart" uri="{C3380CC4-5D6E-409C-BE32-E72D297353CC}">
              <c16:uniqueId val="{00000001-229D-4B4C-ACA6-D1E27E4BDC82}"/>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Sheet1!$D$2:$D$33</c:f>
              <c:numCache>
                <c:formatCode>General</c:formatCode>
                <c:ptCount val="32"/>
                <c:pt idx="0">
                  <c:v>897</c:v>
                </c:pt>
                <c:pt idx="1">
                  <c:v>946</c:v>
                </c:pt>
                <c:pt idx="2">
                  <c:v>1113</c:v>
                </c:pt>
                <c:pt idx="3">
                  <c:v>1671</c:v>
                </c:pt>
                <c:pt idx="4">
                  <c:v>1312</c:v>
                </c:pt>
                <c:pt idx="5">
                  <c:v>1092</c:v>
                </c:pt>
                <c:pt idx="6">
                  <c:v>1033</c:v>
                </c:pt>
                <c:pt idx="7">
                  <c:v>897</c:v>
                </c:pt>
                <c:pt idx="8">
                  <c:v>1139</c:v>
                </c:pt>
                <c:pt idx="9">
                  <c:v>945</c:v>
                </c:pt>
                <c:pt idx="10">
                  <c:v>1157</c:v>
                </c:pt>
                <c:pt idx="11">
                  <c:v>1233</c:v>
                </c:pt>
                <c:pt idx="12">
                  <c:v>1146</c:v>
                </c:pt>
                <c:pt idx="13">
                  <c:v>1037</c:v>
                </c:pt>
                <c:pt idx="14">
                  <c:v>792</c:v>
                </c:pt>
                <c:pt idx="15">
                  <c:v>926</c:v>
                </c:pt>
                <c:pt idx="16">
                  <c:v>783</c:v>
                </c:pt>
                <c:pt idx="17">
                  <c:v>936</c:v>
                </c:pt>
                <c:pt idx="18">
                  <c:v>1150</c:v>
                </c:pt>
                <c:pt idx="19">
                  <c:v>1308</c:v>
                </c:pt>
                <c:pt idx="20">
                  <c:v>1263</c:v>
                </c:pt>
                <c:pt idx="21">
                  <c:v>1092</c:v>
                </c:pt>
                <c:pt idx="22">
                  <c:v>795</c:v>
                </c:pt>
                <c:pt idx="23">
                  <c:v>799</c:v>
                </c:pt>
                <c:pt idx="24">
                  <c:v>135</c:v>
                </c:pt>
                <c:pt idx="25">
                  <c:v>223</c:v>
                </c:pt>
                <c:pt idx="26">
                  <c:v>453</c:v>
                </c:pt>
                <c:pt idx="27">
                  <c:v>380</c:v>
                </c:pt>
                <c:pt idx="28">
                  <c:v>406</c:v>
                </c:pt>
                <c:pt idx="29">
                  <c:v>323</c:v>
                </c:pt>
                <c:pt idx="30">
                  <c:v>275</c:v>
                </c:pt>
                <c:pt idx="31">
                  <c:v>232</c:v>
                </c:pt>
              </c:numCache>
            </c:numRef>
          </c:val>
          <c:smooth val="0"/>
          <c:extLst>
            <c:ext xmlns:c16="http://schemas.microsoft.com/office/drawing/2014/chart" uri="{C3380CC4-5D6E-409C-BE32-E72D297353CC}">
              <c16:uniqueId val="{00000002-229D-4B4C-ACA6-D1E27E4BDC82}"/>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Sheet1!$E$2:$E$33</c:f>
              <c:numCache>
                <c:formatCode>General</c:formatCode>
                <c:ptCount val="32"/>
                <c:pt idx="0">
                  <c:v>28</c:v>
                </c:pt>
                <c:pt idx="1">
                  <c:v>6</c:v>
                </c:pt>
                <c:pt idx="2">
                  <c:v>11</c:v>
                </c:pt>
                <c:pt idx="3">
                  <c:v>22</c:v>
                </c:pt>
                <c:pt idx="4">
                  <c:v>75</c:v>
                </c:pt>
                <c:pt idx="5">
                  <c:v>111</c:v>
                </c:pt>
                <c:pt idx="6">
                  <c:v>219</c:v>
                </c:pt>
                <c:pt idx="7">
                  <c:v>129</c:v>
                </c:pt>
                <c:pt idx="8">
                  <c:v>99</c:v>
                </c:pt>
                <c:pt idx="9">
                  <c:v>111</c:v>
                </c:pt>
                <c:pt idx="10">
                  <c:v>124</c:v>
                </c:pt>
                <c:pt idx="11">
                  <c:v>233</c:v>
                </c:pt>
                <c:pt idx="12">
                  <c:v>196</c:v>
                </c:pt>
                <c:pt idx="13">
                  <c:v>212</c:v>
                </c:pt>
                <c:pt idx="14">
                  <c:v>122</c:v>
                </c:pt>
                <c:pt idx="15">
                  <c:v>95</c:v>
                </c:pt>
                <c:pt idx="16">
                  <c:v>43</c:v>
                </c:pt>
                <c:pt idx="17">
                  <c:v>37</c:v>
                </c:pt>
                <c:pt idx="18">
                  <c:v>86</c:v>
                </c:pt>
                <c:pt idx="19">
                  <c:v>105</c:v>
                </c:pt>
                <c:pt idx="20">
                  <c:v>113</c:v>
                </c:pt>
                <c:pt idx="21">
                  <c:v>78</c:v>
                </c:pt>
                <c:pt idx="22">
                  <c:v>67</c:v>
                </c:pt>
                <c:pt idx="23">
                  <c:v>20</c:v>
                </c:pt>
                <c:pt idx="24">
                  <c:v>27</c:v>
                </c:pt>
                <c:pt idx="25">
                  <c:v>125</c:v>
                </c:pt>
                <c:pt idx="26">
                  <c:v>127</c:v>
                </c:pt>
                <c:pt idx="27">
                  <c:v>124</c:v>
                </c:pt>
                <c:pt idx="28">
                  <c:v>145</c:v>
                </c:pt>
                <c:pt idx="29">
                  <c:v>117</c:v>
                </c:pt>
                <c:pt idx="30">
                  <c:v>17</c:v>
                </c:pt>
                <c:pt idx="31">
                  <c:v>39</c:v>
                </c:pt>
              </c:numCache>
            </c:numRef>
          </c:val>
          <c:smooth val="0"/>
          <c:extLst>
            <c:ext xmlns:c16="http://schemas.microsoft.com/office/drawing/2014/chart" uri="{C3380CC4-5D6E-409C-BE32-E72D297353CC}">
              <c16:uniqueId val="{00000003-229D-4B4C-ACA6-D1E27E4BDC82}"/>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Sheet1!$F$2:$F$33</c:f>
              <c:numCache>
                <c:formatCode>General</c:formatCode>
                <c:ptCount val="32"/>
                <c:pt idx="0">
                  <c:v>41</c:v>
                </c:pt>
                <c:pt idx="1">
                  <c:v>4</c:v>
                </c:pt>
                <c:pt idx="2">
                  <c:v>8</c:v>
                </c:pt>
                <c:pt idx="3">
                  <c:v>28</c:v>
                </c:pt>
                <c:pt idx="4">
                  <c:v>40</c:v>
                </c:pt>
                <c:pt idx="5">
                  <c:v>44</c:v>
                </c:pt>
                <c:pt idx="6">
                  <c:v>111</c:v>
                </c:pt>
                <c:pt idx="7">
                  <c:v>250</c:v>
                </c:pt>
                <c:pt idx="8">
                  <c:v>94</c:v>
                </c:pt>
                <c:pt idx="9">
                  <c:v>67</c:v>
                </c:pt>
                <c:pt idx="10">
                  <c:v>105</c:v>
                </c:pt>
                <c:pt idx="11">
                  <c:v>119</c:v>
                </c:pt>
                <c:pt idx="12">
                  <c:v>114</c:v>
                </c:pt>
                <c:pt idx="13">
                  <c:v>234</c:v>
                </c:pt>
                <c:pt idx="14">
                  <c:v>122</c:v>
                </c:pt>
                <c:pt idx="15">
                  <c:v>172</c:v>
                </c:pt>
                <c:pt idx="16">
                  <c:v>144</c:v>
                </c:pt>
                <c:pt idx="17">
                  <c:v>254</c:v>
                </c:pt>
                <c:pt idx="18">
                  <c:v>286</c:v>
                </c:pt>
                <c:pt idx="19">
                  <c:v>274</c:v>
                </c:pt>
                <c:pt idx="20">
                  <c:v>351</c:v>
                </c:pt>
                <c:pt idx="21">
                  <c:v>216</c:v>
                </c:pt>
                <c:pt idx="22">
                  <c:v>149</c:v>
                </c:pt>
                <c:pt idx="23">
                  <c:v>81</c:v>
                </c:pt>
                <c:pt idx="24">
                  <c:v>-4</c:v>
                </c:pt>
                <c:pt idx="25">
                  <c:v>238</c:v>
                </c:pt>
                <c:pt idx="26">
                  <c:v>65</c:v>
                </c:pt>
                <c:pt idx="27">
                  <c:v>78</c:v>
                </c:pt>
                <c:pt idx="28">
                  <c:v>89</c:v>
                </c:pt>
                <c:pt idx="29">
                  <c:v>109</c:v>
                </c:pt>
                <c:pt idx="30">
                  <c:v>95</c:v>
                </c:pt>
                <c:pt idx="31">
                  <c:v>123</c:v>
                </c:pt>
              </c:numCache>
            </c:numRef>
          </c:val>
          <c:smooth val="0"/>
          <c:extLst>
            <c:ext xmlns:c16="http://schemas.microsoft.com/office/drawing/2014/chart" uri="{C3380CC4-5D6E-409C-BE32-E72D297353CC}">
              <c16:uniqueId val="{00000004-229D-4B4C-ACA6-D1E27E4BDC82}"/>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Sheet1!$G$2:$G$33</c:f>
              <c:numCache>
                <c:formatCode>General</c:formatCode>
                <c:ptCount val="32"/>
                <c:pt idx="0">
                  <c:v>232</c:v>
                </c:pt>
                <c:pt idx="1">
                  <c:v>-18</c:v>
                </c:pt>
                <c:pt idx="2">
                  <c:v>-11</c:v>
                </c:pt>
                <c:pt idx="3">
                  <c:v>-29</c:v>
                </c:pt>
                <c:pt idx="4">
                  <c:v>53</c:v>
                </c:pt>
                <c:pt idx="5">
                  <c:v>458</c:v>
                </c:pt>
                <c:pt idx="6">
                  <c:v>341</c:v>
                </c:pt>
                <c:pt idx="7">
                  <c:v>308</c:v>
                </c:pt>
                <c:pt idx="8">
                  <c:v>317</c:v>
                </c:pt>
                <c:pt idx="9">
                  <c:v>318</c:v>
                </c:pt>
                <c:pt idx="10">
                  <c:v>359</c:v>
                </c:pt>
                <c:pt idx="11">
                  <c:v>412</c:v>
                </c:pt>
                <c:pt idx="12">
                  <c:v>353</c:v>
                </c:pt>
                <c:pt idx="13">
                  <c:v>353</c:v>
                </c:pt>
                <c:pt idx="14">
                  <c:v>359</c:v>
                </c:pt>
                <c:pt idx="15">
                  <c:v>165</c:v>
                </c:pt>
                <c:pt idx="16">
                  <c:v>77</c:v>
                </c:pt>
                <c:pt idx="17">
                  <c:v>116</c:v>
                </c:pt>
                <c:pt idx="18">
                  <c:v>191</c:v>
                </c:pt>
                <c:pt idx="19">
                  <c:v>19</c:v>
                </c:pt>
                <c:pt idx="20">
                  <c:v>-11</c:v>
                </c:pt>
                <c:pt idx="21">
                  <c:v>5</c:v>
                </c:pt>
                <c:pt idx="22">
                  <c:v>-24</c:v>
                </c:pt>
                <c:pt idx="23">
                  <c:v>-27</c:v>
                </c:pt>
                <c:pt idx="24">
                  <c:v>-51</c:v>
                </c:pt>
                <c:pt idx="25">
                  <c:v>2</c:v>
                </c:pt>
                <c:pt idx="26">
                  <c:v>17</c:v>
                </c:pt>
                <c:pt idx="27">
                  <c:v>0</c:v>
                </c:pt>
                <c:pt idx="28">
                  <c:v>-2</c:v>
                </c:pt>
                <c:pt idx="29">
                  <c:v>10</c:v>
                </c:pt>
                <c:pt idx="30">
                  <c:v>-16</c:v>
                </c:pt>
                <c:pt idx="31">
                  <c:v>-7</c:v>
                </c:pt>
              </c:numCache>
            </c:numRef>
          </c:val>
          <c:smooth val="0"/>
          <c:extLst>
            <c:ext xmlns:c16="http://schemas.microsoft.com/office/drawing/2014/chart" uri="{C3380CC4-5D6E-409C-BE32-E72D297353CC}">
              <c16:uniqueId val="{00000005-229D-4B4C-ACA6-D1E27E4BDC82}"/>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Sheet1!$H$2:$H$33</c:f>
              <c:numCache>
                <c:formatCode>General</c:formatCode>
                <c:ptCount val="32"/>
                <c:pt idx="0">
                  <c:v>213</c:v>
                </c:pt>
                <c:pt idx="1">
                  <c:v>219</c:v>
                </c:pt>
                <c:pt idx="2">
                  <c:v>219</c:v>
                </c:pt>
                <c:pt idx="3">
                  <c:v>299</c:v>
                </c:pt>
                <c:pt idx="4">
                  <c:v>314</c:v>
                </c:pt>
                <c:pt idx="5">
                  <c:v>246</c:v>
                </c:pt>
                <c:pt idx="6">
                  <c:v>162</c:v>
                </c:pt>
                <c:pt idx="7">
                  <c:v>-26</c:v>
                </c:pt>
                <c:pt idx="8">
                  <c:v>-15</c:v>
                </c:pt>
                <c:pt idx="9">
                  <c:v>-9</c:v>
                </c:pt>
                <c:pt idx="10">
                  <c:v>-32</c:v>
                </c:pt>
                <c:pt idx="11">
                  <c:v>4</c:v>
                </c:pt>
                <c:pt idx="12">
                  <c:v>19</c:v>
                </c:pt>
                <c:pt idx="13">
                  <c:v>82</c:v>
                </c:pt>
                <c:pt idx="14">
                  <c:v>66</c:v>
                </c:pt>
                <c:pt idx="15">
                  <c:v>95</c:v>
                </c:pt>
                <c:pt idx="16">
                  <c:v>80</c:v>
                </c:pt>
                <c:pt idx="17">
                  <c:v>99</c:v>
                </c:pt>
                <c:pt idx="18">
                  <c:v>116</c:v>
                </c:pt>
                <c:pt idx="19">
                  <c:v>68</c:v>
                </c:pt>
                <c:pt idx="20">
                  <c:v>54</c:v>
                </c:pt>
                <c:pt idx="21">
                  <c:v>18</c:v>
                </c:pt>
                <c:pt idx="22">
                  <c:v>52</c:v>
                </c:pt>
                <c:pt idx="23">
                  <c:v>29</c:v>
                </c:pt>
                <c:pt idx="24">
                  <c:v>-8</c:v>
                </c:pt>
                <c:pt idx="25">
                  <c:v>-7</c:v>
                </c:pt>
                <c:pt idx="26">
                  <c:v>9</c:v>
                </c:pt>
                <c:pt idx="27">
                  <c:v>-12</c:v>
                </c:pt>
                <c:pt idx="28">
                  <c:v>-3</c:v>
                </c:pt>
                <c:pt idx="29">
                  <c:v>-6</c:v>
                </c:pt>
                <c:pt idx="30">
                  <c:v>-16</c:v>
                </c:pt>
                <c:pt idx="31">
                  <c:v>-19</c:v>
                </c:pt>
              </c:numCache>
            </c:numRef>
          </c:val>
          <c:smooth val="0"/>
          <c:extLst>
            <c:ext xmlns:c16="http://schemas.microsoft.com/office/drawing/2014/chart" uri="{C3380CC4-5D6E-409C-BE32-E72D297353CC}">
              <c16:uniqueId val="{00000006-229D-4B4C-ACA6-D1E27E4BDC82}"/>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Sheet1!$I$2:$I$33</c:f>
              <c:numCache>
                <c:formatCode>General</c:formatCode>
                <c:ptCount val="32"/>
                <c:pt idx="0">
                  <c:v>30</c:v>
                </c:pt>
                <c:pt idx="1">
                  <c:v>53</c:v>
                </c:pt>
                <c:pt idx="2">
                  <c:v>66</c:v>
                </c:pt>
                <c:pt idx="3">
                  <c:v>22</c:v>
                </c:pt>
                <c:pt idx="4">
                  <c:v>51</c:v>
                </c:pt>
                <c:pt idx="5">
                  <c:v>383</c:v>
                </c:pt>
                <c:pt idx="6">
                  <c:v>393</c:v>
                </c:pt>
                <c:pt idx="7">
                  <c:v>168</c:v>
                </c:pt>
                <c:pt idx="8">
                  <c:v>594</c:v>
                </c:pt>
                <c:pt idx="9">
                  <c:v>534</c:v>
                </c:pt>
                <c:pt idx="10">
                  <c:v>98</c:v>
                </c:pt>
                <c:pt idx="11">
                  <c:v>407</c:v>
                </c:pt>
                <c:pt idx="12">
                  <c:v>759</c:v>
                </c:pt>
                <c:pt idx="13">
                  <c:v>804</c:v>
                </c:pt>
                <c:pt idx="14">
                  <c:v>926</c:v>
                </c:pt>
                <c:pt idx="15">
                  <c:v>822</c:v>
                </c:pt>
                <c:pt idx="16">
                  <c:v>147</c:v>
                </c:pt>
                <c:pt idx="17">
                  <c:v>13</c:v>
                </c:pt>
                <c:pt idx="18">
                  <c:v>176</c:v>
                </c:pt>
                <c:pt idx="19">
                  <c:v>67</c:v>
                </c:pt>
                <c:pt idx="20">
                  <c:v>60</c:v>
                </c:pt>
                <c:pt idx="21">
                  <c:v>58</c:v>
                </c:pt>
                <c:pt idx="22">
                  <c:v>83</c:v>
                </c:pt>
                <c:pt idx="23">
                  <c:v>131</c:v>
                </c:pt>
                <c:pt idx="24">
                  <c:v>98</c:v>
                </c:pt>
                <c:pt idx="25">
                  <c:v>153</c:v>
                </c:pt>
                <c:pt idx="26">
                  <c:v>187</c:v>
                </c:pt>
                <c:pt idx="27">
                  <c:v>176</c:v>
                </c:pt>
                <c:pt idx="28">
                  <c:v>403</c:v>
                </c:pt>
                <c:pt idx="29">
                  <c:v>38</c:v>
                </c:pt>
                <c:pt idx="30">
                  <c:v>23</c:v>
                </c:pt>
                <c:pt idx="31">
                  <c:v>19</c:v>
                </c:pt>
              </c:numCache>
            </c:numRef>
          </c:val>
          <c:smooth val="0"/>
          <c:extLst>
            <c:ext xmlns:c16="http://schemas.microsoft.com/office/drawing/2014/chart" uri="{C3380CC4-5D6E-409C-BE32-E72D297353CC}">
              <c16:uniqueId val="{00000007-229D-4B4C-ACA6-D1E27E4BDC82}"/>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Sheet1!$J$2:$J$33</c:f>
              <c:numCache>
                <c:formatCode>General</c:formatCode>
                <c:ptCount val="32"/>
                <c:pt idx="0">
                  <c:v>68</c:v>
                </c:pt>
                <c:pt idx="1">
                  <c:v>58</c:v>
                </c:pt>
                <c:pt idx="2">
                  <c:v>26</c:v>
                </c:pt>
                <c:pt idx="3">
                  <c:v>22</c:v>
                </c:pt>
                <c:pt idx="4">
                  <c:v>93</c:v>
                </c:pt>
                <c:pt idx="5">
                  <c:v>131</c:v>
                </c:pt>
                <c:pt idx="6">
                  <c:v>104</c:v>
                </c:pt>
                <c:pt idx="7">
                  <c:v>164</c:v>
                </c:pt>
                <c:pt idx="8">
                  <c:v>57</c:v>
                </c:pt>
                <c:pt idx="9">
                  <c:v>45</c:v>
                </c:pt>
                <c:pt idx="10">
                  <c:v>31</c:v>
                </c:pt>
                <c:pt idx="11">
                  <c:v>65</c:v>
                </c:pt>
                <c:pt idx="12">
                  <c:v>111</c:v>
                </c:pt>
                <c:pt idx="13">
                  <c:v>93</c:v>
                </c:pt>
                <c:pt idx="14">
                  <c:v>93</c:v>
                </c:pt>
                <c:pt idx="15">
                  <c:v>91</c:v>
                </c:pt>
                <c:pt idx="16">
                  <c:v>119</c:v>
                </c:pt>
                <c:pt idx="17">
                  <c:v>140</c:v>
                </c:pt>
                <c:pt idx="18">
                  <c:v>80</c:v>
                </c:pt>
                <c:pt idx="19">
                  <c:v>81</c:v>
                </c:pt>
                <c:pt idx="20">
                  <c:v>178</c:v>
                </c:pt>
                <c:pt idx="21">
                  <c:v>232</c:v>
                </c:pt>
                <c:pt idx="22">
                  <c:v>93</c:v>
                </c:pt>
                <c:pt idx="23">
                  <c:v>133</c:v>
                </c:pt>
                <c:pt idx="24">
                  <c:v>33</c:v>
                </c:pt>
                <c:pt idx="25">
                  <c:v>167</c:v>
                </c:pt>
                <c:pt idx="26">
                  <c:v>78</c:v>
                </c:pt>
                <c:pt idx="27">
                  <c:v>61</c:v>
                </c:pt>
                <c:pt idx="28">
                  <c:v>39</c:v>
                </c:pt>
                <c:pt idx="29">
                  <c:v>49</c:v>
                </c:pt>
                <c:pt idx="30">
                  <c:v>29</c:v>
                </c:pt>
                <c:pt idx="31">
                  <c:v>35</c:v>
                </c:pt>
              </c:numCache>
            </c:numRef>
          </c:val>
          <c:smooth val="0"/>
          <c:extLst>
            <c:ext xmlns:c16="http://schemas.microsoft.com/office/drawing/2014/chart" uri="{C3380CC4-5D6E-409C-BE32-E72D297353CC}">
              <c16:uniqueId val="{00000008-229D-4B4C-ACA6-D1E27E4BDC82}"/>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Sheet1!$K$2:$K$33</c:f>
              <c:numCache>
                <c:formatCode>General</c:formatCode>
                <c:ptCount val="32"/>
                <c:pt idx="0">
                  <c:v>65</c:v>
                </c:pt>
                <c:pt idx="1">
                  <c:v>60</c:v>
                </c:pt>
                <c:pt idx="2">
                  <c:v>78</c:v>
                </c:pt>
                <c:pt idx="3">
                  <c:v>65</c:v>
                </c:pt>
                <c:pt idx="4">
                  <c:v>105</c:v>
                </c:pt>
                <c:pt idx="5">
                  <c:v>85</c:v>
                </c:pt>
                <c:pt idx="6">
                  <c:v>104</c:v>
                </c:pt>
                <c:pt idx="7">
                  <c:v>45</c:v>
                </c:pt>
                <c:pt idx="8">
                  <c:v>21</c:v>
                </c:pt>
                <c:pt idx="9">
                  <c:v>36</c:v>
                </c:pt>
                <c:pt idx="10">
                  <c:v>24</c:v>
                </c:pt>
                <c:pt idx="11">
                  <c:v>156</c:v>
                </c:pt>
                <c:pt idx="12">
                  <c:v>270</c:v>
                </c:pt>
                <c:pt idx="13">
                  <c:v>83</c:v>
                </c:pt>
                <c:pt idx="14">
                  <c:v>29</c:v>
                </c:pt>
                <c:pt idx="15">
                  <c:v>20</c:v>
                </c:pt>
                <c:pt idx="16">
                  <c:v>0</c:v>
                </c:pt>
                <c:pt idx="17">
                  <c:v>0</c:v>
                </c:pt>
                <c:pt idx="18">
                  <c:v>31</c:v>
                </c:pt>
                <c:pt idx="19">
                  <c:v>34</c:v>
                </c:pt>
                <c:pt idx="20">
                  <c:v>20</c:v>
                </c:pt>
                <c:pt idx="21">
                  <c:v>32</c:v>
                </c:pt>
                <c:pt idx="22">
                  <c:v>13</c:v>
                </c:pt>
                <c:pt idx="23">
                  <c:v>11</c:v>
                </c:pt>
                <c:pt idx="24">
                  <c:v>3</c:v>
                </c:pt>
                <c:pt idx="25">
                  <c:v>29</c:v>
                </c:pt>
                <c:pt idx="26">
                  <c:v>34</c:v>
                </c:pt>
                <c:pt idx="27">
                  <c:v>72</c:v>
                </c:pt>
                <c:pt idx="28">
                  <c:v>94</c:v>
                </c:pt>
                <c:pt idx="29">
                  <c:v>75</c:v>
                </c:pt>
                <c:pt idx="30">
                  <c:v>62</c:v>
                </c:pt>
                <c:pt idx="31">
                  <c:v>68</c:v>
                </c:pt>
              </c:numCache>
            </c:numRef>
          </c:val>
          <c:smooth val="0"/>
          <c:extLst>
            <c:ext xmlns:c16="http://schemas.microsoft.com/office/drawing/2014/chart" uri="{C3380CC4-5D6E-409C-BE32-E72D297353CC}">
              <c16:uniqueId val="{00000009-229D-4B4C-ACA6-D1E27E4BDC82}"/>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Sheet1!$L$2:$L$33</c:f>
              <c:numCache>
                <c:formatCode>General</c:formatCode>
                <c:ptCount val="32"/>
                <c:pt idx="0">
                  <c:v>33</c:v>
                </c:pt>
                <c:pt idx="1">
                  <c:v>37</c:v>
                </c:pt>
                <c:pt idx="2">
                  <c:v>19</c:v>
                </c:pt>
                <c:pt idx="3">
                  <c:v>22</c:v>
                </c:pt>
                <c:pt idx="4">
                  <c:v>59</c:v>
                </c:pt>
                <c:pt idx="5">
                  <c:v>65</c:v>
                </c:pt>
                <c:pt idx="6">
                  <c:v>82</c:v>
                </c:pt>
                <c:pt idx="7">
                  <c:v>61</c:v>
                </c:pt>
                <c:pt idx="8">
                  <c:v>57</c:v>
                </c:pt>
                <c:pt idx="9">
                  <c:v>33</c:v>
                </c:pt>
                <c:pt idx="10">
                  <c:v>39</c:v>
                </c:pt>
                <c:pt idx="11">
                  <c:v>486</c:v>
                </c:pt>
                <c:pt idx="12">
                  <c:v>570</c:v>
                </c:pt>
                <c:pt idx="13">
                  <c:v>371</c:v>
                </c:pt>
                <c:pt idx="14">
                  <c:v>270</c:v>
                </c:pt>
                <c:pt idx="15">
                  <c:v>179</c:v>
                </c:pt>
                <c:pt idx="16">
                  <c:v>104</c:v>
                </c:pt>
                <c:pt idx="17">
                  <c:v>123</c:v>
                </c:pt>
                <c:pt idx="18">
                  <c:v>190</c:v>
                </c:pt>
                <c:pt idx="19">
                  <c:v>261</c:v>
                </c:pt>
                <c:pt idx="20">
                  <c:v>155</c:v>
                </c:pt>
                <c:pt idx="21">
                  <c:v>123</c:v>
                </c:pt>
                <c:pt idx="22">
                  <c:v>120</c:v>
                </c:pt>
                <c:pt idx="23">
                  <c:v>87</c:v>
                </c:pt>
                <c:pt idx="24">
                  <c:v>21</c:v>
                </c:pt>
                <c:pt idx="25">
                  <c:v>37</c:v>
                </c:pt>
                <c:pt idx="26">
                  <c:v>50</c:v>
                </c:pt>
                <c:pt idx="27">
                  <c:v>41</c:v>
                </c:pt>
                <c:pt idx="28">
                  <c:v>52</c:v>
                </c:pt>
                <c:pt idx="29">
                  <c:v>31</c:v>
                </c:pt>
                <c:pt idx="30">
                  <c:v>23</c:v>
                </c:pt>
                <c:pt idx="31">
                  <c:v>14</c:v>
                </c:pt>
              </c:numCache>
            </c:numRef>
          </c:val>
          <c:smooth val="0"/>
          <c:extLst>
            <c:ext xmlns:c16="http://schemas.microsoft.com/office/drawing/2014/chart" uri="{C3380CC4-5D6E-409C-BE32-E72D297353CC}">
              <c16:uniqueId val="{0000000A-229D-4B4C-ACA6-D1E27E4BDC82}"/>
            </c:ext>
          </c:extLst>
        </c:ser>
        <c:dLbls>
          <c:showLegendKey val="0"/>
          <c:showVal val="0"/>
          <c:showCatName val="0"/>
          <c:showSerName val="0"/>
          <c:showPercent val="0"/>
          <c:showBubbleSize val="0"/>
        </c:dLbls>
        <c:smooth val="0"/>
        <c:axId val="170687680"/>
        <c:axId val="236592552"/>
      </c:lineChart>
      <c:dateAx>
        <c:axId val="170687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592552"/>
        <c:crosses val="autoZero"/>
        <c:auto val="1"/>
        <c:lblOffset val="100"/>
        <c:baseTimeUnit val="days"/>
      </c:dateAx>
      <c:valAx>
        <c:axId val="23659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68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63</c:v>
                </c:pt>
                <c:pt idx="1">
                  <c:v>63</c:v>
                </c:pt>
                <c:pt idx="2">
                  <c:v>90</c:v>
                </c:pt>
                <c:pt idx="3">
                  <c:v>49</c:v>
                </c:pt>
                <c:pt idx="4">
                  <c:v>76</c:v>
                </c:pt>
                <c:pt idx="5">
                  <c:v>48</c:v>
                </c:pt>
                <c:pt idx="6">
                  <c:v>33</c:v>
                </c:pt>
              </c:numCache>
            </c:numRef>
          </c:val>
          <c:extLst>
            <c:ext xmlns:c16="http://schemas.microsoft.com/office/drawing/2014/chart" uri="{C3380CC4-5D6E-409C-BE32-E72D297353CC}">
              <c16:uniqueId val="{00000000-2239-4748-B8C4-B180AADA410F}"/>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104</c:v>
                </c:pt>
                <c:pt idx="1">
                  <c:v>134</c:v>
                </c:pt>
                <c:pt idx="2">
                  <c:v>166</c:v>
                </c:pt>
                <c:pt idx="3">
                  <c:v>121</c:v>
                </c:pt>
                <c:pt idx="4">
                  <c:v>98</c:v>
                </c:pt>
                <c:pt idx="5">
                  <c:v>53</c:v>
                </c:pt>
                <c:pt idx="6">
                  <c:v>28</c:v>
                </c:pt>
              </c:numCache>
            </c:numRef>
          </c:val>
          <c:extLst>
            <c:ext xmlns:c16="http://schemas.microsoft.com/office/drawing/2014/chart" uri="{C3380CC4-5D6E-409C-BE32-E72D297353CC}">
              <c16:uniqueId val="{00000001-2239-4748-B8C4-B180AADA410F}"/>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980</c:v>
                </c:pt>
                <c:pt idx="1">
                  <c:v>1000</c:v>
                </c:pt>
                <c:pt idx="2">
                  <c:v>928</c:v>
                </c:pt>
                <c:pt idx="3">
                  <c:v>817</c:v>
                </c:pt>
                <c:pt idx="4">
                  <c:v>826</c:v>
                </c:pt>
                <c:pt idx="5">
                  <c:v>783</c:v>
                </c:pt>
                <c:pt idx="6">
                  <c:v>826</c:v>
                </c:pt>
              </c:numCache>
            </c:numRef>
          </c:val>
          <c:extLst>
            <c:ext xmlns:c16="http://schemas.microsoft.com/office/drawing/2014/chart" uri="{C3380CC4-5D6E-409C-BE32-E72D297353CC}">
              <c16:uniqueId val="{00000002-2239-4748-B8C4-B180AADA410F}"/>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130</c:v>
                </c:pt>
                <c:pt idx="1">
                  <c:v>135</c:v>
                </c:pt>
                <c:pt idx="2">
                  <c:v>167</c:v>
                </c:pt>
                <c:pt idx="3">
                  <c:v>100</c:v>
                </c:pt>
                <c:pt idx="4">
                  <c:v>77</c:v>
                </c:pt>
                <c:pt idx="5">
                  <c:v>40</c:v>
                </c:pt>
                <c:pt idx="6">
                  <c:v>50</c:v>
                </c:pt>
              </c:numCache>
            </c:numRef>
          </c:val>
          <c:extLst>
            <c:ext xmlns:c16="http://schemas.microsoft.com/office/drawing/2014/chart" uri="{C3380CC4-5D6E-409C-BE32-E72D297353CC}">
              <c16:uniqueId val="{00000003-2239-4748-B8C4-B180AADA410F}"/>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171</c:v>
                </c:pt>
                <c:pt idx="1">
                  <c:v>124</c:v>
                </c:pt>
                <c:pt idx="2">
                  <c:v>194</c:v>
                </c:pt>
                <c:pt idx="3">
                  <c:v>144</c:v>
                </c:pt>
                <c:pt idx="4">
                  <c:v>106</c:v>
                </c:pt>
                <c:pt idx="5">
                  <c:v>79</c:v>
                </c:pt>
                <c:pt idx="6">
                  <c:v>101</c:v>
                </c:pt>
              </c:numCache>
            </c:numRef>
          </c:val>
          <c:extLst>
            <c:ext xmlns:c16="http://schemas.microsoft.com/office/drawing/2014/chart" uri="{C3380CC4-5D6E-409C-BE32-E72D297353CC}">
              <c16:uniqueId val="{00000004-2239-4748-B8C4-B180AADA410F}"/>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165</c:v>
                </c:pt>
                <c:pt idx="1">
                  <c:v>212</c:v>
                </c:pt>
                <c:pt idx="2">
                  <c:v>171</c:v>
                </c:pt>
                <c:pt idx="3">
                  <c:v>180</c:v>
                </c:pt>
                <c:pt idx="4">
                  <c:v>90</c:v>
                </c:pt>
                <c:pt idx="5">
                  <c:v>68</c:v>
                </c:pt>
                <c:pt idx="6">
                  <c:v>78</c:v>
                </c:pt>
              </c:numCache>
            </c:numRef>
          </c:val>
          <c:extLst>
            <c:ext xmlns:c16="http://schemas.microsoft.com/office/drawing/2014/chart" uri="{C3380CC4-5D6E-409C-BE32-E72D297353CC}">
              <c16:uniqueId val="{00000005-2239-4748-B8C4-B180AADA410F}"/>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107</c:v>
                </c:pt>
                <c:pt idx="1">
                  <c:v>86</c:v>
                </c:pt>
                <c:pt idx="2">
                  <c:v>72</c:v>
                </c:pt>
                <c:pt idx="3">
                  <c:v>54</c:v>
                </c:pt>
                <c:pt idx="4">
                  <c:v>69</c:v>
                </c:pt>
                <c:pt idx="5">
                  <c:v>61</c:v>
                </c:pt>
                <c:pt idx="6">
                  <c:v>68</c:v>
                </c:pt>
              </c:numCache>
            </c:numRef>
          </c:val>
          <c:extLst>
            <c:ext xmlns:c16="http://schemas.microsoft.com/office/drawing/2014/chart" uri="{C3380CC4-5D6E-409C-BE32-E72D297353CC}">
              <c16:uniqueId val="{00000006-2239-4748-B8C4-B180AADA410F}"/>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197</c:v>
                </c:pt>
                <c:pt idx="1">
                  <c:v>349</c:v>
                </c:pt>
                <c:pt idx="2">
                  <c:v>358</c:v>
                </c:pt>
                <c:pt idx="3">
                  <c:v>317</c:v>
                </c:pt>
                <c:pt idx="4">
                  <c:v>318</c:v>
                </c:pt>
                <c:pt idx="5">
                  <c:v>180</c:v>
                </c:pt>
                <c:pt idx="6">
                  <c:v>50</c:v>
                </c:pt>
              </c:numCache>
            </c:numRef>
          </c:val>
          <c:extLst>
            <c:ext xmlns:c16="http://schemas.microsoft.com/office/drawing/2014/chart" uri="{C3380CC4-5D6E-409C-BE32-E72D297353CC}">
              <c16:uniqueId val="{00000007-2239-4748-B8C4-B180AADA410F}"/>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101</c:v>
                </c:pt>
                <c:pt idx="1">
                  <c:v>100</c:v>
                </c:pt>
                <c:pt idx="2">
                  <c:v>109</c:v>
                </c:pt>
                <c:pt idx="3">
                  <c:v>119</c:v>
                </c:pt>
                <c:pt idx="4">
                  <c:v>70</c:v>
                </c:pt>
                <c:pt idx="5">
                  <c:v>70</c:v>
                </c:pt>
                <c:pt idx="6">
                  <c:v>52</c:v>
                </c:pt>
              </c:numCache>
            </c:numRef>
          </c:val>
          <c:extLst>
            <c:ext xmlns:c16="http://schemas.microsoft.com/office/drawing/2014/chart" uri="{C3380CC4-5D6E-409C-BE32-E72D297353CC}">
              <c16:uniqueId val="{00000008-2239-4748-B8C4-B180AADA410F}"/>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80</c:v>
                </c:pt>
                <c:pt idx="1">
                  <c:v>106</c:v>
                </c:pt>
                <c:pt idx="2">
                  <c:v>70</c:v>
                </c:pt>
                <c:pt idx="3">
                  <c:v>53</c:v>
                </c:pt>
                <c:pt idx="4">
                  <c:v>38</c:v>
                </c:pt>
                <c:pt idx="5">
                  <c:v>37</c:v>
                </c:pt>
                <c:pt idx="6">
                  <c:v>32</c:v>
                </c:pt>
              </c:numCache>
            </c:numRef>
          </c:val>
          <c:extLst>
            <c:ext xmlns:c16="http://schemas.microsoft.com/office/drawing/2014/chart" uri="{C3380CC4-5D6E-409C-BE32-E72D297353CC}">
              <c16:uniqueId val="{00000009-2239-4748-B8C4-B180AADA410F}"/>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193</c:v>
                </c:pt>
                <c:pt idx="1">
                  <c:v>237</c:v>
                </c:pt>
                <c:pt idx="2">
                  <c:v>162</c:v>
                </c:pt>
                <c:pt idx="3">
                  <c:v>108</c:v>
                </c:pt>
                <c:pt idx="4">
                  <c:v>85</c:v>
                </c:pt>
                <c:pt idx="5">
                  <c:v>53</c:v>
                </c:pt>
                <c:pt idx="6">
                  <c:v>44</c:v>
                </c:pt>
              </c:numCache>
            </c:numRef>
          </c:val>
          <c:extLst>
            <c:ext xmlns:c16="http://schemas.microsoft.com/office/drawing/2014/chart" uri="{C3380CC4-5D6E-409C-BE32-E72D297353CC}">
              <c16:uniqueId val="{0000000A-2239-4748-B8C4-B180AADA410F}"/>
            </c:ext>
          </c:extLst>
        </c:ser>
        <c:dLbls>
          <c:showLegendKey val="0"/>
          <c:showVal val="0"/>
          <c:showCatName val="0"/>
          <c:showSerName val="0"/>
          <c:showPercent val="0"/>
          <c:showBubbleSize val="0"/>
        </c:dLbls>
        <c:gapWidth val="219"/>
        <c:overlap val="-27"/>
        <c:axId val="296480168"/>
        <c:axId val="296478200"/>
      </c:barChart>
      <c:catAx>
        <c:axId val="29648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78200"/>
        <c:crosses val="autoZero"/>
        <c:auto val="1"/>
        <c:lblAlgn val="ctr"/>
        <c:lblOffset val="100"/>
        <c:noMultiLvlLbl val="0"/>
      </c:catAx>
      <c:valAx>
        <c:axId val="29647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8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Sheet1!$B$2:$B$33</c:f>
              <c:numCache>
                <c:formatCode>General</c:formatCode>
                <c:ptCount val="32"/>
                <c:pt idx="0">
                  <c:v>1</c:v>
                </c:pt>
                <c:pt idx="1">
                  <c:v>1</c:v>
                </c:pt>
                <c:pt idx="2">
                  <c:v>0</c:v>
                </c:pt>
                <c:pt idx="3">
                  <c:v>2</c:v>
                </c:pt>
                <c:pt idx="4">
                  <c:v>0</c:v>
                </c:pt>
                <c:pt idx="5">
                  <c:v>0</c:v>
                </c:pt>
                <c:pt idx="6">
                  <c:v>0</c:v>
                </c:pt>
                <c:pt idx="7">
                  <c:v>0</c:v>
                </c:pt>
                <c:pt idx="8">
                  <c:v>1</c:v>
                </c:pt>
                <c:pt idx="9">
                  <c:v>0</c:v>
                </c:pt>
                <c:pt idx="10">
                  <c:v>3</c:v>
                </c:pt>
                <c:pt idx="11">
                  <c:v>1</c:v>
                </c:pt>
                <c:pt idx="12">
                  <c:v>0</c:v>
                </c:pt>
                <c:pt idx="13">
                  <c:v>0</c:v>
                </c:pt>
                <c:pt idx="14">
                  <c:v>2</c:v>
                </c:pt>
                <c:pt idx="15">
                  <c:v>3</c:v>
                </c:pt>
                <c:pt idx="16">
                  <c:v>2</c:v>
                </c:pt>
                <c:pt idx="17">
                  <c:v>1</c:v>
                </c:pt>
                <c:pt idx="18">
                  <c:v>1</c:v>
                </c:pt>
                <c:pt idx="19">
                  <c:v>0</c:v>
                </c:pt>
                <c:pt idx="20">
                  <c:v>2</c:v>
                </c:pt>
                <c:pt idx="21">
                  <c:v>0</c:v>
                </c:pt>
                <c:pt idx="22">
                  <c:v>1</c:v>
                </c:pt>
                <c:pt idx="23">
                  <c:v>2</c:v>
                </c:pt>
                <c:pt idx="24">
                  <c:v>0</c:v>
                </c:pt>
                <c:pt idx="25">
                  <c:v>3</c:v>
                </c:pt>
                <c:pt idx="26">
                  <c:v>2</c:v>
                </c:pt>
                <c:pt idx="27">
                  <c:v>1</c:v>
                </c:pt>
                <c:pt idx="28">
                  <c:v>0</c:v>
                </c:pt>
                <c:pt idx="29">
                  <c:v>0</c:v>
                </c:pt>
                <c:pt idx="30">
                  <c:v>0</c:v>
                </c:pt>
                <c:pt idx="31">
                  <c:v>0</c:v>
                </c:pt>
              </c:numCache>
            </c:numRef>
          </c:val>
          <c:smooth val="0"/>
          <c:extLst>
            <c:ext xmlns:c16="http://schemas.microsoft.com/office/drawing/2014/chart" uri="{C3380CC4-5D6E-409C-BE32-E72D297353CC}">
              <c16:uniqueId val="{00000000-7804-4AF4-B702-7DC7AA47C431}"/>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Sheet1!$C$2:$C$33</c:f>
              <c:numCache>
                <c:formatCode>General</c:formatCode>
                <c:ptCount val="32"/>
                <c:pt idx="0">
                  <c:v>2</c:v>
                </c:pt>
                <c:pt idx="1">
                  <c:v>2</c:v>
                </c:pt>
                <c:pt idx="2">
                  <c:v>0</c:v>
                </c:pt>
                <c:pt idx="3">
                  <c:v>0</c:v>
                </c:pt>
                <c:pt idx="4">
                  <c:v>3</c:v>
                </c:pt>
                <c:pt idx="5">
                  <c:v>1</c:v>
                </c:pt>
                <c:pt idx="6">
                  <c:v>2</c:v>
                </c:pt>
                <c:pt idx="7">
                  <c:v>2</c:v>
                </c:pt>
                <c:pt idx="8">
                  <c:v>3</c:v>
                </c:pt>
                <c:pt idx="9">
                  <c:v>1</c:v>
                </c:pt>
                <c:pt idx="10">
                  <c:v>0</c:v>
                </c:pt>
                <c:pt idx="11">
                  <c:v>2</c:v>
                </c:pt>
                <c:pt idx="12">
                  <c:v>2</c:v>
                </c:pt>
                <c:pt idx="13">
                  <c:v>2</c:v>
                </c:pt>
                <c:pt idx="14">
                  <c:v>3</c:v>
                </c:pt>
                <c:pt idx="15">
                  <c:v>1</c:v>
                </c:pt>
                <c:pt idx="16">
                  <c:v>1</c:v>
                </c:pt>
                <c:pt idx="17">
                  <c:v>1</c:v>
                </c:pt>
                <c:pt idx="18">
                  <c:v>1</c:v>
                </c:pt>
                <c:pt idx="19">
                  <c:v>1</c:v>
                </c:pt>
                <c:pt idx="20">
                  <c:v>2</c:v>
                </c:pt>
                <c:pt idx="21">
                  <c:v>2</c:v>
                </c:pt>
                <c:pt idx="22">
                  <c:v>1</c:v>
                </c:pt>
                <c:pt idx="23">
                  <c:v>1</c:v>
                </c:pt>
                <c:pt idx="24">
                  <c:v>1</c:v>
                </c:pt>
                <c:pt idx="25">
                  <c:v>3</c:v>
                </c:pt>
                <c:pt idx="26">
                  <c:v>1</c:v>
                </c:pt>
                <c:pt idx="27">
                  <c:v>3</c:v>
                </c:pt>
                <c:pt idx="28">
                  <c:v>2</c:v>
                </c:pt>
                <c:pt idx="29">
                  <c:v>2</c:v>
                </c:pt>
                <c:pt idx="30">
                  <c:v>0</c:v>
                </c:pt>
                <c:pt idx="31">
                  <c:v>0</c:v>
                </c:pt>
              </c:numCache>
            </c:numRef>
          </c:val>
          <c:smooth val="0"/>
          <c:extLst>
            <c:ext xmlns:c16="http://schemas.microsoft.com/office/drawing/2014/chart" uri="{C3380CC4-5D6E-409C-BE32-E72D297353CC}">
              <c16:uniqueId val="{00000001-7804-4AF4-B702-7DC7AA47C431}"/>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Sheet1!$D$2:$D$33</c:f>
              <c:numCache>
                <c:formatCode>General</c:formatCode>
                <c:ptCount val="32"/>
                <c:pt idx="0">
                  <c:v>0</c:v>
                </c:pt>
                <c:pt idx="1">
                  <c:v>1</c:v>
                </c:pt>
                <c:pt idx="2">
                  <c:v>0</c:v>
                </c:pt>
                <c:pt idx="3">
                  <c:v>8</c:v>
                </c:pt>
                <c:pt idx="4">
                  <c:v>1</c:v>
                </c:pt>
                <c:pt idx="5">
                  <c:v>1</c:v>
                </c:pt>
                <c:pt idx="6">
                  <c:v>2</c:v>
                </c:pt>
                <c:pt idx="7">
                  <c:v>3</c:v>
                </c:pt>
                <c:pt idx="8">
                  <c:v>3</c:v>
                </c:pt>
                <c:pt idx="9">
                  <c:v>2</c:v>
                </c:pt>
                <c:pt idx="10">
                  <c:v>0</c:v>
                </c:pt>
                <c:pt idx="11">
                  <c:v>0</c:v>
                </c:pt>
                <c:pt idx="12">
                  <c:v>2</c:v>
                </c:pt>
                <c:pt idx="13">
                  <c:v>2</c:v>
                </c:pt>
                <c:pt idx="14">
                  <c:v>0</c:v>
                </c:pt>
                <c:pt idx="15">
                  <c:v>1</c:v>
                </c:pt>
                <c:pt idx="16">
                  <c:v>0</c:v>
                </c:pt>
                <c:pt idx="17">
                  <c:v>1</c:v>
                </c:pt>
                <c:pt idx="18">
                  <c:v>1</c:v>
                </c:pt>
                <c:pt idx="19">
                  <c:v>0</c:v>
                </c:pt>
                <c:pt idx="20">
                  <c:v>1</c:v>
                </c:pt>
                <c:pt idx="21">
                  <c:v>0</c:v>
                </c:pt>
                <c:pt idx="22">
                  <c:v>0</c:v>
                </c:pt>
                <c:pt idx="23">
                  <c:v>0</c:v>
                </c:pt>
                <c:pt idx="24">
                  <c:v>2</c:v>
                </c:pt>
                <c:pt idx="25">
                  <c:v>2</c:v>
                </c:pt>
                <c:pt idx="26">
                  <c:v>0</c:v>
                </c:pt>
                <c:pt idx="27">
                  <c:v>0</c:v>
                </c:pt>
                <c:pt idx="28">
                  <c:v>1</c:v>
                </c:pt>
                <c:pt idx="29">
                  <c:v>2</c:v>
                </c:pt>
                <c:pt idx="30">
                  <c:v>0</c:v>
                </c:pt>
                <c:pt idx="31">
                  <c:v>0</c:v>
                </c:pt>
              </c:numCache>
            </c:numRef>
          </c:val>
          <c:smooth val="0"/>
          <c:extLst>
            <c:ext xmlns:c16="http://schemas.microsoft.com/office/drawing/2014/chart" uri="{C3380CC4-5D6E-409C-BE32-E72D297353CC}">
              <c16:uniqueId val="{00000002-7804-4AF4-B702-7DC7AA47C431}"/>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Sheet1!$E$2:$E$33</c:f>
              <c:numCache>
                <c:formatCode>General</c:formatCode>
                <c:ptCount val="32"/>
                <c:pt idx="0">
                  <c:v>2</c:v>
                </c:pt>
                <c:pt idx="1">
                  <c:v>0</c:v>
                </c:pt>
                <c:pt idx="2">
                  <c:v>0</c:v>
                </c:pt>
                <c:pt idx="3">
                  <c:v>0</c:v>
                </c:pt>
                <c:pt idx="4">
                  <c:v>1</c:v>
                </c:pt>
                <c:pt idx="5">
                  <c:v>3</c:v>
                </c:pt>
                <c:pt idx="6">
                  <c:v>3</c:v>
                </c:pt>
                <c:pt idx="7">
                  <c:v>1</c:v>
                </c:pt>
                <c:pt idx="8">
                  <c:v>2</c:v>
                </c:pt>
                <c:pt idx="9">
                  <c:v>1</c:v>
                </c:pt>
                <c:pt idx="10">
                  <c:v>1</c:v>
                </c:pt>
                <c:pt idx="11">
                  <c:v>1</c:v>
                </c:pt>
                <c:pt idx="12">
                  <c:v>2</c:v>
                </c:pt>
                <c:pt idx="13">
                  <c:v>1</c:v>
                </c:pt>
                <c:pt idx="14">
                  <c:v>0</c:v>
                </c:pt>
                <c:pt idx="15">
                  <c:v>2</c:v>
                </c:pt>
                <c:pt idx="16">
                  <c:v>0</c:v>
                </c:pt>
                <c:pt idx="17">
                  <c:v>0</c:v>
                </c:pt>
                <c:pt idx="18">
                  <c:v>2</c:v>
                </c:pt>
                <c:pt idx="19">
                  <c:v>1</c:v>
                </c:pt>
                <c:pt idx="20">
                  <c:v>2</c:v>
                </c:pt>
                <c:pt idx="21">
                  <c:v>1</c:v>
                </c:pt>
                <c:pt idx="22">
                  <c:v>1</c:v>
                </c:pt>
                <c:pt idx="23">
                  <c:v>1</c:v>
                </c:pt>
                <c:pt idx="24">
                  <c:v>0</c:v>
                </c:pt>
                <c:pt idx="25">
                  <c:v>2</c:v>
                </c:pt>
                <c:pt idx="26">
                  <c:v>1</c:v>
                </c:pt>
                <c:pt idx="27">
                  <c:v>1</c:v>
                </c:pt>
                <c:pt idx="28">
                  <c:v>2</c:v>
                </c:pt>
                <c:pt idx="29">
                  <c:v>2</c:v>
                </c:pt>
                <c:pt idx="30">
                  <c:v>0</c:v>
                </c:pt>
                <c:pt idx="31">
                  <c:v>0</c:v>
                </c:pt>
              </c:numCache>
            </c:numRef>
          </c:val>
          <c:smooth val="0"/>
          <c:extLst>
            <c:ext xmlns:c16="http://schemas.microsoft.com/office/drawing/2014/chart" uri="{C3380CC4-5D6E-409C-BE32-E72D297353CC}">
              <c16:uniqueId val="{00000003-7804-4AF4-B702-7DC7AA47C431}"/>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Sheet1!$F$2:$F$33</c:f>
              <c:numCache>
                <c:formatCode>General</c:formatCode>
                <c:ptCount val="32"/>
                <c:pt idx="0">
                  <c:v>2</c:v>
                </c:pt>
                <c:pt idx="1">
                  <c:v>2</c:v>
                </c:pt>
                <c:pt idx="2">
                  <c:v>0</c:v>
                </c:pt>
                <c:pt idx="3">
                  <c:v>0</c:v>
                </c:pt>
                <c:pt idx="4">
                  <c:v>1</c:v>
                </c:pt>
                <c:pt idx="5">
                  <c:v>1</c:v>
                </c:pt>
                <c:pt idx="6">
                  <c:v>1</c:v>
                </c:pt>
                <c:pt idx="7">
                  <c:v>3</c:v>
                </c:pt>
                <c:pt idx="8">
                  <c:v>2</c:v>
                </c:pt>
                <c:pt idx="9">
                  <c:v>0</c:v>
                </c:pt>
                <c:pt idx="10">
                  <c:v>0</c:v>
                </c:pt>
                <c:pt idx="11">
                  <c:v>2</c:v>
                </c:pt>
                <c:pt idx="12">
                  <c:v>3</c:v>
                </c:pt>
                <c:pt idx="13">
                  <c:v>0</c:v>
                </c:pt>
                <c:pt idx="14">
                  <c:v>1</c:v>
                </c:pt>
                <c:pt idx="15">
                  <c:v>1</c:v>
                </c:pt>
                <c:pt idx="16">
                  <c:v>1</c:v>
                </c:pt>
                <c:pt idx="17">
                  <c:v>1</c:v>
                </c:pt>
                <c:pt idx="18">
                  <c:v>3</c:v>
                </c:pt>
                <c:pt idx="19">
                  <c:v>1</c:v>
                </c:pt>
                <c:pt idx="20">
                  <c:v>1</c:v>
                </c:pt>
                <c:pt idx="21">
                  <c:v>2</c:v>
                </c:pt>
                <c:pt idx="22">
                  <c:v>3</c:v>
                </c:pt>
                <c:pt idx="23">
                  <c:v>0</c:v>
                </c:pt>
                <c:pt idx="24">
                  <c:v>1</c:v>
                </c:pt>
                <c:pt idx="25">
                  <c:v>2</c:v>
                </c:pt>
                <c:pt idx="26">
                  <c:v>2</c:v>
                </c:pt>
                <c:pt idx="27">
                  <c:v>1</c:v>
                </c:pt>
                <c:pt idx="28">
                  <c:v>2</c:v>
                </c:pt>
                <c:pt idx="29">
                  <c:v>2</c:v>
                </c:pt>
                <c:pt idx="30">
                  <c:v>0</c:v>
                </c:pt>
                <c:pt idx="31">
                  <c:v>0</c:v>
                </c:pt>
              </c:numCache>
            </c:numRef>
          </c:val>
          <c:smooth val="0"/>
          <c:extLst>
            <c:ext xmlns:c16="http://schemas.microsoft.com/office/drawing/2014/chart" uri="{C3380CC4-5D6E-409C-BE32-E72D297353CC}">
              <c16:uniqueId val="{00000004-7804-4AF4-B702-7DC7AA47C431}"/>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Sheet1!$G$2:$G$33</c:f>
              <c:numCache>
                <c:formatCode>General</c:formatCode>
                <c:ptCount val="32"/>
                <c:pt idx="0">
                  <c:v>1</c:v>
                </c:pt>
                <c:pt idx="1">
                  <c:v>0</c:v>
                </c:pt>
                <c:pt idx="2">
                  <c:v>0</c:v>
                </c:pt>
                <c:pt idx="3">
                  <c:v>0</c:v>
                </c:pt>
                <c:pt idx="4">
                  <c:v>2</c:v>
                </c:pt>
                <c:pt idx="5">
                  <c:v>2</c:v>
                </c:pt>
                <c:pt idx="6">
                  <c:v>1</c:v>
                </c:pt>
                <c:pt idx="7">
                  <c:v>2</c:v>
                </c:pt>
                <c:pt idx="8">
                  <c:v>1</c:v>
                </c:pt>
                <c:pt idx="9">
                  <c:v>1</c:v>
                </c:pt>
                <c:pt idx="10">
                  <c:v>1</c:v>
                </c:pt>
                <c:pt idx="11">
                  <c:v>1</c:v>
                </c:pt>
                <c:pt idx="12">
                  <c:v>4</c:v>
                </c:pt>
                <c:pt idx="13">
                  <c:v>1</c:v>
                </c:pt>
                <c:pt idx="14">
                  <c:v>1</c:v>
                </c:pt>
                <c:pt idx="15">
                  <c:v>1</c:v>
                </c:pt>
                <c:pt idx="16">
                  <c:v>0</c:v>
                </c:pt>
                <c:pt idx="17">
                  <c:v>1</c:v>
                </c:pt>
                <c:pt idx="18">
                  <c:v>1</c:v>
                </c:pt>
                <c:pt idx="19">
                  <c:v>2</c:v>
                </c:pt>
                <c:pt idx="20">
                  <c:v>1</c:v>
                </c:pt>
                <c:pt idx="21">
                  <c:v>0</c:v>
                </c:pt>
                <c:pt idx="22">
                  <c:v>1</c:v>
                </c:pt>
                <c:pt idx="23">
                  <c:v>1</c:v>
                </c:pt>
                <c:pt idx="24">
                  <c:v>0</c:v>
                </c:pt>
                <c:pt idx="25">
                  <c:v>1</c:v>
                </c:pt>
                <c:pt idx="26">
                  <c:v>1</c:v>
                </c:pt>
                <c:pt idx="27">
                  <c:v>0</c:v>
                </c:pt>
                <c:pt idx="28">
                  <c:v>0</c:v>
                </c:pt>
                <c:pt idx="29">
                  <c:v>0</c:v>
                </c:pt>
                <c:pt idx="30">
                  <c:v>0</c:v>
                </c:pt>
                <c:pt idx="31">
                  <c:v>0</c:v>
                </c:pt>
              </c:numCache>
            </c:numRef>
          </c:val>
          <c:smooth val="0"/>
          <c:extLst>
            <c:ext xmlns:c16="http://schemas.microsoft.com/office/drawing/2014/chart" uri="{C3380CC4-5D6E-409C-BE32-E72D297353CC}">
              <c16:uniqueId val="{00000005-7804-4AF4-B702-7DC7AA47C431}"/>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Sheet1!$H$2:$H$33</c:f>
              <c:numCache>
                <c:formatCode>General</c:formatCode>
                <c:ptCount val="32"/>
                <c:pt idx="0">
                  <c:v>0</c:v>
                </c:pt>
                <c:pt idx="1">
                  <c:v>1</c:v>
                </c:pt>
                <c:pt idx="2">
                  <c:v>1</c:v>
                </c:pt>
                <c:pt idx="3">
                  <c:v>1</c:v>
                </c:pt>
                <c:pt idx="4">
                  <c:v>2</c:v>
                </c:pt>
                <c:pt idx="5">
                  <c:v>4</c:v>
                </c:pt>
                <c:pt idx="6">
                  <c:v>4</c:v>
                </c:pt>
                <c:pt idx="7">
                  <c:v>3</c:v>
                </c:pt>
                <c:pt idx="8">
                  <c:v>3</c:v>
                </c:pt>
                <c:pt idx="9">
                  <c:v>2</c:v>
                </c:pt>
                <c:pt idx="10">
                  <c:v>0</c:v>
                </c:pt>
                <c:pt idx="11">
                  <c:v>2</c:v>
                </c:pt>
                <c:pt idx="12">
                  <c:v>1</c:v>
                </c:pt>
                <c:pt idx="13">
                  <c:v>2</c:v>
                </c:pt>
                <c:pt idx="14">
                  <c:v>1</c:v>
                </c:pt>
                <c:pt idx="15">
                  <c:v>1</c:v>
                </c:pt>
                <c:pt idx="16">
                  <c:v>0</c:v>
                </c:pt>
                <c:pt idx="17">
                  <c:v>0</c:v>
                </c:pt>
                <c:pt idx="18">
                  <c:v>1</c:v>
                </c:pt>
                <c:pt idx="19">
                  <c:v>1</c:v>
                </c:pt>
                <c:pt idx="20">
                  <c:v>2</c:v>
                </c:pt>
                <c:pt idx="21">
                  <c:v>1</c:v>
                </c:pt>
                <c:pt idx="22">
                  <c:v>1</c:v>
                </c:pt>
                <c:pt idx="23">
                  <c:v>2</c:v>
                </c:pt>
                <c:pt idx="24">
                  <c:v>1</c:v>
                </c:pt>
                <c:pt idx="25">
                  <c:v>1</c:v>
                </c:pt>
                <c:pt idx="26">
                  <c:v>2</c:v>
                </c:pt>
                <c:pt idx="27">
                  <c:v>1</c:v>
                </c:pt>
                <c:pt idx="28">
                  <c:v>2</c:v>
                </c:pt>
                <c:pt idx="29">
                  <c:v>1</c:v>
                </c:pt>
                <c:pt idx="30">
                  <c:v>1</c:v>
                </c:pt>
                <c:pt idx="31">
                  <c:v>1</c:v>
                </c:pt>
              </c:numCache>
            </c:numRef>
          </c:val>
          <c:smooth val="0"/>
          <c:extLst>
            <c:ext xmlns:c16="http://schemas.microsoft.com/office/drawing/2014/chart" uri="{C3380CC4-5D6E-409C-BE32-E72D297353CC}">
              <c16:uniqueId val="{00000006-7804-4AF4-B702-7DC7AA47C431}"/>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Sheet1!$I$2:$I$33</c:f>
              <c:numCache>
                <c:formatCode>General</c:formatCode>
                <c:ptCount val="32"/>
                <c:pt idx="0">
                  <c:v>2</c:v>
                </c:pt>
                <c:pt idx="1">
                  <c:v>2</c:v>
                </c:pt>
                <c:pt idx="2">
                  <c:v>0</c:v>
                </c:pt>
                <c:pt idx="3">
                  <c:v>1</c:v>
                </c:pt>
                <c:pt idx="4">
                  <c:v>2</c:v>
                </c:pt>
                <c:pt idx="5">
                  <c:v>1</c:v>
                </c:pt>
                <c:pt idx="6">
                  <c:v>3</c:v>
                </c:pt>
                <c:pt idx="7">
                  <c:v>2</c:v>
                </c:pt>
                <c:pt idx="8">
                  <c:v>2</c:v>
                </c:pt>
                <c:pt idx="9">
                  <c:v>1</c:v>
                </c:pt>
                <c:pt idx="10">
                  <c:v>1</c:v>
                </c:pt>
                <c:pt idx="11">
                  <c:v>3</c:v>
                </c:pt>
                <c:pt idx="12">
                  <c:v>2</c:v>
                </c:pt>
                <c:pt idx="13">
                  <c:v>3</c:v>
                </c:pt>
                <c:pt idx="14">
                  <c:v>2</c:v>
                </c:pt>
                <c:pt idx="15">
                  <c:v>2</c:v>
                </c:pt>
                <c:pt idx="16">
                  <c:v>1</c:v>
                </c:pt>
                <c:pt idx="17">
                  <c:v>2</c:v>
                </c:pt>
                <c:pt idx="18">
                  <c:v>3</c:v>
                </c:pt>
                <c:pt idx="19">
                  <c:v>2</c:v>
                </c:pt>
                <c:pt idx="20">
                  <c:v>1</c:v>
                </c:pt>
                <c:pt idx="21">
                  <c:v>2</c:v>
                </c:pt>
                <c:pt idx="22">
                  <c:v>1</c:v>
                </c:pt>
                <c:pt idx="23">
                  <c:v>1</c:v>
                </c:pt>
                <c:pt idx="24">
                  <c:v>0</c:v>
                </c:pt>
                <c:pt idx="25">
                  <c:v>3</c:v>
                </c:pt>
                <c:pt idx="26">
                  <c:v>2</c:v>
                </c:pt>
                <c:pt idx="27">
                  <c:v>2</c:v>
                </c:pt>
                <c:pt idx="28">
                  <c:v>4</c:v>
                </c:pt>
                <c:pt idx="29">
                  <c:v>2</c:v>
                </c:pt>
                <c:pt idx="30">
                  <c:v>1</c:v>
                </c:pt>
                <c:pt idx="31">
                  <c:v>0</c:v>
                </c:pt>
              </c:numCache>
            </c:numRef>
          </c:val>
          <c:smooth val="0"/>
          <c:extLst>
            <c:ext xmlns:c16="http://schemas.microsoft.com/office/drawing/2014/chart" uri="{C3380CC4-5D6E-409C-BE32-E72D297353CC}">
              <c16:uniqueId val="{00000007-7804-4AF4-B702-7DC7AA47C431}"/>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Sheet1!$J$2:$J$33</c:f>
              <c:numCache>
                <c:formatCode>General</c:formatCode>
                <c:ptCount val="32"/>
                <c:pt idx="0">
                  <c:v>0</c:v>
                </c:pt>
                <c:pt idx="1">
                  <c:v>0</c:v>
                </c:pt>
                <c:pt idx="2">
                  <c:v>0</c:v>
                </c:pt>
                <c:pt idx="3">
                  <c:v>0</c:v>
                </c:pt>
                <c:pt idx="4">
                  <c:v>2</c:v>
                </c:pt>
                <c:pt idx="5">
                  <c:v>1</c:v>
                </c:pt>
                <c:pt idx="6">
                  <c:v>1</c:v>
                </c:pt>
                <c:pt idx="7">
                  <c:v>1</c:v>
                </c:pt>
                <c:pt idx="8">
                  <c:v>1</c:v>
                </c:pt>
                <c:pt idx="9">
                  <c:v>0</c:v>
                </c:pt>
                <c:pt idx="10">
                  <c:v>0</c:v>
                </c:pt>
                <c:pt idx="11">
                  <c:v>1</c:v>
                </c:pt>
                <c:pt idx="12">
                  <c:v>1</c:v>
                </c:pt>
                <c:pt idx="13">
                  <c:v>2</c:v>
                </c:pt>
                <c:pt idx="14">
                  <c:v>2</c:v>
                </c:pt>
                <c:pt idx="15">
                  <c:v>2</c:v>
                </c:pt>
                <c:pt idx="16">
                  <c:v>1</c:v>
                </c:pt>
                <c:pt idx="17">
                  <c:v>1</c:v>
                </c:pt>
                <c:pt idx="18">
                  <c:v>3</c:v>
                </c:pt>
                <c:pt idx="19">
                  <c:v>1</c:v>
                </c:pt>
                <c:pt idx="20">
                  <c:v>2</c:v>
                </c:pt>
                <c:pt idx="21">
                  <c:v>2</c:v>
                </c:pt>
                <c:pt idx="22">
                  <c:v>1</c:v>
                </c:pt>
                <c:pt idx="23">
                  <c:v>1</c:v>
                </c:pt>
                <c:pt idx="24">
                  <c:v>0</c:v>
                </c:pt>
                <c:pt idx="25">
                  <c:v>1</c:v>
                </c:pt>
                <c:pt idx="26">
                  <c:v>1</c:v>
                </c:pt>
                <c:pt idx="27">
                  <c:v>2</c:v>
                </c:pt>
                <c:pt idx="28">
                  <c:v>0</c:v>
                </c:pt>
                <c:pt idx="29">
                  <c:v>1</c:v>
                </c:pt>
                <c:pt idx="30">
                  <c:v>0</c:v>
                </c:pt>
                <c:pt idx="31">
                  <c:v>0</c:v>
                </c:pt>
              </c:numCache>
            </c:numRef>
          </c:val>
          <c:smooth val="0"/>
          <c:extLst>
            <c:ext xmlns:c16="http://schemas.microsoft.com/office/drawing/2014/chart" uri="{C3380CC4-5D6E-409C-BE32-E72D297353CC}">
              <c16:uniqueId val="{00000008-7804-4AF4-B702-7DC7AA47C431}"/>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Sheet1!$K$2:$K$33</c:f>
              <c:numCache>
                <c:formatCode>General</c:formatCode>
                <c:ptCount val="32"/>
                <c:pt idx="0">
                  <c:v>1</c:v>
                </c:pt>
                <c:pt idx="1">
                  <c:v>1</c:v>
                </c:pt>
                <c:pt idx="2">
                  <c:v>0</c:v>
                </c:pt>
                <c:pt idx="3">
                  <c:v>1</c:v>
                </c:pt>
                <c:pt idx="4">
                  <c:v>3</c:v>
                </c:pt>
                <c:pt idx="5">
                  <c:v>2</c:v>
                </c:pt>
                <c:pt idx="6">
                  <c:v>3</c:v>
                </c:pt>
                <c:pt idx="7">
                  <c:v>2</c:v>
                </c:pt>
                <c:pt idx="8">
                  <c:v>4</c:v>
                </c:pt>
                <c:pt idx="9">
                  <c:v>0</c:v>
                </c:pt>
                <c:pt idx="10">
                  <c:v>0</c:v>
                </c:pt>
                <c:pt idx="11">
                  <c:v>4</c:v>
                </c:pt>
                <c:pt idx="12">
                  <c:v>3</c:v>
                </c:pt>
                <c:pt idx="13">
                  <c:v>4</c:v>
                </c:pt>
                <c:pt idx="14">
                  <c:v>1</c:v>
                </c:pt>
                <c:pt idx="15">
                  <c:v>1</c:v>
                </c:pt>
                <c:pt idx="16">
                  <c:v>1</c:v>
                </c:pt>
                <c:pt idx="17">
                  <c:v>0</c:v>
                </c:pt>
                <c:pt idx="18">
                  <c:v>1</c:v>
                </c:pt>
                <c:pt idx="19">
                  <c:v>3</c:v>
                </c:pt>
                <c:pt idx="20">
                  <c:v>1</c:v>
                </c:pt>
                <c:pt idx="21">
                  <c:v>1</c:v>
                </c:pt>
                <c:pt idx="22">
                  <c:v>1</c:v>
                </c:pt>
                <c:pt idx="23">
                  <c:v>1</c:v>
                </c:pt>
                <c:pt idx="24">
                  <c:v>0</c:v>
                </c:pt>
                <c:pt idx="25">
                  <c:v>5</c:v>
                </c:pt>
                <c:pt idx="26">
                  <c:v>3</c:v>
                </c:pt>
                <c:pt idx="27">
                  <c:v>2</c:v>
                </c:pt>
                <c:pt idx="28">
                  <c:v>1</c:v>
                </c:pt>
                <c:pt idx="29">
                  <c:v>5</c:v>
                </c:pt>
                <c:pt idx="30">
                  <c:v>0</c:v>
                </c:pt>
                <c:pt idx="31">
                  <c:v>0</c:v>
                </c:pt>
              </c:numCache>
            </c:numRef>
          </c:val>
          <c:smooth val="0"/>
          <c:extLst>
            <c:ext xmlns:c16="http://schemas.microsoft.com/office/drawing/2014/chart" uri="{C3380CC4-5D6E-409C-BE32-E72D297353CC}">
              <c16:uniqueId val="{00000009-7804-4AF4-B702-7DC7AA47C431}"/>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Sheet1!$A$2:$A$33</c:f>
              <c:numCache>
                <c:formatCode>m/d/yyyy</c:formatCode>
                <c:ptCount val="32"/>
                <c:pt idx="0">
                  <c:v>42712</c:v>
                </c:pt>
                <c:pt idx="1">
                  <c:v>42713</c:v>
                </c:pt>
                <c:pt idx="2">
                  <c:v>42714</c:v>
                </c:pt>
                <c:pt idx="3">
                  <c:v>42715</c:v>
                </c:pt>
                <c:pt idx="4">
                  <c:v>42716</c:v>
                </c:pt>
                <c:pt idx="5">
                  <c:v>42717</c:v>
                </c:pt>
                <c:pt idx="6">
                  <c:v>42718</c:v>
                </c:pt>
                <c:pt idx="7">
                  <c:v>42719</c:v>
                </c:pt>
                <c:pt idx="8">
                  <c:v>42720</c:v>
                </c:pt>
                <c:pt idx="9">
                  <c:v>42721</c:v>
                </c:pt>
                <c:pt idx="10">
                  <c:v>42722</c:v>
                </c:pt>
                <c:pt idx="11">
                  <c:v>42723</c:v>
                </c:pt>
                <c:pt idx="12">
                  <c:v>42724</c:v>
                </c:pt>
                <c:pt idx="13">
                  <c:v>42725</c:v>
                </c:pt>
                <c:pt idx="14">
                  <c:v>42726</c:v>
                </c:pt>
                <c:pt idx="15">
                  <c:v>42727</c:v>
                </c:pt>
                <c:pt idx="16">
                  <c:v>42728</c:v>
                </c:pt>
                <c:pt idx="17">
                  <c:v>42729</c:v>
                </c:pt>
                <c:pt idx="18">
                  <c:v>42730</c:v>
                </c:pt>
                <c:pt idx="19">
                  <c:v>42731</c:v>
                </c:pt>
                <c:pt idx="20">
                  <c:v>42732</c:v>
                </c:pt>
                <c:pt idx="21">
                  <c:v>42733</c:v>
                </c:pt>
                <c:pt idx="22">
                  <c:v>42734</c:v>
                </c:pt>
                <c:pt idx="23">
                  <c:v>42735</c:v>
                </c:pt>
                <c:pt idx="24">
                  <c:v>42736</c:v>
                </c:pt>
                <c:pt idx="25">
                  <c:v>42737</c:v>
                </c:pt>
                <c:pt idx="26">
                  <c:v>42738</c:v>
                </c:pt>
                <c:pt idx="27">
                  <c:v>42739</c:v>
                </c:pt>
                <c:pt idx="28">
                  <c:v>42740</c:v>
                </c:pt>
                <c:pt idx="29">
                  <c:v>42741</c:v>
                </c:pt>
                <c:pt idx="30">
                  <c:v>42742</c:v>
                </c:pt>
                <c:pt idx="31">
                  <c:v>42743</c:v>
                </c:pt>
              </c:numCache>
            </c:numRef>
          </c:cat>
          <c:val>
            <c:numRef>
              <c:f>Sheet1!$L$2:$L$33</c:f>
              <c:numCache>
                <c:formatCode>General</c:formatCode>
                <c:ptCount val="32"/>
                <c:pt idx="0">
                  <c:v>0</c:v>
                </c:pt>
                <c:pt idx="1">
                  <c:v>0</c:v>
                </c:pt>
                <c:pt idx="2">
                  <c:v>0</c:v>
                </c:pt>
                <c:pt idx="3">
                  <c:v>0</c:v>
                </c:pt>
                <c:pt idx="4">
                  <c:v>2</c:v>
                </c:pt>
                <c:pt idx="5">
                  <c:v>2</c:v>
                </c:pt>
                <c:pt idx="6">
                  <c:v>1</c:v>
                </c:pt>
                <c:pt idx="7">
                  <c:v>2</c:v>
                </c:pt>
                <c:pt idx="8">
                  <c:v>4</c:v>
                </c:pt>
                <c:pt idx="9">
                  <c:v>0</c:v>
                </c:pt>
                <c:pt idx="10">
                  <c:v>0</c:v>
                </c:pt>
                <c:pt idx="11">
                  <c:v>4</c:v>
                </c:pt>
                <c:pt idx="12">
                  <c:v>1</c:v>
                </c:pt>
                <c:pt idx="13">
                  <c:v>4</c:v>
                </c:pt>
                <c:pt idx="14">
                  <c:v>2</c:v>
                </c:pt>
                <c:pt idx="15">
                  <c:v>2</c:v>
                </c:pt>
                <c:pt idx="16">
                  <c:v>0</c:v>
                </c:pt>
                <c:pt idx="17">
                  <c:v>0</c:v>
                </c:pt>
                <c:pt idx="18">
                  <c:v>0</c:v>
                </c:pt>
                <c:pt idx="19">
                  <c:v>1</c:v>
                </c:pt>
                <c:pt idx="20">
                  <c:v>3</c:v>
                </c:pt>
                <c:pt idx="21">
                  <c:v>2</c:v>
                </c:pt>
                <c:pt idx="22">
                  <c:v>1</c:v>
                </c:pt>
                <c:pt idx="23">
                  <c:v>0</c:v>
                </c:pt>
                <c:pt idx="24">
                  <c:v>0</c:v>
                </c:pt>
                <c:pt idx="25">
                  <c:v>1</c:v>
                </c:pt>
                <c:pt idx="26">
                  <c:v>2</c:v>
                </c:pt>
                <c:pt idx="27">
                  <c:v>2</c:v>
                </c:pt>
                <c:pt idx="28">
                  <c:v>2</c:v>
                </c:pt>
                <c:pt idx="29">
                  <c:v>3</c:v>
                </c:pt>
                <c:pt idx="30">
                  <c:v>0</c:v>
                </c:pt>
                <c:pt idx="31">
                  <c:v>0</c:v>
                </c:pt>
              </c:numCache>
            </c:numRef>
          </c:val>
          <c:smooth val="0"/>
          <c:extLst>
            <c:ext xmlns:c16="http://schemas.microsoft.com/office/drawing/2014/chart" uri="{C3380CC4-5D6E-409C-BE32-E72D297353CC}">
              <c16:uniqueId val="{0000000A-7804-4AF4-B702-7DC7AA47C431}"/>
            </c:ext>
          </c:extLst>
        </c:ser>
        <c:dLbls>
          <c:showLegendKey val="0"/>
          <c:showVal val="0"/>
          <c:showCatName val="0"/>
          <c:showSerName val="0"/>
          <c:showPercent val="0"/>
          <c:showBubbleSize val="0"/>
        </c:dLbls>
        <c:smooth val="0"/>
        <c:axId val="296474920"/>
        <c:axId val="296479840"/>
      </c:lineChart>
      <c:dateAx>
        <c:axId val="296474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79840"/>
        <c:crosses val="autoZero"/>
        <c:auto val="1"/>
        <c:lblOffset val="100"/>
        <c:baseTimeUnit val="days"/>
      </c:dateAx>
      <c:valAx>
        <c:axId val="29647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7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2</c:v>
                </c:pt>
                <c:pt idx="2">
                  <c:v>3</c:v>
                </c:pt>
                <c:pt idx="3">
                  <c:v>3</c:v>
                </c:pt>
                <c:pt idx="4">
                  <c:v>6</c:v>
                </c:pt>
                <c:pt idx="5">
                  <c:v>4</c:v>
                </c:pt>
                <c:pt idx="6">
                  <c:v>6</c:v>
                </c:pt>
              </c:numCache>
            </c:numRef>
          </c:val>
          <c:extLst>
            <c:ext xmlns:c16="http://schemas.microsoft.com/office/drawing/2014/chart" uri="{C3380CC4-5D6E-409C-BE32-E72D297353CC}">
              <c16:uniqueId val="{00000000-9AD2-42AC-A4AD-A05B1411ADE7}"/>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5</c:v>
                </c:pt>
                <c:pt idx="2">
                  <c:v>9</c:v>
                </c:pt>
                <c:pt idx="3">
                  <c:v>11</c:v>
                </c:pt>
                <c:pt idx="4">
                  <c:v>9</c:v>
                </c:pt>
                <c:pt idx="5">
                  <c:v>3</c:v>
                </c:pt>
                <c:pt idx="6">
                  <c:v>2</c:v>
                </c:pt>
              </c:numCache>
            </c:numRef>
          </c:val>
          <c:extLst>
            <c:ext xmlns:c16="http://schemas.microsoft.com/office/drawing/2014/chart" uri="{C3380CC4-5D6E-409C-BE32-E72D297353CC}">
              <c16:uniqueId val="{00000001-9AD2-42AC-A4AD-A05B1411ADE7}"/>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3</c:v>
                </c:pt>
                <c:pt idx="2">
                  <c:v>5</c:v>
                </c:pt>
                <c:pt idx="3">
                  <c:v>4</c:v>
                </c:pt>
                <c:pt idx="4">
                  <c:v>7</c:v>
                </c:pt>
                <c:pt idx="5">
                  <c:v>2</c:v>
                </c:pt>
                <c:pt idx="6">
                  <c:v>11</c:v>
                </c:pt>
              </c:numCache>
            </c:numRef>
          </c:val>
          <c:extLst>
            <c:ext xmlns:c16="http://schemas.microsoft.com/office/drawing/2014/chart" uri="{C3380CC4-5D6E-409C-BE32-E72D297353CC}">
              <c16:uniqueId val="{00000002-9AD2-42AC-A4AD-A05B1411ADE7}"/>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7</c:v>
                </c:pt>
                <c:pt idx="2">
                  <c:v>7</c:v>
                </c:pt>
                <c:pt idx="3">
                  <c:v>6</c:v>
                </c:pt>
                <c:pt idx="4">
                  <c:v>7</c:v>
                </c:pt>
                <c:pt idx="5">
                  <c:v>2</c:v>
                </c:pt>
                <c:pt idx="6">
                  <c:v>1</c:v>
                </c:pt>
              </c:numCache>
            </c:numRef>
          </c:val>
          <c:extLst>
            <c:ext xmlns:c16="http://schemas.microsoft.com/office/drawing/2014/chart" uri="{C3380CC4-5D6E-409C-BE32-E72D297353CC}">
              <c16:uniqueId val="{00000003-9AD2-42AC-A4AD-A05B1411ADE7}"/>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7</c:v>
                </c:pt>
                <c:pt idx="2">
                  <c:v>3</c:v>
                </c:pt>
                <c:pt idx="3">
                  <c:v>10</c:v>
                </c:pt>
                <c:pt idx="4">
                  <c:v>10</c:v>
                </c:pt>
                <c:pt idx="5">
                  <c:v>1</c:v>
                </c:pt>
                <c:pt idx="6">
                  <c:v>2</c:v>
                </c:pt>
              </c:numCache>
            </c:numRef>
          </c:val>
          <c:extLst>
            <c:ext xmlns:c16="http://schemas.microsoft.com/office/drawing/2014/chart" uri="{C3380CC4-5D6E-409C-BE32-E72D297353CC}">
              <c16:uniqueId val="{00000004-9AD2-42AC-A4AD-A05B1411ADE7}"/>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9</c:v>
                </c:pt>
                <c:pt idx="2">
                  <c:v>3</c:v>
                </c:pt>
                <c:pt idx="3">
                  <c:v>4</c:v>
                </c:pt>
                <c:pt idx="4">
                  <c:v>3</c:v>
                </c:pt>
                <c:pt idx="5">
                  <c:v>2</c:v>
                </c:pt>
                <c:pt idx="6">
                  <c:v>2</c:v>
                </c:pt>
              </c:numCache>
            </c:numRef>
          </c:val>
          <c:extLst>
            <c:ext xmlns:c16="http://schemas.microsoft.com/office/drawing/2014/chart" uri="{C3380CC4-5D6E-409C-BE32-E72D297353CC}">
              <c16:uniqueId val="{00000005-9AD2-42AC-A4AD-A05B1411ADE7}"/>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c:v>
                </c:pt>
                <c:pt idx="1">
                  <c:v>8</c:v>
                </c:pt>
                <c:pt idx="2">
                  <c:v>9</c:v>
                </c:pt>
                <c:pt idx="3">
                  <c:v>7</c:v>
                </c:pt>
                <c:pt idx="4">
                  <c:v>7</c:v>
                </c:pt>
                <c:pt idx="5">
                  <c:v>6</c:v>
                </c:pt>
                <c:pt idx="6">
                  <c:v>3</c:v>
                </c:pt>
              </c:numCache>
            </c:numRef>
          </c:val>
          <c:extLst>
            <c:ext xmlns:c16="http://schemas.microsoft.com/office/drawing/2014/chart" uri="{C3380CC4-5D6E-409C-BE32-E72D297353CC}">
              <c16:uniqueId val="{00000006-9AD2-42AC-A4AD-A05B1411ADE7}"/>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11</c:v>
                </c:pt>
                <c:pt idx="1">
                  <c:v>7</c:v>
                </c:pt>
                <c:pt idx="2">
                  <c:v>9</c:v>
                </c:pt>
                <c:pt idx="3">
                  <c:v>12</c:v>
                </c:pt>
                <c:pt idx="4">
                  <c:v>9</c:v>
                </c:pt>
                <c:pt idx="5">
                  <c:v>4</c:v>
                </c:pt>
                <c:pt idx="6">
                  <c:v>4</c:v>
                </c:pt>
              </c:numCache>
            </c:numRef>
          </c:val>
          <c:extLst>
            <c:ext xmlns:c16="http://schemas.microsoft.com/office/drawing/2014/chart" uri="{C3380CC4-5D6E-409C-BE32-E72D297353CC}">
              <c16:uniqueId val="{00000007-9AD2-42AC-A4AD-A05B1411ADE7}"/>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7</c:v>
                </c:pt>
                <c:pt idx="1">
                  <c:v>4</c:v>
                </c:pt>
                <c:pt idx="2">
                  <c:v>7</c:v>
                </c:pt>
                <c:pt idx="3">
                  <c:v>5</c:v>
                </c:pt>
                <c:pt idx="4">
                  <c:v>5</c:v>
                </c:pt>
                <c:pt idx="5">
                  <c:v>2</c:v>
                </c:pt>
                <c:pt idx="6">
                  <c:v>1</c:v>
                </c:pt>
              </c:numCache>
            </c:numRef>
          </c:val>
          <c:extLst>
            <c:ext xmlns:c16="http://schemas.microsoft.com/office/drawing/2014/chart" uri="{C3380CC4-5D6E-409C-BE32-E72D297353CC}">
              <c16:uniqueId val="{00000008-9AD2-42AC-A4AD-A05B1411ADE7}"/>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13</c:v>
                </c:pt>
                <c:pt idx="1">
                  <c:v>11</c:v>
                </c:pt>
                <c:pt idx="2">
                  <c:v>10</c:v>
                </c:pt>
                <c:pt idx="3">
                  <c:v>6</c:v>
                </c:pt>
                <c:pt idx="4">
                  <c:v>12</c:v>
                </c:pt>
                <c:pt idx="5">
                  <c:v>2</c:v>
                </c:pt>
                <c:pt idx="6">
                  <c:v>1</c:v>
                </c:pt>
              </c:numCache>
            </c:numRef>
          </c:val>
          <c:extLst>
            <c:ext xmlns:c16="http://schemas.microsoft.com/office/drawing/2014/chart" uri="{C3380CC4-5D6E-409C-BE32-E72D297353CC}">
              <c16:uniqueId val="{00000009-9AD2-42AC-A4AD-A05B1411ADE7}"/>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7</c:v>
                </c:pt>
                <c:pt idx="1">
                  <c:v>6</c:v>
                </c:pt>
                <c:pt idx="2">
                  <c:v>10</c:v>
                </c:pt>
                <c:pt idx="3">
                  <c:v>8</c:v>
                </c:pt>
                <c:pt idx="4">
                  <c:v>10</c:v>
                </c:pt>
                <c:pt idx="5">
                  <c:v>0</c:v>
                </c:pt>
                <c:pt idx="6">
                  <c:v>0</c:v>
                </c:pt>
              </c:numCache>
            </c:numRef>
          </c:val>
          <c:extLst>
            <c:ext xmlns:c16="http://schemas.microsoft.com/office/drawing/2014/chart" uri="{C3380CC4-5D6E-409C-BE32-E72D297353CC}">
              <c16:uniqueId val="{0000000A-9AD2-42AC-A4AD-A05B1411ADE7}"/>
            </c:ext>
          </c:extLst>
        </c:ser>
        <c:dLbls>
          <c:showLegendKey val="0"/>
          <c:showVal val="0"/>
          <c:showCatName val="0"/>
          <c:showSerName val="0"/>
          <c:showPercent val="0"/>
          <c:showBubbleSize val="0"/>
        </c:dLbls>
        <c:gapWidth val="219"/>
        <c:overlap val="-27"/>
        <c:axId val="296479512"/>
        <c:axId val="237654232"/>
      </c:barChart>
      <c:catAx>
        <c:axId val="29647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654232"/>
        <c:crosses val="autoZero"/>
        <c:auto val="1"/>
        <c:lblAlgn val="ctr"/>
        <c:lblOffset val="100"/>
        <c:noMultiLvlLbl val="0"/>
      </c:catAx>
      <c:valAx>
        <c:axId val="23765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7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7.6354956086061004E-3</c:v>
                </c:pt>
                <c:pt idx="1">
                  <c:v>1.5546498790719E-2</c:v>
                </c:pt>
                <c:pt idx="2">
                  <c:v>9.7739591553463005E-3</c:v>
                </c:pt>
                <c:pt idx="3">
                  <c:v>4.1785315315138002E-2</c:v>
                </c:pt>
                <c:pt idx="4">
                  <c:v>1.8793552335614999E-2</c:v>
                </c:pt>
                <c:pt idx="5">
                  <c:v>2.9912250837838002E-2</c:v>
                </c:pt>
                <c:pt idx="6">
                  <c:v>0.44022174423845001</c:v>
                </c:pt>
              </c:numCache>
            </c:numRef>
          </c:val>
          <c:extLst>
            <c:ext xmlns:c16="http://schemas.microsoft.com/office/drawing/2014/chart" uri="{C3380CC4-5D6E-409C-BE32-E72D297353CC}">
              <c16:uniqueId val="{00000000-D67C-4A08-82F0-8844441492A1}"/>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0.22179394798946001</c:v>
                </c:pt>
                <c:pt idx="1">
                  <c:v>0.23889314621435001</c:v>
                </c:pt>
                <c:pt idx="2">
                  <c:v>0.17822519938473999</c:v>
                </c:pt>
                <c:pt idx="3">
                  <c:v>6.3322661714536002E-2</c:v>
                </c:pt>
                <c:pt idx="4">
                  <c:v>7.3370026819032E-2</c:v>
                </c:pt>
                <c:pt idx="5">
                  <c:v>0.13788651114084999</c:v>
                </c:pt>
                <c:pt idx="6">
                  <c:v>0.34689259720998999</c:v>
                </c:pt>
              </c:numCache>
            </c:numRef>
          </c:val>
          <c:extLst>
            <c:ext xmlns:c16="http://schemas.microsoft.com/office/drawing/2014/chart" uri="{C3380CC4-5D6E-409C-BE32-E72D297353CC}">
              <c16:uniqueId val="{00000001-D67C-4A08-82F0-8844441492A1}"/>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0.24412581729078001</c:v>
                </c:pt>
                <c:pt idx="1">
                  <c:v>3.0245318647371001E-2</c:v>
                </c:pt>
                <c:pt idx="2">
                  <c:v>0.15260138044810001</c:v>
                </c:pt>
                <c:pt idx="3">
                  <c:v>6.2087816554863999E-2</c:v>
                </c:pt>
                <c:pt idx="4">
                  <c:v>0.28916742770958997</c:v>
                </c:pt>
                <c:pt idx="5">
                  <c:v>5.0947996651989E-3</c:v>
                </c:pt>
                <c:pt idx="6">
                  <c:v>0.39506385224933999</c:v>
                </c:pt>
              </c:numCache>
            </c:numRef>
          </c:val>
          <c:extLst>
            <c:ext xmlns:c16="http://schemas.microsoft.com/office/drawing/2014/chart" uri="{C3380CC4-5D6E-409C-BE32-E72D297353CC}">
              <c16:uniqueId val="{00000002-D67C-4A08-82F0-8844441492A1}"/>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5.0481119448609002E-2</c:v>
                </c:pt>
                <c:pt idx="1">
                  <c:v>5.8791709289439997E-2</c:v>
                </c:pt>
                <c:pt idx="2">
                  <c:v>2.2203717503357E-2</c:v>
                </c:pt>
                <c:pt idx="3">
                  <c:v>0.10385562740236</c:v>
                </c:pt>
                <c:pt idx="4">
                  <c:v>0.129225052329</c:v>
                </c:pt>
                <c:pt idx="5">
                  <c:v>0.18575554203038</c:v>
                </c:pt>
                <c:pt idx="6">
                  <c:v>3.8601206645126E-2</c:v>
                </c:pt>
              </c:numCache>
            </c:numRef>
          </c:val>
          <c:extLst>
            <c:ext xmlns:c16="http://schemas.microsoft.com/office/drawing/2014/chart" uri="{C3380CC4-5D6E-409C-BE32-E72D297353CC}">
              <c16:uniqueId val="{00000003-D67C-4A08-82F0-8844441492A1}"/>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0.22595626812951</c:v>
                </c:pt>
                <c:pt idx="1">
                  <c:v>4.0085507155779E-2</c:v>
                </c:pt>
                <c:pt idx="2">
                  <c:v>0.47202510650264001</c:v>
                </c:pt>
                <c:pt idx="3">
                  <c:v>9.6901235626091001E-2</c:v>
                </c:pt>
                <c:pt idx="4">
                  <c:v>4.5743879387735997E-2</c:v>
                </c:pt>
                <c:pt idx="5">
                  <c:v>1.0267561093341999</c:v>
                </c:pt>
                <c:pt idx="6">
                  <c:v>0.47954382435072002</c:v>
                </c:pt>
              </c:numCache>
            </c:numRef>
          </c:val>
          <c:extLst>
            <c:ext xmlns:c16="http://schemas.microsoft.com/office/drawing/2014/chart" uri="{C3380CC4-5D6E-409C-BE32-E72D297353CC}">
              <c16:uniqueId val="{00000004-D67C-4A08-82F0-8844441492A1}"/>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7.9555205949657006E-3</c:v>
                </c:pt>
                <c:pt idx="1">
                  <c:v>7.8131621323841004E-3</c:v>
                </c:pt>
                <c:pt idx="2">
                  <c:v>5.0156528095601002E-3</c:v>
                </c:pt>
                <c:pt idx="3">
                  <c:v>6.7785802822272999E-3</c:v>
                </c:pt>
                <c:pt idx="4">
                  <c:v>4.9163329519450998E-3</c:v>
                </c:pt>
                <c:pt idx="5">
                  <c:v>5.2142925247901997E-3</c:v>
                </c:pt>
                <c:pt idx="6">
                  <c:v>8.3428680396644E-3</c:v>
                </c:pt>
              </c:numCache>
            </c:numRef>
          </c:val>
          <c:extLst>
            <c:ext xmlns:c16="http://schemas.microsoft.com/office/drawing/2014/chart" uri="{C3380CC4-5D6E-409C-BE32-E72D297353CC}">
              <c16:uniqueId val="{00000005-D67C-4A08-82F0-8844441492A1}"/>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9.6303944206422003E-3</c:v>
                </c:pt>
                <c:pt idx="1">
                  <c:v>1.1394100375585E-2</c:v>
                </c:pt>
                <c:pt idx="2">
                  <c:v>8.7594285169665005E-3</c:v>
                </c:pt>
                <c:pt idx="3">
                  <c:v>1.1678053034998E-2</c:v>
                </c:pt>
                <c:pt idx="4">
                  <c:v>1.7533076885422001E-2</c:v>
                </c:pt>
                <c:pt idx="5">
                  <c:v>1.3661722317655001E-2</c:v>
                </c:pt>
                <c:pt idx="6">
                  <c:v>3.4490249785556003E-2</c:v>
                </c:pt>
              </c:numCache>
            </c:numRef>
          </c:val>
          <c:extLst>
            <c:ext xmlns:c16="http://schemas.microsoft.com/office/drawing/2014/chart" uri="{C3380CC4-5D6E-409C-BE32-E72D297353CC}">
              <c16:uniqueId val="{00000006-D67C-4A08-82F0-8844441492A1}"/>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0.57457363625323998</c:v>
                </c:pt>
                <c:pt idx="1">
                  <c:v>0.93239357985827997</c:v>
                </c:pt>
                <c:pt idx="2">
                  <c:v>0.66557985547619003</c:v>
                </c:pt>
                <c:pt idx="3">
                  <c:v>0.5530961239112</c:v>
                </c:pt>
                <c:pt idx="4">
                  <c:v>0.53592303512265005</c:v>
                </c:pt>
                <c:pt idx="5">
                  <c:v>0.17387752398406001</c:v>
                </c:pt>
                <c:pt idx="6">
                  <c:v>0.38363453704418998</c:v>
                </c:pt>
              </c:numCache>
            </c:numRef>
          </c:val>
          <c:extLst>
            <c:ext xmlns:c16="http://schemas.microsoft.com/office/drawing/2014/chart" uri="{C3380CC4-5D6E-409C-BE32-E72D297353CC}">
              <c16:uniqueId val="{00000007-D67C-4A08-82F0-8844441492A1}"/>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0.14699347075513999</c:v>
                </c:pt>
                <c:pt idx="1">
                  <c:v>3.0740690723774E-2</c:v>
                </c:pt>
                <c:pt idx="2">
                  <c:v>0.11707354716602</c:v>
                </c:pt>
                <c:pt idx="3">
                  <c:v>0.35846369992346999</c:v>
                </c:pt>
                <c:pt idx="4">
                  <c:v>0.40201005025126002</c:v>
                </c:pt>
                <c:pt idx="5">
                  <c:v>1.2174261216502</c:v>
                </c:pt>
                <c:pt idx="6">
                  <c:v>1.1647108716615</c:v>
                </c:pt>
              </c:numCache>
            </c:numRef>
          </c:val>
          <c:extLst>
            <c:ext xmlns:c16="http://schemas.microsoft.com/office/drawing/2014/chart" uri="{C3380CC4-5D6E-409C-BE32-E72D297353CC}">
              <c16:uniqueId val="{00000008-D67C-4A08-82F0-8844441492A1}"/>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3.9083936769686002E-2</c:v>
                </c:pt>
                <c:pt idx="1">
                  <c:v>2.9675561953271999E-2</c:v>
                </c:pt>
                <c:pt idx="2">
                  <c:v>5.1853140769097E-2</c:v>
                </c:pt>
                <c:pt idx="3">
                  <c:v>5.6841250507511001E-2</c:v>
                </c:pt>
                <c:pt idx="4">
                  <c:v>2.9928658430484999E-2</c:v>
                </c:pt>
                <c:pt idx="5">
                  <c:v>4.2108926396381002E-2</c:v>
                </c:pt>
                <c:pt idx="6">
                  <c:v>1.6008352183747999E-2</c:v>
                </c:pt>
              </c:numCache>
            </c:numRef>
          </c:val>
          <c:extLst>
            <c:ext xmlns:c16="http://schemas.microsoft.com/office/drawing/2014/chart" uri="{C3380CC4-5D6E-409C-BE32-E72D297353CC}">
              <c16:uniqueId val="{00000009-D67C-4A08-82F0-8844441492A1}"/>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0.89335191019774995</c:v>
                </c:pt>
                <c:pt idx="1">
                  <c:v>0.14823229524548001</c:v>
                </c:pt>
                <c:pt idx="2">
                  <c:v>1.8092652111270999</c:v>
                </c:pt>
                <c:pt idx="3">
                  <c:v>0.14927130666075999</c:v>
                </c:pt>
                <c:pt idx="4">
                  <c:v>0.17870996342680001</c:v>
                </c:pt>
              </c:numCache>
            </c:numRef>
          </c:val>
          <c:extLst>
            <c:ext xmlns:c16="http://schemas.microsoft.com/office/drawing/2014/chart" uri="{C3380CC4-5D6E-409C-BE32-E72D297353CC}">
              <c16:uniqueId val="{0000000A-D67C-4A08-82F0-8844441492A1}"/>
            </c:ext>
          </c:extLst>
        </c:ser>
        <c:dLbls>
          <c:showLegendKey val="0"/>
          <c:showVal val="0"/>
          <c:showCatName val="0"/>
          <c:showSerName val="0"/>
          <c:showPercent val="0"/>
          <c:showBubbleSize val="0"/>
        </c:dLbls>
        <c:gapWidth val="219"/>
        <c:overlap val="-27"/>
        <c:axId val="278915848"/>
        <c:axId val="278917160"/>
      </c:barChart>
      <c:catAx>
        <c:axId val="27891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17160"/>
        <c:crosses val="autoZero"/>
        <c:auto val="1"/>
        <c:lblAlgn val="ctr"/>
        <c:lblOffset val="100"/>
        <c:noMultiLvlLbl val="0"/>
      </c:catAx>
      <c:valAx>
        <c:axId val="27891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1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3</c:v>
                </c:pt>
                <c:pt idx="2">
                  <c:v>1</c:v>
                </c:pt>
                <c:pt idx="3">
                  <c:v>0</c:v>
                </c:pt>
                <c:pt idx="4">
                  <c:v>0</c:v>
                </c:pt>
                <c:pt idx="5">
                  <c:v>0</c:v>
                </c:pt>
                <c:pt idx="6">
                  <c:v>0</c:v>
                </c:pt>
                <c:pt idx="7">
                  <c:v>0</c:v>
                </c:pt>
                <c:pt idx="8">
                  <c:v>0</c:v>
                </c:pt>
                <c:pt idx="9">
                  <c:v>2</c:v>
                </c:pt>
                <c:pt idx="10">
                  <c:v>2</c:v>
                </c:pt>
                <c:pt idx="11">
                  <c:v>5</c:v>
                </c:pt>
                <c:pt idx="12">
                  <c:v>2</c:v>
                </c:pt>
                <c:pt idx="13">
                  <c:v>1</c:v>
                </c:pt>
                <c:pt idx="14">
                  <c:v>4</c:v>
                </c:pt>
                <c:pt idx="15">
                  <c:v>4</c:v>
                </c:pt>
                <c:pt idx="16">
                  <c:v>4</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0-7804-4636-BB63-8520991FCF47}"/>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12</c:v>
                </c:pt>
                <c:pt idx="13">
                  <c:v>2</c:v>
                </c:pt>
                <c:pt idx="14">
                  <c:v>13</c:v>
                </c:pt>
                <c:pt idx="15">
                  <c:v>1</c:v>
                </c:pt>
                <c:pt idx="16">
                  <c:v>2</c:v>
                </c:pt>
                <c:pt idx="17">
                  <c:v>3</c:v>
                </c:pt>
                <c:pt idx="18">
                  <c:v>9</c:v>
                </c:pt>
                <c:pt idx="19">
                  <c:v>2</c:v>
                </c:pt>
                <c:pt idx="20">
                  <c:v>0</c:v>
                </c:pt>
                <c:pt idx="21">
                  <c:v>0</c:v>
                </c:pt>
                <c:pt idx="22">
                  <c:v>0</c:v>
                </c:pt>
                <c:pt idx="23">
                  <c:v>0</c:v>
                </c:pt>
              </c:numCache>
            </c:numRef>
          </c:val>
          <c:smooth val="0"/>
          <c:extLst>
            <c:ext xmlns:c16="http://schemas.microsoft.com/office/drawing/2014/chart" uri="{C3380CC4-5D6E-409C-BE32-E72D297353CC}">
              <c16:uniqueId val="{00000001-7804-4636-BB63-8520991FCF47}"/>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1</c:v>
                </c:pt>
                <c:pt idx="2">
                  <c:v>0</c:v>
                </c:pt>
                <c:pt idx="3">
                  <c:v>0</c:v>
                </c:pt>
                <c:pt idx="4">
                  <c:v>0</c:v>
                </c:pt>
                <c:pt idx="5">
                  <c:v>0</c:v>
                </c:pt>
                <c:pt idx="6">
                  <c:v>0</c:v>
                </c:pt>
                <c:pt idx="7">
                  <c:v>0</c:v>
                </c:pt>
                <c:pt idx="8">
                  <c:v>0</c:v>
                </c:pt>
                <c:pt idx="9">
                  <c:v>3</c:v>
                </c:pt>
                <c:pt idx="10">
                  <c:v>4</c:v>
                </c:pt>
                <c:pt idx="11">
                  <c:v>3</c:v>
                </c:pt>
                <c:pt idx="12">
                  <c:v>4</c:v>
                </c:pt>
                <c:pt idx="13">
                  <c:v>3</c:v>
                </c:pt>
                <c:pt idx="14">
                  <c:v>2</c:v>
                </c:pt>
                <c:pt idx="15">
                  <c:v>4</c:v>
                </c:pt>
                <c:pt idx="16">
                  <c:v>1</c:v>
                </c:pt>
                <c:pt idx="17">
                  <c:v>2</c:v>
                </c:pt>
                <c:pt idx="18">
                  <c:v>4</c:v>
                </c:pt>
                <c:pt idx="19">
                  <c:v>4</c:v>
                </c:pt>
                <c:pt idx="20">
                  <c:v>0</c:v>
                </c:pt>
                <c:pt idx="21">
                  <c:v>0</c:v>
                </c:pt>
                <c:pt idx="22">
                  <c:v>0</c:v>
                </c:pt>
                <c:pt idx="23">
                  <c:v>0</c:v>
                </c:pt>
              </c:numCache>
            </c:numRef>
          </c:val>
          <c:smooth val="0"/>
          <c:extLst>
            <c:ext xmlns:c16="http://schemas.microsoft.com/office/drawing/2014/chart" uri="{C3380CC4-5D6E-409C-BE32-E72D297353CC}">
              <c16:uniqueId val="{00000002-7804-4636-BB63-8520991FCF47}"/>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3</c:v>
                </c:pt>
                <c:pt idx="11">
                  <c:v>3</c:v>
                </c:pt>
                <c:pt idx="12">
                  <c:v>6</c:v>
                </c:pt>
                <c:pt idx="13">
                  <c:v>3</c:v>
                </c:pt>
                <c:pt idx="14">
                  <c:v>2</c:v>
                </c:pt>
                <c:pt idx="15">
                  <c:v>2</c:v>
                </c:pt>
                <c:pt idx="16">
                  <c:v>0</c:v>
                </c:pt>
                <c:pt idx="17">
                  <c:v>3</c:v>
                </c:pt>
                <c:pt idx="18">
                  <c:v>4</c:v>
                </c:pt>
                <c:pt idx="19">
                  <c:v>4</c:v>
                </c:pt>
                <c:pt idx="20">
                  <c:v>0</c:v>
                </c:pt>
                <c:pt idx="21">
                  <c:v>4</c:v>
                </c:pt>
                <c:pt idx="22">
                  <c:v>0</c:v>
                </c:pt>
                <c:pt idx="23">
                  <c:v>0</c:v>
                </c:pt>
              </c:numCache>
            </c:numRef>
          </c:val>
          <c:smooth val="0"/>
          <c:extLst>
            <c:ext xmlns:c16="http://schemas.microsoft.com/office/drawing/2014/chart" uri="{C3380CC4-5D6E-409C-BE32-E72D297353CC}">
              <c16:uniqueId val="{00000003-7804-4636-BB63-8520991FCF47}"/>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1</c:v>
                </c:pt>
                <c:pt idx="2">
                  <c:v>0</c:v>
                </c:pt>
                <c:pt idx="3">
                  <c:v>0</c:v>
                </c:pt>
                <c:pt idx="4">
                  <c:v>0</c:v>
                </c:pt>
                <c:pt idx="5">
                  <c:v>0</c:v>
                </c:pt>
                <c:pt idx="6">
                  <c:v>0</c:v>
                </c:pt>
                <c:pt idx="7">
                  <c:v>0</c:v>
                </c:pt>
                <c:pt idx="8">
                  <c:v>0</c:v>
                </c:pt>
                <c:pt idx="9">
                  <c:v>1</c:v>
                </c:pt>
                <c:pt idx="10">
                  <c:v>19</c:v>
                </c:pt>
                <c:pt idx="11">
                  <c:v>0</c:v>
                </c:pt>
                <c:pt idx="12">
                  <c:v>5</c:v>
                </c:pt>
                <c:pt idx="13">
                  <c:v>6</c:v>
                </c:pt>
                <c:pt idx="14">
                  <c:v>2</c:v>
                </c:pt>
                <c:pt idx="15">
                  <c:v>0</c:v>
                </c:pt>
                <c:pt idx="16">
                  <c:v>1</c:v>
                </c:pt>
                <c:pt idx="17">
                  <c:v>1</c:v>
                </c:pt>
                <c:pt idx="18">
                  <c:v>2</c:v>
                </c:pt>
                <c:pt idx="19">
                  <c:v>2</c:v>
                </c:pt>
                <c:pt idx="20">
                  <c:v>0</c:v>
                </c:pt>
                <c:pt idx="21">
                  <c:v>1</c:v>
                </c:pt>
                <c:pt idx="22">
                  <c:v>0</c:v>
                </c:pt>
                <c:pt idx="23">
                  <c:v>0</c:v>
                </c:pt>
              </c:numCache>
            </c:numRef>
          </c:val>
          <c:smooth val="0"/>
          <c:extLst>
            <c:ext xmlns:c16="http://schemas.microsoft.com/office/drawing/2014/chart" uri="{C3380CC4-5D6E-409C-BE32-E72D297353CC}">
              <c16:uniqueId val="{00000004-7804-4636-BB63-8520991FCF47}"/>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2</c:v>
                </c:pt>
                <c:pt idx="14">
                  <c:v>1</c:v>
                </c:pt>
                <c:pt idx="15">
                  <c:v>0</c:v>
                </c:pt>
                <c:pt idx="16">
                  <c:v>1</c:v>
                </c:pt>
                <c:pt idx="17">
                  <c:v>1</c:v>
                </c:pt>
                <c:pt idx="18">
                  <c:v>0</c:v>
                </c:pt>
                <c:pt idx="19">
                  <c:v>3</c:v>
                </c:pt>
                <c:pt idx="20">
                  <c:v>8</c:v>
                </c:pt>
                <c:pt idx="21">
                  <c:v>9</c:v>
                </c:pt>
                <c:pt idx="22">
                  <c:v>1</c:v>
                </c:pt>
                <c:pt idx="23">
                  <c:v>0</c:v>
                </c:pt>
              </c:numCache>
            </c:numRef>
          </c:val>
          <c:smooth val="0"/>
          <c:extLst>
            <c:ext xmlns:c16="http://schemas.microsoft.com/office/drawing/2014/chart" uri="{C3380CC4-5D6E-409C-BE32-E72D297353CC}">
              <c16:uniqueId val="{00000005-7804-4636-BB63-8520991FCF47}"/>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7</c:v>
                </c:pt>
                <c:pt idx="12">
                  <c:v>9</c:v>
                </c:pt>
                <c:pt idx="13">
                  <c:v>10</c:v>
                </c:pt>
                <c:pt idx="14">
                  <c:v>5</c:v>
                </c:pt>
                <c:pt idx="15">
                  <c:v>2</c:v>
                </c:pt>
                <c:pt idx="16">
                  <c:v>3</c:v>
                </c:pt>
                <c:pt idx="17">
                  <c:v>2</c:v>
                </c:pt>
                <c:pt idx="18">
                  <c:v>2</c:v>
                </c:pt>
                <c:pt idx="19">
                  <c:v>0</c:v>
                </c:pt>
                <c:pt idx="20">
                  <c:v>0</c:v>
                </c:pt>
                <c:pt idx="21">
                  <c:v>2</c:v>
                </c:pt>
                <c:pt idx="22">
                  <c:v>0</c:v>
                </c:pt>
                <c:pt idx="23">
                  <c:v>0</c:v>
                </c:pt>
              </c:numCache>
            </c:numRef>
          </c:val>
          <c:smooth val="0"/>
          <c:extLst>
            <c:ext xmlns:c16="http://schemas.microsoft.com/office/drawing/2014/chart" uri="{C3380CC4-5D6E-409C-BE32-E72D297353CC}">
              <c16:uniqueId val="{00000006-7804-4636-BB63-8520991FCF47}"/>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2</c:v>
                </c:pt>
                <c:pt idx="8">
                  <c:v>0</c:v>
                </c:pt>
                <c:pt idx="9">
                  <c:v>0</c:v>
                </c:pt>
                <c:pt idx="10">
                  <c:v>9</c:v>
                </c:pt>
                <c:pt idx="11">
                  <c:v>7</c:v>
                </c:pt>
                <c:pt idx="12">
                  <c:v>6</c:v>
                </c:pt>
                <c:pt idx="13">
                  <c:v>6</c:v>
                </c:pt>
                <c:pt idx="14">
                  <c:v>4</c:v>
                </c:pt>
                <c:pt idx="15">
                  <c:v>3</c:v>
                </c:pt>
                <c:pt idx="16">
                  <c:v>4</c:v>
                </c:pt>
                <c:pt idx="17">
                  <c:v>1</c:v>
                </c:pt>
                <c:pt idx="18">
                  <c:v>6</c:v>
                </c:pt>
                <c:pt idx="19">
                  <c:v>3</c:v>
                </c:pt>
                <c:pt idx="20">
                  <c:v>0</c:v>
                </c:pt>
                <c:pt idx="21">
                  <c:v>4</c:v>
                </c:pt>
                <c:pt idx="22">
                  <c:v>1</c:v>
                </c:pt>
                <c:pt idx="23">
                  <c:v>0</c:v>
                </c:pt>
              </c:numCache>
            </c:numRef>
          </c:val>
          <c:smooth val="0"/>
          <c:extLst>
            <c:ext xmlns:c16="http://schemas.microsoft.com/office/drawing/2014/chart" uri="{C3380CC4-5D6E-409C-BE32-E72D297353CC}">
              <c16:uniqueId val="{00000007-7804-4636-BB63-8520991FCF47}"/>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c:v>
                </c:pt>
                <c:pt idx="2">
                  <c:v>0</c:v>
                </c:pt>
                <c:pt idx="3">
                  <c:v>0</c:v>
                </c:pt>
                <c:pt idx="4">
                  <c:v>0</c:v>
                </c:pt>
                <c:pt idx="5">
                  <c:v>0</c:v>
                </c:pt>
                <c:pt idx="6">
                  <c:v>0</c:v>
                </c:pt>
                <c:pt idx="7">
                  <c:v>0</c:v>
                </c:pt>
                <c:pt idx="8">
                  <c:v>0</c:v>
                </c:pt>
                <c:pt idx="9">
                  <c:v>0</c:v>
                </c:pt>
                <c:pt idx="10">
                  <c:v>0</c:v>
                </c:pt>
                <c:pt idx="11">
                  <c:v>4</c:v>
                </c:pt>
                <c:pt idx="12">
                  <c:v>1</c:v>
                </c:pt>
                <c:pt idx="13">
                  <c:v>1</c:v>
                </c:pt>
                <c:pt idx="14">
                  <c:v>11</c:v>
                </c:pt>
                <c:pt idx="15">
                  <c:v>1</c:v>
                </c:pt>
                <c:pt idx="16">
                  <c:v>0</c:v>
                </c:pt>
                <c:pt idx="17">
                  <c:v>1</c:v>
                </c:pt>
                <c:pt idx="18">
                  <c:v>2</c:v>
                </c:pt>
                <c:pt idx="19">
                  <c:v>5</c:v>
                </c:pt>
                <c:pt idx="20">
                  <c:v>0</c:v>
                </c:pt>
                <c:pt idx="21">
                  <c:v>4</c:v>
                </c:pt>
                <c:pt idx="22">
                  <c:v>0</c:v>
                </c:pt>
                <c:pt idx="23">
                  <c:v>0</c:v>
                </c:pt>
              </c:numCache>
            </c:numRef>
          </c:val>
          <c:smooth val="0"/>
          <c:extLst>
            <c:ext xmlns:c16="http://schemas.microsoft.com/office/drawing/2014/chart" uri="{C3380CC4-5D6E-409C-BE32-E72D297353CC}">
              <c16:uniqueId val="{00000008-7804-4636-BB63-8520991FCF47}"/>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12</c:v>
                </c:pt>
                <c:pt idx="11">
                  <c:v>0</c:v>
                </c:pt>
                <c:pt idx="12">
                  <c:v>6</c:v>
                </c:pt>
                <c:pt idx="13">
                  <c:v>4</c:v>
                </c:pt>
                <c:pt idx="14">
                  <c:v>9</c:v>
                </c:pt>
                <c:pt idx="15">
                  <c:v>3</c:v>
                </c:pt>
                <c:pt idx="16">
                  <c:v>1</c:v>
                </c:pt>
                <c:pt idx="17">
                  <c:v>1</c:v>
                </c:pt>
                <c:pt idx="18">
                  <c:v>12</c:v>
                </c:pt>
                <c:pt idx="19">
                  <c:v>7</c:v>
                </c:pt>
                <c:pt idx="20">
                  <c:v>0</c:v>
                </c:pt>
                <c:pt idx="21">
                  <c:v>0</c:v>
                </c:pt>
                <c:pt idx="22">
                  <c:v>0</c:v>
                </c:pt>
                <c:pt idx="23">
                  <c:v>0</c:v>
                </c:pt>
              </c:numCache>
            </c:numRef>
          </c:val>
          <c:smooth val="0"/>
          <c:extLst>
            <c:ext xmlns:c16="http://schemas.microsoft.com/office/drawing/2014/chart" uri="{C3380CC4-5D6E-409C-BE32-E72D297353CC}">
              <c16:uniqueId val="{00000009-7804-4636-BB63-8520991FCF47}"/>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11</c:v>
                </c:pt>
                <c:pt idx="12">
                  <c:v>1</c:v>
                </c:pt>
                <c:pt idx="13">
                  <c:v>4</c:v>
                </c:pt>
                <c:pt idx="14">
                  <c:v>9</c:v>
                </c:pt>
                <c:pt idx="15">
                  <c:v>5</c:v>
                </c:pt>
                <c:pt idx="16">
                  <c:v>5</c:v>
                </c:pt>
                <c:pt idx="17">
                  <c:v>3</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A-7804-4636-BB63-8520991FCF47}"/>
            </c:ext>
          </c:extLst>
        </c:ser>
        <c:dLbls>
          <c:showLegendKey val="0"/>
          <c:showVal val="0"/>
          <c:showCatName val="0"/>
          <c:showSerName val="0"/>
          <c:showPercent val="0"/>
          <c:showBubbleSize val="0"/>
        </c:dLbls>
        <c:smooth val="0"/>
        <c:axId val="278920112"/>
        <c:axId val="278917816"/>
      </c:lineChart>
      <c:catAx>
        <c:axId val="27892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17816"/>
        <c:crosses val="autoZero"/>
        <c:auto val="1"/>
        <c:lblAlgn val="ctr"/>
        <c:lblOffset val="100"/>
        <c:noMultiLvlLbl val="0"/>
      </c:catAx>
      <c:valAx>
        <c:axId val="27891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2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0.42619236448532999</c:v>
                </c:pt>
                <c:pt idx="2">
                  <c:v>0.11394430308004</c:v>
                </c:pt>
                <c:pt idx="3">
                  <c:v>0</c:v>
                </c:pt>
                <c:pt idx="4">
                  <c:v>0</c:v>
                </c:pt>
                <c:pt idx="5">
                  <c:v>0</c:v>
                </c:pt>
                <c:pt idx="6">
                  <c:v>0</c:v>
                </c:pt>
                <c:pt idx="7">
                  <c:v>0</c:v>
                </c:pt>
                <c:pt idx="8">
                  <c:v>0</c:v>
                </c:pt>
                <c:pt idx="9">
                  <c:v>0.66251035633669997</c:v>
                </c:pt>
                <c:pt idx="10">
                  <c:v>5.7857729025096997E-2</c:v>
                </c:pt>
                <c:pt idx="11">
                  <c:v>6.9665428826137998E-3</c:v>
                </c:pt>
                <c:pt idx="12">
                  <c:v>4.0933359310272997E-2</c:v>
                </c:pt>
                <c:pt idx="13">
                  <c:v>4.5262849237320997E-3</c:v>
                </c:pt>
                <c:pt idx="14">
                  <c:v>1.0036544830884E-2</c:v>
                </c:pt>
                <c:pt idx="15">
                  <c:v>1.1906097299381999E-2</c:v>
                </c:pt>
                <c:pt idx="16">
                  <c:v>1.2152091045237E-2</c:v>
                </c:pt>
                <c:pt idx="17">
                  <c:v>0</c:v>
                </c:pt>
                <c:pt idx="18">
                  <c:v>0</c:v>
                </c:pt>
                <c:pt idx="19">
                  <c:v>0</c:v>
                </c:pt>
                <c:pt idx="20">
                  <c:v>0</c:v>
                </c:pt>
                <c:pt idx="21">
                  <c:v>6.8878248839402004E-3</c:v>
                </c:pt>
                <c:pt idx="22">
                  <c:v>0</c:v>
                </c:pt>
                <c:pt idx="23">
                  <c:v>0</c:v>
                </c:pt>
              </c:numCache>
            </c:numRef>
          </c:val>
          <c:smooth val="0"/>
          <c:extLst>
            <c:ext xmlns:c16="http://schemas.microsoft.com/office/drawing/2014/chart" uri="{C3380CC4-5D6E-409C-BE32-E72D297353CC}">
              <c16:uniqueId val="{00000000-DCEF-442E-9AAA-AA64047DB5D9}"/>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5.2423840074879999E-3</c:v>
                </c:pt>
                <c:pt idx="11">
                  <c:v>7.8921708330911E-2</c:v>
                </c:pt>
                <c:pt idx="12">
                  <c:v>0.15268840572112</c:v>
                </c:pt>
                <c:pt idx="13">
                  <c:v>0.21941759973159</c:v>
                </c:pt>
                <c:pt idx="14">
                  <c:v>9.6320557631286996E-2</c:v>
                </c:pt>
                <c:pt idx="15">
                  <c:v>0.13506287524746</c:v>
                </c:pt>
                <c:pt idx="16">
                  <c:v>0.12605550636186999</c:v>
                </c:pt>
                <c:pt idx="17">
                  <c:v>0.44795377043377999</c:v>
                </c:pt>
                <c:pt idx="18">
                  <c:v>0.13410971451883</c:v>
                </c:pt>
                <c:pt idx="19">
                  <c:v>0.27794166846973001</c:v>
                </c:pt>
                <c:pt idx="20">
                  <c:v>0</c:v>
                </c:pt>
                <c:pt idx="21">
                  <c:v>0</c:v>
                </c:pt>
                <c:pt idx="22">
                  <c:v>0</c:v>
                </c:pt>
                <c:pt idx="23">
                  <c:v>0</c:v>
                </c:pt>
              </c:numCache>
            </c:numRef>
          </c:val>
          <c:smooth val="0"/>
          <c:extLst>
            <c:ext xmlns:c16="http://schemas.microsoft.com/office/drawing/2014/chart" uri="{C3380CC4-5D6E-409C-BE32-E72D297353CC}">
              <c16:uniqueId val="{00000001-DCEF-442E-9AAA-AA64047DB5D9}"/>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1.96962208397</c:v>
                </c:pt>
                <c:pt idx="1">
                  <c:v>0.53250737930817005</c:v>
                </c:pt>
                <c:pt idx="2">
                  <c:v>0</c:v>
                </c:pt>
                <c:pt idx="3">
                  <c:v>0</c:v>
                </c:pt>
                <c:pt idx="4">
                  <c:v>0</c:v>
                </c:pt>
                <c:pt idx="5">
                  <c:v>0</c:v>
                </c:pt>
                <c:pt idx="6">
                  <c:v>0</c:v>
                </c:pt>
                <c:pt idx="7">
                  <c:v>0</c:v>
                </c:pt>
                <c:pt idx="8">
                  <c:v>0</c:v>
                </c:pt>
                <c:pt idx="9">
                  <c:v>4.0877066536593003E-2</c:v>
                </c:pt>
                <c:pt idx="10">
                  <c:v>0.88978399598131996</c:v>
                </c:pt>
                <c:pt idx="11">
                  <c:v>6.4982671736932996E-3</c:v>
                </c:pt>
                <c:pt idx="12">
                  <c:v>0.26208778808423</c:v>
                </c:pt>
                <c:pt idx="13">
                  <c:v>7.6037815061472998E-3</c:v>
                </c:pt>
                <c:pt idx="14">
                  <c:v>6.6452196886171003E-2</c:v>
                </c:pt>
                <c:pt idx="15">
                  <c:v>0.16420932401572999</c:v>
                </c:pt>
                <c:pt idx="16">
                  <c:v>3.2841864803146999E-2</c:v>
                </c:pt>
                <c:pt idx="17">
                  <c:v>3.3610332083023997E-2</c:v>
                </c:pt>
                <c:pt idx="18">
                  <c:v>2.7422148197702001E-2</c:v>
                </c:pt>
                <c:pt idx="19">
                  <c:v>4.6714721487235003E-2</c:v>
                </c:pt>
                <c:pt idx="20">
                  <c:v>0</c:v>
                </c:pt>
                <c:pt idx="21">
                  <c:v>0</c:v>
                </c:pt>
                <c:pt idx="22">
                  <c:v>0</c:v>
                </c:pt>
                <c:pt idx="23">
                  <c:v>0</c:v>
                </c:pt>
              </c:numCache>
            </c:numRef>
          </c:val>
          <c:smooth val="0"/>
          <c:extLst>
            <c:ext xmlns:c16="http://schemas.microsoft.com/office/drawing/2014/chart" uri="{C3380CC4-5D6E-409C-BE32-E72D297353CC}">
              <c16:uniqueId val="{00000002-DCEF-442E-9AAA-AA64047DB5D9}"/>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4.0440267886137998E-2</c:v>
                </c:pt>
                <c:pt idx="10">
                  <c:v>1.7156477285028001E-2</c:v>
                </c:pt>
                <c:pt idx="11">
                  <c:v>4.4729387207394999E-2</c:v>
                </c:pt>
                <c:pt idx="12">
                  <c:v>6.4711236743728001E-2</c:v>
                </c:pt>
                <c:pt idx="13">
                  <c:v>0.16121642147201001</c:v>
                </c:pt>
                <c:pt idx="14">
                  <c:v>0.27164422367961999</c:v>
                </c:pt>
                <c:pt idx="15">
                  <c:v>2.8287763142576E-2</c:v>
                </c:pt>
                <c:pt idx="16">
                  <c:v>0</c:v>
                </c:pt>
                <c:pt idx="17">
                  <c:v>0.27572909922367</c:v>
                </c:pt>
                <c:pt idx="18">
                  <c:v>1.4603430069994001E-2</c:v>
                </c:pt>
                <c:pt idx="19">
                  <c:v>2.1343474717684E-2</c:v>
                </c:pt>
                <c:pt idx="20">
                  <c:v>0</c:v>
                </c:pt>
                <c:pt idx="21">
                  <c:v>2.4611375152928001E-2</c:v>
                </c:pt>
                <c:pt idx="22">
                  <c:v>0</c:v>
                </c:pt>
                <c:pt idx="23">
                  <c:v>0</c:v>
                </c:pt>
              </c:numCache>
            </c:numRef>
          </c:val>
          <c:smooth val="0"/>
          <c:extLst>
            <c:ext xmlns:c16="http://schemas.microsoft.com/office/drawing/2014/chart" uri="{C3380CC4-5D6E-409C-BE32-E72D297353CC}">
              <c16:uniqueId val="{00000003-DCEF-442E-9AAA-AA64047DB5D9}"/>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4.7821202838594E-2</c:v>
                </c:pt>
                <c:pt idx="2">
                  <c:v>0</c:v>
                </c:pt>
                <c:pt idx="3">
                  <c:v>0</c:v>
                </c:pt>
                <c:pt idx="4">
                  <c:v>0</c:v>
                </c:pt>
                <c:pt idx="5">
                  <c:v>0</c:v>
                </c:pt>
                <c:pt idx="6">
                  <c:v>0</c:v>
                </c:pt>
                <c:pt idx="7">
                  <c:v>0</c:v>
                </c:pt>
                <c:pt idx="8">
                  <c:v>0</c:v>
                </c:pt>
                <c:pt idx="9">
                  <c:v>0.10060498333025</c:v>
                </c:pt>
                <c:pt idx="10">
                  <c:v>0.17148198952349999</c:v>
                </c:pt>
                <c:pt idx="11">
                  <c:v>0</c:v>
                </c:pt>
                <c:pt idx="12">
                  <c:v>0.16692306651207001</c:v>
                </c:pt>
                <c:pt idx="13">
                  <c:v>0.17842722379872</c:v>
                </c:pt>
                <c:pt idx="14">
                  <c:v>1.9850310612246999E-2</c:v>
                </c:pt>
                <c:pt idx="15">
                  <c:v>0</c:v>
                </c:pt>
                <c:pt idx="16">
                  <c:v>0.29640122891468001</c:v>
                </c:pt>
                <c:pt idx="17">
                  <c:v>3.1128896187387001E-2</c:v>
                </c:pt>
                <c:pt idx="18">
                  <c:v>1.9399167189241E-2</c:v>
                </c:pt>
                <c:pt idx="19">
                  <c:v>8.6168393794070999E-2</c:v>
                </c:pt>
                <c:pt idx="20">
                  <c:v>0</c:v>
                </c:pt>
                <c:pt idx="21">
                  <c:v>1.0268024307607999</c:v>
                </c:pt>
                <c:pt idx="22">
                  <c:v>0</c:v>
                </c:pt>
                <c:pt idx="23">
                  <c:v>0</c:v>
                </c:pt>
              </c:numCache>
            </c:numRef>
          </c:val>
          <c:smooth val="0"/>
          <c:extLst>
            <c:ext xmlns:c16="http://schemas.microsoft.com/office/drawing/2014/chart" uri="{C3380CC4-5D6E-409C-BE32-E72D297353CC}">
              <c16:uniqueId val="{00000004-DCEF-442E-9AAA-AA64047DB5D9}"/>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5.8109215525590004E-3</c:v>
                </c:pt>
                <c:pt idx="13">
                  <c:v>5.0659316099233003E-3</c:v>
                </c:pt>
                <c:pt idx="14">
                  <c:v>1.2962825001861999E-2</c:v>
                </c:pt>
                <c:pt idx="15">
                  <c:v>0</c:v>
                </c:pt>
                <c:pt idx="16">
                  <c:v>2.8309617820158998E-2</c:v>
                </c:pt>
                <c:pt idx="17">
                  <c:v>7.5988974148849002E-3</c:v>
                </c:pt>
                <c:pt idx="18">
                  <c:v>0</c:v>
                </c:pt>
                <c:pt idx="19">
                  <c:v>7.5988974148849002E-3</c:v>
                </c:pt>
                <c:pt idx="20">
                  <c:v>5.4756760783728998E-3</c:v>
                </c:pt>
                <c:pt idx="21">
                  <c:v>5.2149295984503996E-3</c:v>
                </c:pt>
                <c:pt idx="22">
                  <c:v>9.9828652313193999E-3</c:v>
                </c:pt>
                <c:pt idx="23">
                  <c:v>0</c:v>
                </c:pt>
              </c:numCache>
            </c:numRef>
          </c:val>
          <c:smooth val="0"/>
          <c:extLst>
            <c:ext xmlns:c16="http://schemas.microsoft.com/office/drawing/2014/chart" uri="{C3380CC4-5D6E-409C-BE32-E72D297353CC}">
              <c16:uniqueId val="{00000005-DCEF-442E-9AAA-AA64047DB5D9}"/>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8.6239530856951994E-3</c:v>
                </c:pt>
                <c:pt idx="10">
                  <c:v>6.4959646619522004E-3</c:v>
                </c:pt>
                <c:pt idx="11">
                  <c:v>1.0815941161280001E-2</c:v>
                </c:pt>
                <c:pt idx="12">
                  <c:v>2.1578549279359E-2</c:v>
                </c:pt>
                <c:pt idx="13">
                  <c:v>1.1110339559752999E-2</c:v>
                </c:pt>
                <c:pt idx="14">
                  <c:v>1.2454332248433E-2</c:v>
                </c:pt>
                <c:pt idx="15">
                  <c:v>2.1503883018875999E-2</c:v>
                </c:pt>
                <c:pt idx="16">
                  <c:v>1.485858583596E-2</c:v>
                </c:pt>
                <c:pt idx="17">
                  <c:v>1.1535937244501001E-2</c:v>
                </c:pt>
                <c:pt idx="18">
                  <c:v>4.9279731918257996E-3</c:v>
                </c:pt>
                <c:pt idx="19">
                  <c:v>0</c:v>
                </c:pt>
                <c:pt idx="20">
                  <c:v>0</c:v>
                </c:pt>
                <c:pt idx="21">
                  <c:v>1.1871935416671E-2</c:v>
                </c:pt>
                <c:pt idx="22">
                  <c:v>0</c:v>
                </c:pt>
                <c:pt idx="23">
                  <c:v>0</c:v>
                </c:pt>
              </c:numCache>
            </c:numRef>
          </c:val>
          <c:smooth val="0"/>
          <c:extLst>
            <c:ext xmlns:c16="http://schemas.microsoft.com/office/drawing/2014/chart" uri="{C3380CC4-5D6E-409C-BE32-E72D297353CC}">
              <c16:uniqueId val="{00000006-DCEF-442E-9AAA-AA64047DB5D9}"/>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0.15789066899269999</c:v>
                </c:pt>
                <c:pt idx="8">
                  <c:v>0</c:v>
                </c:pt>
                <c:pt idx="9">
                  <c:v>0</c:v>
                </c:pt>
                <c:pt idx="10">
                  <c:v>1.2855760065070001</c:v>
                </c:pt>
                <c:pt idx="11">
                  <c:v>0.69228985635261997</c:v>
                </c:pt>
                <c:pt idx="12">
                  <c:v>0.12347860010968</c:v>
                </c:pt>
                <c:pt idx="13">
                  <c:v>0.57267571317633004</c:v>
                </c:pt>
                <c:pt idx="14">
                  <c:v>0.20536828274575</c:v>
                </c:pt>
                <c:pt idx="15">
                  <c:v>0.16930001803413</c:v>
                </c:pt>
                <c:pt idx="16">
                  <c:v>0.28679791098499002</c:v>
                </c:pt>
                <c:pt idx="17">
                  <c:v>1.9068334639888</c:v>
                </c:pt>
                <c:pt idx="18">
                  <c:v>0.34136036244925999</c:v>
                </c:pt>
                <c:pt idx="19">
                  <c:v>0.14537718939887001</c:v>
                </c:pt>
                <c:pt idx="20">
                  <c:v>0</c:v>
                </c:pt>
                <c:pt idx="21">
                  <c:v>0.58574125804635002</c:v>
                </c:pt>
                <c:pt idx="22">
                  <c:v>2.4125252569864002</c:v>
                </c:pt>
                <c:pt idx="23">
                  <c:v>0</c:v>
                </c:pt>
              </c:numCache>
            </c:numRef>
          </c:val>
          <c:smooth val="0"/>
          <c:extLst>
            <c:ext xmlns:c16="http://schemas.microsoft.com/office/drawing/2014/chart" uri="{C3380CC4-5D6E-409C-BE32-E72D297353CC}">
              <c16:uniqueId val="{00000007-DCEF-442E-9AAA-AA64047DB5D9}"/>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1.1647798622925001</c:v>
                </c:pt>
                <c:pt idx="2">
                  <c:v>0</c:v>
                </c:pt>
                <c:pt idx="3">
                  <c:v>0</c:v>
                </c:pt>
                <c:pt idx="4">
                  <c:v>0</c:v>
                </c:pt>
                <c:pt idx="5">
                  <c:v>0</c:v>
                </c:pt>
                <c:pt idx="6">
                  <c:v>0</c:v>
                </c:pt>
                <c:pt idx="7">
                  <c:v>0</c:v>
                </c:pt>
                <c:pt idx="8">
                  <c:v>0</c:v>
                </c:pt>
                <c:pt idx="9">
                  <c:v>0</c:v>
                </c:pt>
                <c:pt idx="10">
                  <c:v>0</c:v>
                </c:pt>
                <c:pt idx="11">
                  <c:v>1.0242765143796999</c:v>
                </c:pt>
                <c:pt idx="12">
                  <c:v>1.4216190345311E-3</c:v>
                </c:pt>
                <c:pt idx="13">
                  <c:v>6.9896269197779998E-2</c:v>
                </c:pt>
                <c:pt idx="14">
                  <c:v>0.21324285517967001</c:v>
                </c:pt>
                <c:pt idx="15">
                  <c:v>9.2405237244523007E-3</c:v>
                </c:pt>
                <c:pt idx="16">
                  <c:v>0</c:v>
                </c:pt>
                <c:pt idx="17">
                  <c:v>0.22248337890412001</c:v>
                </c:pt>
                <c:pt idx="18">
                  <c:v>0.25624683097424</c:v>
                </c:pt>
                <c:pt idx="19">
                  <c:v>9.1741815028409002E-2</c:v>
                </c:pt>
                <c:pt idx="20">
                  <c:v>0</c:v>
                </c:pt>
                <c:pt idx="21">
                  <c:v>0.12302928061338</c:v>
                </c:pt>
                <c:pt idx="22">
                  <c:v>0</c:v>
                </c:pt>
                <c:pt idx="23">
                  <c:v>0</c:v>
                </c:pt>
              </c:numCache>
            </c:numRef>
          </c:val>
          <c:smooth val="0"/>
          <c:extLst>
            <c:ext xmlns:c16="http://schemas.microsoft.com/office/drawing/2014/chart" uri="{C3380CC4-5D6E-409C-BE32-E72D297353CC}">
              <c16:uniqueId val="{00000008-DCEF-442E-9AAA-AA64047DB5D9}"/>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5.8823119922589998E-2</c:v>
                </c:pt>
                <c:pt idx="11">
                  <c:v>0</c:v>
                </c:pt>
                <c:pt idx="12">
                  <c:v>2.3436430422806999E-2</c:v>
                </c:pt>
                <c:pt idx="13">
                  <c:v>6.2129745006996001E-2</c:v>
                </c:pt>
                <c:pt idx="14">
                  <c:v>3.4574535970279999E-2</c:v>
                </c:pt>
                <c:pt idx="15">
                  <c:v>1.9027596976933001E-2</c:v>
                </c:pt>
                <c:pt idx="16">
                  <c:v>1.2530368740907001E-2</c:v>
                </c:pt>
                <c:pt idx="17">
                  <c:v>1.8099421514642999E-2</c:v>
                </c:pt>
                <c:pt idx="18">
                  <c:v>3.5908788197320997E-2</c:v>
                </c:pt>
                <c:pt idx="19">
                  <c:v>3.2718185045701002E-2</c:v>
                </c:pt>
                <c:pt idx="20">
                  <c:v>0</c:v>
                </c:pt>
                <c:pt idx="21">
                  <c:v>0</c:v>
                </c:pt>
                <c:pt idx="22">
                  <c:v>0</c:v>
                </c:pt>
                <c:pt idx="23">
                  <c:v>0</c:v>
                </c:pt>
              </c:numCache>
            </c:numRef>
          </c:val>
          <c:smooth val="0"/>
          <c:extLst>
            <c:ext xmlns:c16="http://schemas.microsoft.com/office/drawing/2014/chart" uri="{C3380CC4-5D6E-409C-BE32-E72D297353CC}">
              <c16:uniqueId val="{00000009-DCEF-442E-9AAA-AA64047DB5D9}"/>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8.5924940406895995</c:v>
                </c:pt>
                <c:pt idx="11">
                  <c:v>0.13455694480142</c:v>
                </c:pt>
                <c:pt idx="12">
                  <c:v>0.12472975220356</c:v>
                </c:pt>
                <c:pt idx="13">
                  <c:v>0.34231387549198999</c:v>
                </c:pt>
                <c:pt idx="14">
                  <c:v>0.14659595567628</c:v>
                </c:pt>
                <c:pt idx="15">
                  <c:v>9.7012029491657006E-2</c:v>
                </c:pt>
                <c:pt idx="16">
                  <c:v>1.1763401518931</c:v>
                </c:pt>
                <c:pt idx="17">
                  <c:v>9.7012029491657006E-2</c:v>
                </c:pt>
                <c:pt idx="18">
                  <c:v>9.1468484949277007E-2</c:v>
                </c:pt>
                <c:pt idx="19">
                  <c:v>0</c:v>
                </c:pt>
                <c:pt idx="20">
                  <c:v>0</c:v>
                </c:pt>
                <c:pt idx="21">
                  <c:v>0</c:v>
                </c:pt>
                <c:pt idx="22">
                  <c:v>0</c:v>
                </c:pt>
                <c:pt idx="23">
                  <c:v>0</c:v>
                </c:pt>
              </c:numCache>
            </c:numRef>
          </c:val>
          <c:smooth val="0"/>
          <c:extLst>
            <c:ext xmlns:c16="http://schemas.microsoft.com/office/drawing/2014/chart" uri="{C3380CC4-5D6E-409C-BE32-E72D297353CC}">
              <c16:uniqueId val="{0000000A-DCEF-442E-9AAA-AA64047DB5D9}"/>
            </c:ext>
          </c:extLst>
        </c:ser>
        <c:dLbls>
          <c:showLegendKey val="0"/>
          <c:showVal val="0"/>
          <c:showCatName val="0"/>
          <c:showSerName val="0"/>
          <c:showPercent val="0"/>
          <c:showBubbleSize val="0"/>
        </c:dLbls>
        <c:smooth val="0"/>
        <c:axId val="275364296"/>
        <c:axId val="275361344"/>
      </c:lineChart>
      <c:catAx>
        <c:axId val="275364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61344"/>
        <c:crosses val="autoZero"/>
        <c:auto val="1"/>
        <c:lblAlgn val="ctr"/>
        <c:lblOffset val="100"/>
        <c:noMultiLvlLbl val="0"/>
      </c:catAx>
      <c:valAx>
        <c:axId val="27536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6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14929</c:v>
                </c:pt>
                <c:pt idx="1">
                  <c:v>65210</c:v>
                </c:pt>
                <c:pt idx="2">
                  <c:v>54826</c:v>
                </c:pt>
                <c:pt idx="3">
                  <c:v>10441</c:v>
                </c:pt>
                <c:pt idx="4">
                  <c:v>12766</c:v>
                </c:pt>
                <c:pt idx="5">
                  <c:v>885</c:v>
                </c:pt>
                <c:pt idx="6">
                  <c:v>1934</c:v>
                </c:pt>
                <c:pt idx="7">
                  <c:v>18986</c:v>
                </c:pt>
                <c:pt idx="8">
                  <c:v>36101</c:v>
                </c:pt>
                <c:pt idx="9">
                  <c:v>1880</c:v>
                </c:pt>
                <c:pt idx="10">
                  <c:v>5708</c:v>
                </c:pt>
              </c:numCache>
            </c:numRef>
          </c:val>
          <c:extLst>
            <c:ext xmlns:c16="http://schemas.microsoft.com/office/drawing/2014/chart" uri="{C3380CC4-5D6E-409C-BE32-E72D297353CC}">
              <c16:uniqueId val="{00000000-E2FF-4661-9AEE-8C62F7270539}"/>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194</c:v>
                </c:pt>
                <c:pt idx="1">
                  <c:v>2985</c:v>
                </c:pt>
                <c:pt idx="2">
                  <c:v>21549</c:v>
                </c:pt>
                <c:pt idx="3">
                  <c:v>550</c:v>
                </c:pt>
                <c:pt idx="4">
                  <c:v>704</c:v>
                </c:pt>
                <c:pt idx="5">
                  <c:v>59</c:v>
                </c:pt>
                <c:pt idx="6">
                  <c:v>84</c:v>
                </c:pt>
                <c:pt idx="7">
                  <c:v>981</c:v>
                </c:pt>
                <c:pt idx="8">
                  <c:v>767</c:v>
                </c:pt>
                <c:pt idx="9">
                  <c:v>123</c:v>
                </c:pt>
                <c:pt idx="10">
                  <c:v>351</c:v>
                </c:pt>
              </c:numCache>
            </c:numRef>
          </c:val>
          <c:extLst>
            <c:ext xmlns:c16="http://schemas.microsoft.com/office/drawing/2014/chart" uri="{C3380CC4-5D6E-409C-BE32-E72D297353CC}">
              <c16:uniqueId val="{00000001-E2FF-4661-9AEE-8C62F7270539}"/>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19</c:v>
                </c:pt>
                <c:pt idx="1">
                  <c:v>501</c:v>
                </c:pt>
                <c:pt idx="2">
                  <c:v>16737</c:v>
                </c:pt>
                <c:pt idx="3">
                  <c:v>149</c:v>
                </c:pt>
                <c:pt idx="4">
                  <c:v>416</c:v>
                </c:pt>
                <c:pt idx="5">
                  <c:v>4</c:v>
                </c:pt>
                <c:pt idx="6">
                  <c:v>12</c:v>
                </c:pt>
                <c:pt idx="7">
                  <c:v>50</c:v>
                </c:pt>
                <c:pt idx="8">
                  <c:v>212</c:v>
                </c:pt>
                <c:pt idx="9">
                  <c:v>3</c:v>
                </c:pt>
                <c:pt idx="10">
                  <c:v>35</c:v>
                </c:pt>
              </c:numCache>
            </c:numRef>
          </c:val>
          <c:extLst>
            <c:ext xmlns:c16="http://schemas.microsoft.com/office/drawing/2014/chart" uri="{C3380CC4-5D6E-409C-BE32-E72D297353CC}">
              <c16:uniqueId val="{00000002-E2FF-4661-9AEE-8C62F7270539}"/>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8</c:v>
                </c:pt>
                <c:pt idx="1">
                  <c:v>162</c:v>
                </c:pt>
                <c:pt idx="2">
                  <c:v>108</c:v>
                </c:pt>
                <c:pt idx="3">
                  <c:v>32</c:v>
                </c:pt>
                <c:pt idx="4">
                  <c:v>225</c:v>
                </c:pt>
                <c:pt idx="5">
                  <c:v>4</c:v>
                </c:pt>
                <c:pt idx="6">
                  <c:v>5</c:v>
                </c:pt>
                <c:pt idx="7">
                  <c:v>113</c:v>
                </c:pt>
                <c:pt idx="8">
                  <c:v>15</c:v>
                </c:pt>
                <c:pt idx="9">
                  <c:v>7</c:v>
                </c:pt>
                <c:pt idx="10">
                  <c:v>38</c:v>
                </c:pt>
              </c:numCache>
            </c:numRef>
          </c:val>
          <c:extLst>
            <c:ext xmlns:c16="http://schemas.microsoft.com/office/drawing/2014/chart" uri="{C3380CC4-5D6E-409C-BE32-E72D297353CC}">
              <c16:uniqueId val="{00000003-E2FF-4661-9AEE-8C62F7270539}"/>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1</c:v>
                </c:pt>
                <c:pt idx="1">
                  <c:v>10</c:v>
                </c:pt>
                <c:pt idx="2">
                  <c:v>255</c:v>
                </c:pt>
                <c:pt idx="3">
                  <c:v>3</c:v>
                </c:pt>
                <c:pt idx="4">
                  <c:v>3</c:v>
                </c:pt>
                <c:pt idx="5">
                  <c:v>0</c:v>
                </c:pt>
                <c:pt idx="6">
                  <c:v>1</c:v>
                </c:pt>
                <c:pt idx="7">
                  <c:v>16</c:v>
                </c:pt>
                <c:pt idx="8">
                  <c:v>47</c:v>
                </c:pt>
                <c:pt idx="9">
                  <c:v>0</c:v>
                </c:pt>
                <c:pt idx="10">
                  <c:v>9</c:v>
                </c:pt>
              </c:numCache>
            </c:numRef>
          </c:val>
          <c:extLst>
            <c:ext xmlns:c16="http://schemas.microsoft.com/office/drawing/2014/chart" uri="{C3380CC4-5D6E-409C-BE32-E72D297353CC}">
              <c16:uniqueId val="{00000004-E2FF-4661-9AEE-8C62F7270539}"/>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27</c:v>
                </c:pt>
                <c:pt idx="1">
                  <c:v>90</c:v>
                </c:pt>
                <c:pt idx="2">
                  <c:v>75</c:v>
                </c:pt>
                <c:pt idx="3">
                  <c:v>41</c:v>
                </c:pt>
                <c:pt idx="4">
                  <c:v>36</c:v>
                </c:pt>
                <c:pt idx="5">
                  <c:v>12</c:v>
                </c:pt>
                <c:pt idx="6">
                  <c:v>8</c:v>
                </c:pt>
                <c:pt idx="7">
                  <c:v>122</c:v>
                </c:pt>
                <c:pt idx="8">
                  <c:v>7</c:v>
                </c:pt>
                <c:pt idx="9">
                  <c:v>12</c:v>
                </c:pt>
                <c:pt idx="10">
                  <c:v>83</c:v>
                </c:pt>
              </c:numCache>
            </c:numRef>
          </c:val>
          <c:extLst>
            <c:ext xmlns:c16="http://schemas.microsoft.com/office/drawing/2014/chart" uri="{C3380CC4-5D6E-409C-BE32-E72D297353CC}">
              <c16:uniqueId val="{00000005-E2FF-4661-9AEE-8C62F727053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435</c:v>
                </c:pt>
                <c:pt idx="1">
                  <c:v>4409</c:v>
                </c:pt>
                <c:pt idx="2">
                  <c:v>2831</c:v>
                </c:pt>
                <c:pt idx="3">
                  <c:v>2000</c:v>
                </c:pt>
                <c:pt idx="4">
                  <c:v>548</c:v>
                </c:pt>
                <c:pt idx="5">
                  <c:v>277</c:v>
                </c:pt>
                <c:pt idx="6">
                  <c:v>486</c:v>
                </c:pt>
                <c:pt idx="7">
                  <c:v>5713</c:v>
                </c:pt>
                <c:pt idx="8">
                  <c:v>759</c:v>
                </c:pt>
                <c:pt idx="9">
                  <c:v>966</c:v>
                </c:pt>
                <c:pt idx="10">
                  <c:v>1639</c:v>
                </c:pt>
              </c:numCache>
            </c:numRef>
          </c:val>
          <c:extLst>
            <c:ext xmlns:c16="http://schemas.microsoft.com/office/drawing/2014/chart" uri="{C3380CC4-5D6E-409C-BE32-E72D297353CC}">
              <c16:uniqueId val="{00000006-E2FF-4661-9AEE-8C62F727053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128</c:v>
                </c:pt>
                <c:pt idx="1">
                  <c:v>2792</c:v>
                </c:pt>
                <c:pt idx="2">
                  <c:v>8215</c:v>
                </c:pt>
                <c:pt idx="3">
                  <c:v>531</c:v>
                </c:pt>
                <c:pt idx="4">
                  <c:v>634</c:v>
                </c:pt>
                <c:pt idx="5">
                  <c:v>62</c:v>
                </c:pt>
                <c:pt idx="6">
                  <c:v>228</c:v>
                </c:pt>
                <c:pt idx="7">
                  <c:v>3483</c:v>
                </c:pt>
                <c:pt idx="8">
                  <c:v>1655</c:v>
                </c:pt>
                <c:pt idx="9">
                  <c:v>103</c:v>
                </c:pt>
                <c:pt idx="10">
                  <c:v>2321</c:v>
                </c:pt>
              </c:numCache>
            </c:numRef>
          </c:val>
          <c:extLst>
            <c:ext xmlns:c16="http://schemas.microsoft.com/office/drawing/2014/chart" uri="{C3380CC4-5D6E-409C-BE32-E72D297353CC}">
              <c16:uniqueId val="{00000007-E2FF-4661-9AEE-8C62F7270539}"/>
            </c:ext>
          </c:extLst>
        </c:ser>
        <c:dLbls>
          <c:showLegendKey val="0"/>
          <c:showVal val="0"/>
          <c:showCatName val="0"/>
          <c:showSerName val="0"/>
          <c:showPercent val="0"/>
          <c:showBubbleSize val="0"/>
        </c:dLbls>
        <c:gapWidth val="150"/>
        <c:overlap val="100"/>
        <c:axId val="275365936"/>
        <c:axId val="275364952"/>
      </c:barChart>
      <c:catAx>
        <c:axId val="27536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64952"/>
        <c:crosses val="autoZero"/>
        <c:auto val="1"/>
        <c:lblAlgn val="ctr"/>
        <c:lblOffset val="100"/>
        <c:noMultiLvlLbl val="0"/>
      </c:catAx>
      <c:valAx>
        <c:axId val="275364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6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CCC-40C6-9743-606E682F3F6D}"/>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0CCC-40C6-9743-606E682F3F6D}"/>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0CCC-40C6-9743-606E682F3F6D}"/>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84</c:v>
                </c:pt>
                <c:pt idx="1">
                  <c:v>6</c:v>
                </c:pt>
                <c:pt idx="2">
                  <c:v>14</c:v>
                </c:pt>
                <c:pt idx="3">
                  <c:v>16</c:v>
                </c:pt>
                <c:pt idx="4">
                  <c:v>5</c:v>
                </c:pt>
              </c:numCache>
            </c:numRef>
          </c:val>
          <c:extLst>
            <c:ext xmlns:c16="http://schemas.microsoft.com/office/drawing/2014/chart" uri="{C3380CC4-5D6E-409C-BE32-E72D297353CC}">
              <c16:uniqueId val="{00000003-0CCC-40C6-9743-606E682F3F6D}"/>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8</c:v>
                </c:pt>
                <c:pt idx="1">
                  <c:v>13</c:v>
                </c:pt>
                <c:pt idx="2">
                  <c:v>12</c:v>
                </c:pt>
                <c:pt idx="3">
                  <c:v>6</c:v>
                </c:pt>
                <c:pt idx="4">
                  <c:v>9</c:v>
                </c:pt>
              </c:numCache>
            </c:numRef>
          </c:val>
          <c:extLst>
            <c:ext xmlns:c16="http://schemas.microsoft.com/office/drawing/2014/chart" uri="{C3380CC4-5D6E-409C-BE32-E72D297353CC}">
              <c16:uniqueId val="{00000004-0CCC-40C6-9743-606E682F3F6D}"/>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19</c:v>
                </c:pt>
                <c:pt idx="1">
                  <c:v>1</c:v>
                </c:pt>
                <c:pt idx="2">
                  <c:v>6</c:v>
                </c:pt>
                <c:pt idx="3">
                  <c:v>2</c:v>
                </c:pt>
                <c:pt idx="4">
                  <c:v>0</c:v>
                </c:pt>
              </c:numCache>
            </c:numRef>
          </c:val>
          <c:extLst>
            <c:ext xmlns:c16="http://schemas.microsoft.com/office/drawing/2014/chart" uri="{C3380CC4-5D6E-409C-BE32-E72D297353CC}">
              <c16:uniqueId val="{00000005-0CCC-40C6-9743-606E682F3F6D}"/>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0CCC-40C6-9743-606E682F3F6D}"/>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2</c:v>
                </c:pt>
                <c:pt idx="1">
                  <c:v>1</c:v>
                </c:pt>
                <c:pt idx="2">
                  <c:v>2</c:v>
                </c:pt>
                <c:pt idx="3">
                  <c:v>3</c:v>
                </c:pt>
                <c:pt idx="4">
                  <c:v>5</c:v>
                </c:pt>
              </c:numCache>
            </c:numRef>
          </c:val>
          <c:extLst>
            <c:ext xmlns:c16="http://schemas.microsoft.com/office/drawing/2014/chart" uri="{C3380CC4-5D6E-409C-BE32-E72D297353CC}">
              <c16:uniqueId val="{00000007-0CCC-40C6-9743-606E682F3F6D}"/>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0CCC-40C6-9743-606E682F3F6D}"/>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0CCC-40C6-9743-606E682F3F6D}"/>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0CCC-40C6-9743-606E682F3F6D}"/>
            </c:ext>
          </c:extLst>
        </c:ser>
        <c:dLbls>
          <c:showLegendKey val="0"/>
          <c:showVal val="0"/>
          <c:showCatName val="0"/>
          <c:showSerName val="0"/>
          <c:showPercent val="0"/>
          <c:showBubbleSize val="0"/>
        </c:dLbls>
        <c:gapWidth val="219"/>
        <c:overlap val="-27"/>
        <c:axId val="275366264"/>
        <c:axId val="275366920"/>
      </c:barChart>
      <c:catAx>
        <c:axId val="27536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66920"/>
        <c:crosses val="autoZero"/>
        <c:auto val="1"/>
        <c:lblAlgn val="ctr"/>
        <c:lblOffset val="100"/>
        <c:noMultiLvlLbl val="0"/>
      </c:catAx>
      <c:valAx>
        <c:axId val="27536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6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0</c:v>
                </c:pt>
                <c:pt idx="1">
                  <c:v>28</c:v>
                </c:pt>
                <c:pt idx="2">
                  <c:v>4</c:v>
                </c:pt>
                <c:pt idx="3">
                  <c:v>15</c:v>
                </c:pt>
                <c:pt idx="4">
                  <c:v>26</c:v>
                </c:pt>
                <c:pt idx="5">
                  <c:v>12</c:v>
                </c:pt>
                <c:pt idx="6">
                  <c:v>1</c:v>
                </c:pt>
                <c:pt idx="7">
                  <c:v>13</c:v>
                </c:pt>
                <c:pt idx="8">
                  <c:v>11</c:v>
                </c:pt>
                <c:pt idx="9">
                  <c:v>8</c:v>
                </c:pt>
                <c:pt idx="10">
                  <c:v>16</c:v>
                </c:pt>
              </c:numCache>
            </c:numRef>
          </c:val>
          <c:extLst>
            <c:ext xmlns:c16="http://schemas.microsoft.com/office/drawing/2014/chart" uri="{C3380CC4-5D6E-409C-BE32-E72D297353CC}">
              <c16:uniqueId val="{00000000-3ADE-4DCF-A775-779B443179F6}"/>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19</c:v>
                </c:pt>
                <c:pt idx="1">
                  <c:v>5</c:v>
                </c:pt>
                <c:pt idx="2">
                  <c:v>16</c:v>
                </c:pt>
                <c:pt idx="3">
                  <c:v>10</c:v>
                </c:pt>
                <c:pt idx="4">
                  <c:v>9</c:v>
                </c:pt>
                <c:pt idx="5">
                  <c:v>16</c:v>
                </c:pt>
                <c:pt idx="6">
                  <c:v>39</c:v>
                </c:pt>
                <c:pt idx="7">
                  <c:v>36</c:v>
                </c:pt>
                <c:pt idx="8">
                  <c:v>15</c:v>
                </c:pt>
                <c:pt idx="9">
                  <c:v>45</c:v>
                </c:pt>
                <c:pt idx="10">
                  <c:v>23</c:v>
                </c:pt>
              </c:numCache>
            </c:numRef>
          </c:val>
          <c:extLst>
            <c:ext xmlns:c16="http://schemas.microsoft.com/office/drawing/2014/chart" uri="{C3380CC4-5D6E-409C-BE32-E72D297353CC}">
              <c16:uniqueId val="{00000001-3ADE-4DCF-A775-779B443179F6}"/>
            </c:ext>
          </c:extLst>
        </c:ser>
        <c:ser>
          <c:idx val="2"/>
          <c:order val="2"/>
          <c:tx>
            <c:strRef>
              <c:f>Sheet1!$D$1</c:f>
              <c:strCache>
                <c:ptCount val="1"/>
                <c:pt idx="0">
                  <c:v>Status</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1</c:v>
                </c:pt>
                <c:pt idx="2">
                  <c:v>8</c:v>
                </c:pt>
                <c:pt idx="3">
                  <c:v>4</c:v>
                </c:pt>
                <c:pt idx="4">
                  <c:v>0</c:v>
                </c:pt>
                <c:pt idx="5">
                  <c:v>0</c:v>
                </c:pt>
                <c:pt idx="6">
                  <c:v>2</c:v>
                </c:pt>
                <c:pt idx="7">
                  <c:v>0</c:v>
                </c:pt>
                <c:pt idx="8">
                  <c:v>0</c:v>
                </c:pt>
                <c:pt idx="9">
                  <c:v>0</c:v>
                </c:pt>
                <c:pt idx="10">
                  <c:v>0</c:v>
                </c:pt>
              </c:numCache>
            </c:numRef>
          </c:val>
          <c:extLst>
            <c:ext xmlns:c16="http://schemas.microsoft.com/office/drawing/2014/chart" uri="{C3380CC4-5D6E-409C-BE32-E72D297353CC}">
              <c16:uniqueId val="{00000002-3ADE-4DCF-A775-779B443179F6}"/>
            </c:ext>
          </c:extLst>
        </c:ser>
        <c:ser>
          <c:idx val="3"/>
          <c:order val="3"/>
          <c:tx>
            <c:strRef>
              <c:f>Sheet1!$E$1</c:f>
              <c:strCache>
                <c:ptCount val="1"/>
                <c:pt idx="0">
                  <c:v>Video</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10</c:v>
                </c:pt>
                <c:pt idx="1">
                  <c:v>14</c:v>
                </c:pt>
                <c:pt idx="2">
                  <c:v>8</c:v>
                </c:pt>
                <c:pt idx="3">
                  <c:v>7</c:v>
                </c:pt>
                <c:pt idx="4">
                  <c:v>6</c:v>
                </c:pt>
                <c:pt idx="5">
                  <c:v>0</c:v>
                </c:pt>
                <c:pt idx="6">
                  <c:v>4</c:v>
                </c:pt>
                <c:pt idx="7">
                  <c:v>7</c:v>
                </c:pt>
                <c:pt idx="8">
                  <c:v>5</c:v>
                </c:pt>
                <c:pt idx="9">
                  <c:v>2</c:v>
                </c:pt>
                <c:pt idx="10">
                  <c:v>2</c:v>
                </c:pt>
              </c:numCache>
            </c:numRef>
          </c:val>
          <c:extLst>
            <c:ext xmlns:c16="http://schemas.microsoft.com/office/drawing/2014/chart" uri="{C3380CC4-5D6E-409C-BE32-E72D297353CC}">
              <c16:uniqueId val="{00000003-3ADE-4DCF-A775-779B443179F6}"/>
            </c:ext>
          </c:extLst>
        </c:ser>
        <c:dLbls>
          <c:showLegendKey val="0"/>
          <c:showVal val="0"/>
          <c:showCatName val="0"/>
          <c:showSerName val="0"/>
          <c:showPercent val="0"/>
          <c:showBubbleSize val="0"/>
        </c:dLbls>
        <c:gapWidth val="150"/>
        <c:overlap val="100"/>
        <c:axId val="275373480"/>
        <c:axId val="275368888"/>
      </c:barChart>
      <c:catAx>
        <c:axId val="27537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68888"/>
        <c:crosses val="autoZero"/>
        <c:auto val="1"/>
        <c:lblAlgn val="ctr"/>
        <c:lblOffset val="100"/>
        <c:noMultiLvlLbl val="0"/>
      </c:catAx>
      <c:valAx>
        <c:axId val="275368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7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0.14893543523217001</c:v>
                </c:pt>
                <c:pt idx="3">
                  <c:v>0</c:v>
                </c:pt>
                <c:pt idx="4">
                  <c:v>2.7029485304239001E-2</c:v>
                </c:pt>
                <c:pt idx="5">
                  <c:v>0</c:v>
                </c:pt>
                <c:pt idx="6">
                  <c:v>0</c:v>
                </c:pt>
              </c:numCache>
            </c:numRef>
          </c:val>
          <c:extLst>
            <c:ext xmlns:c16="http://schemas.microsoft.com/office/drawing/2014/chart" uri="{C3380CC4-5D6E-409C-BE32-E72D297353CC}">
              <c16:uniqueId val="{00000000-DDC4-4C7D-AF34-4C9BE9A8F3EA}"/>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2.7641397663443999E-3</c:v>
                </c:pt>
                <c:pt idx="1">
                  <c:v>0.23008588056658</c:v>
                </c:pt>
                <c:pt idx="2">
                  <c:v>3.7670330454097997E-2</c:v>
                </c:pt>
                <c:pt idx="3">
                  <c:v>0</c:v>
                </c:pt>
                <c:pt idx="4">
                  <c:v>4.4702620777636003E-2</c:v>
                </c:pt>
                <c:pt idx="5">
                  <c:v>0</c:v>
                </c:pt>
                <c:pt idx="6">
                  <c:v>0</c:v>
                </c:pt>
              </c:numCache>
            </c:numRef>
          </c:val>
          <c:extLst>
            <c:ext xmlns:c16="http://schemas.microsoft.com/office/drawing/2014/chart" uri="{C3380CC4-5D6E-409C-BE32-E72D297353CC}">
              <c16:uniqueId val="{00000001-DDC4-4C7D-AF34-4C9BE9A8F3EA}"/>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9.6061691282696999E-3</c:v>
                </c:pt>
                <c:pt idx="1">
                  <c:v>0.88700477450147996</c:v>
                </c:pt>
                <c:pt idx="2">
                  <c:v>0.28262643982857999</c:v>
                </c:pt>
                <c:pt idx="3">
                  <c:v>0</c:v>
                </c:pt>
                <c:pt idx="4">
                  <c:v>4.3597012273635001E-2</c:v>
                </c:pt>
                <c:pt idx="5">
                  <c:v>0</c:v>
                </c:pt>
                <c:pt idx="6">
                  <c:v>0</c:v>
                </c:pt>
              </c:numCache>
            </c:numRef>
          </c:val>
          <c:extLst>
            <c:ext xmlns:c16="http://schemas.microsoft.com/office/drawing/2014/chart" uri="{C3380CC4-5D6E-409C-BE32-E72D297353CC}">
              <c16:uniqueId val="{00000002-DDC4-4C7D-AF34-4C9BE9A8F3EA}"/>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2.2160126482660001E-2</c:v>
                </c:pt>
                <c:pt idx="1">
                  <c:v>0.14760134408115999</c:v>
                </c:pt>
                <c:pt idx="2">
                  <c:v>3.6229549386373003E-2</c:v>
                </c:pt>
                <c:pt idx="3">
                  <c:v>0</c:v>
                </c:pt>
                <c:pt idx="4">
                  <c:v>2.0334520809431999E-2</c:v>
                </c:pt>
                <c:pt idx="5">
                  <c:v>0</c:v>
                </c:pt>
                <c:pt idx="6">
                  <c:v>0</c:v>
                </c:pt>
              </c:numCache>
            </c:numRef>
          </c:val>
          <c:extLst>
            <c:ext xmlns:c16="http://schemas.microsoft.com/office/drawing/2014/chart" uri="{C3380CC4-5D6E-409C-BE32-E72D297353CC}">
              <c16:uniqueId val="{00000003-DDC4-4C7D-AF34-4C9BE9A8F3EA}"/>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0.12315267367448</c:v>
                </c:pt>
                <c:pt idx="2">
                  <c:v>0.38297642089146</c:v>
                </c:pt>
                <c:pt idx="3">
                  <c:v>0</c:v>
                </c:pt>
                <c:pt idx="4">
                  <c:v>4.5263756282851002E-2</c:v>
                </c:pt>
                <c:pt idx="5">
                  <c:v>0</c:v>
                </c:pt>
                <c:pt idx="6">
                  <c:v>0</c:v>
                </c:pt>
              </c:numCache>
            </c:numRef>
          </c:val>
          <c:extLst>
            <c:ext xmlns:c16="http://schemas.microsoft.com/office/drawing/2014/chart" uri="{C3380CC4-5D6E-409C-BE32-E72D297353CC}">
              <c16:uniqueId val="{00000004-DDC4-4C7D-AF34-4C9BE9A8F3EA}"/>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7.8595688565749004E-3</c:v>
                </c:pt>
                <c:pt idx="2">
                  <c:v>6.2307950085266003E-3</c:v>
                </c:pt>
                <c:pt idx="3">
                  <c:v>0</c:v>
                </c:pt>
                <c:pt idx="4">
                  <c:v>0</c:v>
                </c:pt>
                <c:pt idx="5">
                  <c:v>0</c:v>
                </c:pt>
                <c:pt idx="6">
                  <c:v>0</c:v>
                </c:pt>
              </c:numCache>
            </c:numRef>
          </c:val>
          <c:extLst>
            <c:ext xmlns:c16="http://schemas.microsoft.com/office/drawing/2014/chart" uri="{C3380CC4-5D6E-409C-BE32-E72D297353CC}">
              <c16:uniqueId val="{00000005-DDC4-4C7D-AF34-4C9BE9A8F3EA}"/>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7.9321814726661995E-3</c:v>
                </c:pt>
                <c:pt idx="1">
                  <c:v>4.0214567056673003E-3</c:v>
                </c:pt>
                <c:pt idx="2">
                  <c:v>1.4724171908811E-2</c:v>
                </c:pt>
                <c:pt idx="3">
                  <c:v>0</c:v>
                </c:pt>
                <c:pt idx="4">
                  <c:v>5.6558594336437E-3</c:v>
                </c:pt>
                <c:pt idx="5">
                  <c:v>0</c:v>
                </c:pt>
                <c:pt idx="6">
                  <c:v>0</c:v>
                </c:pt>
              </c:numCache>
            </c:numRef>
          </c:val>
          <c:extLst>
            <c:ext xmlns:c16="http://schemas.microsoft.com/office/drawing/2014/chart" uri="{C3380CC4-5D6E-409C-BE32-E72D297353CC}">
              <c16:uniqueId val="{00000006-DDC4-4C7D-AF34-4C9BE9A8F3EA}"/>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9.1170024855075998E-2</c:v>
                </c:pt>
                <c:pt idx="2">
                  <c:v>0.75020195101831999</c:v>
                </c:pt>
                <c:pt idx="3">
                  <c:v>0</c:v>
                </c:pt>
                <c:pt idx="4">
                  <c:v>0.63433452524916001</c:v>
                </c:pt>
                <c:pt idx="5">
                  <c:v>0</c:v>
                </c:pt>
                <c:pt idx="6">
                  <c:v>0</c:v>
                </c:pt>
              </c:numCache>
            </c:numRef>
          </c:val>
          <c:extLst>
            <c:ext xmlns:c16="http://schemas.microsoft.com/office/drawing/2014/chart" uri="{C3380CC4-5D6E-409C-BE32-E72D297353CC}">
              <c16:uniqueId val="{00000007-DDC4-4C7D-AF34-4C9BE9A8F3EA}"/>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0.17957659883345001</c:v>
                </c:pt>
                <c:pt idx="2">
                  <c:v>0.48083670290177</c:v>
                </c:pt>
                <c:pt idx="3">
                  <c:v>0</c:v>
                </c:pt>
                <c:pt idx="4">
                  <c:v>3.6780959008916002E-2</c:v>
                </c:pt>
                <c:pt idx="5">
                  <c:v>0</c:v>
                </c:pt>
                <c:pt idx="6">
                  <c:v>0</c:v>
                </c:pt>
              </c:numCache>
            </c:numRef>
          </c:val>
          <c:extLst>
            <c:ext xmlns:c16="http://schemas.microsoft.com/office/drawing/2014/chart" uri="{C3380CC4-5D6E-409C-BE32-E72D297353CC}">
              <c16:uniqueId val="{00000008-DDC4-4C7D-AF34-4C9BE9A8F3EA}"/>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3.6880796062368E-2</c:v>
                </c:pt>
                <c:pt idx="2">
                  <c:v>4.1001837987282998E-2</c:v>
                </c:pt>
                <c:pt idx="3">
                  <c:v>0</c:v>
                </c:pt>
                <c:pt idx="4">
                  <c:v>6.5897029211277004E-3</c:v>
                </c:pt>
                <c:pt idx="5">
                  <c:v>0</c:v>
                </c:pt>
                <c:pt idx="6">
                  <c:v>0</c:v>
                </c:pt>
              </c:numCache>
            </c:numRef>
          </c:val>
          <c:extLst>
            <c:ext xmlns:c16="http://schemas.microsoft.com/office/drawing/2014/chart" uri="{C3380CC4-5D6E-409C-BE32-E72D297353CC}">
              <c16:uniqueId val="{00000009-DDC4-4C7D-AF34-4C9BE9A8F3EA}"/>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0.40575005831588001</c:v>
                </c:pt>
                <c:pt idx="2">
                  <c:v>0.18760869379716</c:v>
                </c:pt>
                <c:pt idx="3">
                  <c:v>0</c:v>
                </c:pt>
                <c:pt idx="4">
                  <c:v>9.1284651507709995</c:v>
                </c:pt>
                <c:pt idx="5">
                  <c:v>0</c:v>
                </c:pt>
                <c:pt idx="6">
                  <c:v>0</c:v>
                </c:pt>
              </c:numCache>
            </c:numRef>
          </c:val>
          <c:extLst>
            <c:ext xmlns:c16="http://schemas.microsoft.com/office/drawing/2014/chart" uri="{C3380CC4-5D6E-409C-BE32-E72D297353CC}">
              <c16:uniqueId val="{0000000A-DDC4-4C7D-AF34-4C9BE9A8F3EA}"/>
            </c:ext>
          </c:extLst>
        </c:ser>
        <c:dLbls>
          <c:showLegendKey val="0"/>
          <c:showVal val="0"/>
          <c:showCatName val="0"/>
          <c:showSerName val="0"/>
          <c:showPercent val="0"/>
          <c:showBubbleSize val="0"/>
        </c:dLbls>
        <c:gapWidth val="219"/>
        <c:overlap val="-27"/>
        <c:axId val="296478528"/>
        <c:axId val="237008040"/>
      </c:barChart>
      <c:catAx>
        <c:axId val="29647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008040"/>
        <c:crosses val="autoZero"/>
        <c:auto val="1"/>
        <c:lblAlgn val="ctr"/>
        <c:lblOffset val="100"/>
        <c:noMultiLvlLbl val="0"/>
      </c:catAx>
      <c:valAx>
        <c:axId val="23700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7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2769974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01590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10127971"/>
                    </a:ext>
                  </a:extLst>
                </a:gridCol>
                <a:gridCol w="740664">
                  <a:extLst>
                    <a:ext uri="{9D8B030D-6E8A-4147-A177-3AD203B41FA5}">
                      <a16:colId xmlns:a16="http://schemas.microsoft.com/office/drawing/2014/main" val="2195959132"/>
                    </a:ext>
                  </a:extLst>
                </a:gridCol>
                <a:gridCol w="740664">
                  <a:extLst>
                    <a:ext uri="{9D8B030D-6E8A-4147-A177-3AD203B41FA5}">
                      <a16:colId xmlns:a16="http://schemas.microsoft.com/office/drawing/2014/main" val="470701592"/>
                    </a:ext>
                  </a:extLst>
                </a:gridCol>
                <a:gridCol w="740664">
                  <a:extLst>
                    <a:ext uri="{9D8B030D-6E8A-4147-A177-3AD203B41FA5}">
                      <a16:colId xmlns:a16="http://schemas.microsoft.com/office/drawing/2014/main" val="1376658721"/>
                    </a:ext>
                  </a:extLst>
                </a:gridCol>
                <a:gridCol w="740664">
                  <a:extLst>
                    <a:ext uri="{9D8B030D-6E8A-4147-A177-3AD203B41FA5}">
                      <a16:colId xmlns:a16="http://schemas.microsoft.com/office/drawing/2014/main" val="729131487"/>
                    </a:ext>
                  </a:extLst>
                </a:gridCol>
                <a:gridCol w="740664">
                  <a:extLst>
                    <a:ext uri="{9D8B030D-6E8A-4147-A177-3AD203B41FA5}">
                      <a16:colId xmlns:a16="http://schemas.microsoft.com/office/drawing/2014/main" val="3864301107"/>
                    </a:ext>
                  </a:extLst>
                </a:gridCol>
                <a:gridCol w="740664">
                  <a:extLst>
                    <a:ext uri="{9D8B030D-6E8A-4147-A177-3AD203B41FA5}">
                      <a16:colId xmlns:a16="http://schemas.microsoft.com/office/drawing/2014/main" val="2154440832"/>
                    </a:ext>
                  </a:extLst>
                </a:gridCol>
                <a:gridCol w="740664">
                  <a:extLst>
                    <a:ext uri="{9D8B030D-6E8A-4147-A177-3AD203B41FA5}">
                      <a16:colId xmlns:a16="http://schemas.microsoft.com/office/drawing/2014/main" val="2273928115"/>
                    </a:ext>
                  </a:extLst>
                </a:gridCol>
                <a:gridCol w="740664">
                  <a:extLst>
                    <a:ext uri="{9D8B030D-6E8A-4147-A177-3AD203B41FA5}">
                      <a16:colId xmlns:a16="http://schemas.microsoft.com/office/drawing/2014/main" val="3364809431"/>
                    </a:ext>
                  </a:extLst>
                </a:gridCol>
                <a:gridCol w="740664">
                  <a:extLst>
                    <a:ext uri="{9D8B030D-6E8A-4147-A177-3AD203B41FA5}">
                      <a16:colId xmlns:a16="http://schemas.microsoft.com/office/drawing/2014/main" val="213371337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432715300"/>
                  </a:ext>
                </a:extLst>
              </a:tr>
              <a:tr h="370840">
                <a:tc>
                  <a:txBody>
                    <a:bodyPr/>
                    <a:lstStyle/>
                    <a:p>
                      <a:r>
                        <a:rPr lang="en-US" sz="1000"/>
                        <a:t>Banco Supervielle</a:t>
                      </a:r>
                      <a:endParaRPr lang="en-US" sz="1000"/>
                    </a:p>
                  </a:txBody>
                  <a:tcPr/>
                </a:tc>
                <a:tc>
                  <a:txBody>
                    <a:bodyPr/>
                    <a:lstStyle/>
                    <a:p>
                      <a:r>
                        <a:rPr lang="en-US" sz="1000"/>
                        <a:t>509089</a:t>
                      </a:r>
                      <a:endParaRPr lang="en-US" sz="1000"/>
                    </a:p>
                  </a:txBody>
                  <a:tcPr/>
                </a:tc>
                <a:tc>
                  <a:txBody>
                    <a:bodyPr/>
                    <a:lstStyle/>
                    <a:p>
                      <a:r>
                        <a:rPr lang="en-US" sz="1000"/>
                        <a:t>1898</a:t>
                      </a:r>
                      <a:endParaRPr lang="en-US" sz="1000"/>
                    </a:p>
                  </a:txBody>
                  <a:tcPr/>
                </a:tc>
                <a:tc>
                  <a:txBody>
                    <a:bodyPr/>
                    <a:lstStyle/>
                    <a:p>
                      <a:r>
                        <a:rPr lang="en-US" sz="1000"/>
                        <a:t>29</a:t>
                      </a:r>
                      <a:endParaRPr lang="en-US" sz="1000"/>
                    </a:p>
                  </a:txBody>
                  <a:tcPr/>
                </a:tc>
                <a:tc>
                  <a:txBody>
                    <a:bodyPr/>
                    <a:lstStyle/>
                    <a:p>
                      <a:r>
                        <a:rPr lang="en-US" sz="1000"/>
                        <a:t>15178</a:t>
                      </a:r>
                      <a:endParaRPr lang="en-US" sz="1000"/>
                    </a:p>
                  </a:txBody>
                  <a:tcPr/>
                </a:tc>
                <a:tc>
                  <a:txBody>
                    <a:bodyPr/>
                    <a:lstStyle/>
                    <a:p>
                      <a:r>
                        <a:rPr lang="en-US" sz="1000"/>
                        <a:t>435</a:t>
                      </a:r>
                      <a:endParaRPr lang="en-US" sz="1000"/>
                    </a:p>
                  </a:txBody>
                  <a:tcPr/>
                </a:tc>
                <a:tc>
                  <a:txBody>
                    <a:bodyPr/>
                    <a:lstStyle/>
                    <a:p>
                      <a:r>
                        <a:rPr lang="en-US" sz="1000"/>
                        <a:t>128</a:t>
                      </a:r>
                      <a:endParaRPr lang="en-US" sz="1000"/>
                    </a:p>
                  </a:txBody>
                  <a:tcPr/>
                </a:tc>
                <a:tc>
                  <a:txBody>
                    <a:bodyPr/>
                    <a:lstStyle/>
                    <a:p>
                      <a:r>
                        <a:rPr lang="en-US" sz="1000"/>
                        <a:t>0</a:t>
                      </a:r>
                      <a:endParaRPr lang="en-US" sz="1000"/>
                    </a:p>
                  </a:txBody>
                  <a:tcPr/>
                </a:tc>
                <a:tc>
                  <a:txBody>
                    <a:bodyPr/>
                    <a:lstStyle/>
                    <a:p>
                      <a:r>
                        <a:rPr lang="en-US" sz="1000"/>
                        <a:t>0.1068%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570675402"/>
                  </a:ext>
                </a:extLst>
              </a:tr>
              <a:tr h="370840">
                <a:tc>
                  <a:txBody>
                    <a:bodyPr/>
                    <a:lstStyle/>
                    <a:p>
                      <a:r>
                        <a:rPr lang="en-US" sz="1000"/>
                        <a:t>Banco Galicia</a:t>
                      </a:r>
                      <a:endParaRPr lang="en-US" sz="1000"/>
                    </a:p>
                  </a:txBody>
                  <a:tcPr/>
                </a:tc>
                <a:tc>
                  <a:txBody>
                    <a:bodyPr/>
                    <a:lstStyle/>
                    <a:p>
                      <a:r>
                        <a:rPr lang="en-US" sz="1000"/>
                        <a:t>1050689</a:t>
                      </a:r>
                      <a:endParaRPr lang="en-US" sz="1000"/>
                    </a:p>
                  </a:txBody>
                  <a:tcPr/>
                </a:tc>
                <a:tc>
                  <a:txBody>
                    <a:bodyPr/>
                    <a:lstStyle/>
                    <a:p>
                      <a:r>
                        <a:rPr lang="en-US" sz="1000"/>
                        <a:t>3115</a:t>
                      </a:r>
                      <a:endParaRPr lang="en-US" sz="1000"/>
                    </a:p>
                  </a:txBody>
                  <a:tcPr/>
                </a:tc>
                <a:tc>
                  <a:txBody>
                    <a:bodyPr/>
                    <a:lstStyle/>
                    <a:p>
                      <a:r>
                        <a:rPr lang="en-US" sz="1000"/>
                        <a:t>48</a:t>
                      </a:r>
                      <a:endParaRPr lang="en-US" sz="1000"/>
                    </a:p>
                  </a:txBody>
                  <a:tcPr/>
                </a:tc>
                <a:tc>
                  <a:txBody>
                    <a:bodyPr/>
                    <a:lstStyle/>
                    <a:p>
                      <a:r>
                        <a:rPr lang="en-US" sz="1000"/>
                        <a:t>68958</a:t>
                      </a:r>
                      <a:endParaRPr lang="en-US" sz="1000"/>
                    </a:p>
                  </a:txBody>
                  <a:tcPr/>
                </a:tc>
                <a:tc>
                  <a:txBody>
                    <a:bodyPr/>
                    <a:lstStyle/>
                    <a:p>
                      <a:r>
                        <a:rPr lang="en-US" sz="1000"/>
                        <a:t>4409</a:t>
                      </a:r>
                      <a:endParaRPr lang="en-US" sz="1000"/>
                    </a:p>
                  </a:txBody>
                  <a:tcPr/>
                </a:tc>
                <a:tc>
                  <a:txBody>
                    <a:bodyPr/>
                    <a:lstStyle/>
                    <a:p>
                      <a:r>
                        <a:rPr lang="en-US" sz="1000"/>
                        <a:t>2792</a:t>
                      </a:r>
                      <a:endParaRPr lang="en-US" sz="1000"/>
                    </a:p>
                  </a:txBody>
                  <a:tcPr/>
                </a:tc>
                <a:tc>
                  <a:txBody>
                    <a:bodyPr/>
                    <a:lstStyle/>
                    <a:p>
                      <a:r>
                        <a:rPr lang="en-US" sz="1000"/>
                        <a:t>0</a:t>
                      </a:r>
                      <a:endParaRPr lang="en-US" sz="1000"/>
                    </a:p>
                  </a:txBody>
                  <a:tcPr/>
                </a:tc>
                <a:tc>
                  <a:txBody>
                    <a:bodyPr/>
                    <a:lstStyle/>
                    <a:p>
                      <a:r>
                        <a:rPr lang="en-US" sz="1000"/>
                        <a:t>0.1512%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354243969"/>
                  </a:ext>
                </a:extLst>
              </a:tr>
              <a:tr h="370840">
                <a:tc>
                  <a:txBody>
                    <a:bodyPr/>
                    <a:lstStyle/>
                    <a:p>
                      <a:r>
                        <a:rPr lang="en-US" sz="1000"/>
                        <a:t>BBVA Francés</a:t>
                      </a:r>
                      <a:endParaRPr lang="en-US" sz="1000"/>
                    </a:p>
                  </a:txBody>
                  <a:tcPr/>
                </a:tc>
                <a:tc>
                  <a:txBody>
                    <a:bodyPr/>
                    <a:lstStyle/>
                    <a:p>
                      <a:r>
                        <a:rPr lang="en-US" sz="1000"/>
                        <a:t>1250051</a:t>
                      </a:r>
                      <a:endParaRPr lang="en-US" sz="1000"/>
                    </a:p>
                  </a:txBody>
                  <a:tcPr/>
                </a:tc>
                <a:tc>
                  <a:txBody>
                    <a:bodyPr/>
                    <a:lstStyle/>
                    <a:p>
                      <a:r>
                        <a:rPr lang="en-US" sz="1000"/>
                        <a:t>27889</a:t>
                      </a:r>
                      <a:endParaRPr lang="en-US" sz="1000"/>
                    </a:p>
                  </a:txBody>
                  <a:tcPr/>
                </a:tc>
                <a:tc>
                  <a:txBody>
                    <a:bodyPr/>
                    <a:lstStyle/>
                    <a:p>
                      <a:r>
                        <a:rPr lang="en-US" sz="1000"/>
                        <a:t>36</a:t>
                      </a:r>
                      <a:endParaRPr lang="en-US" sz="1000"/>
                    </a:p>
                  </a:txBody>
                  <a:tcPr/>
                </a:tc>
                <a:tc>
                  <a:txBody>
                    <a:bodyPr/>
                    <a:lstStyle/>
                    <a:p>
                      <a:r>
                        <a:rPr lang="en-US" sz="1000"/>
                        <a:t>93550</a:t>
                      </a:r>
                      <a:endParaRPr lang="en-US" sz="1000"/>
                    </a:p>
                  </a:txBody>
                  <a:tcPr/>
                </a:tc>
                <a:tc>
                  <a:txBody>
                    <a:bodyPr/>
                    <a:lstStyle/>
                    <a:p>
                      <a:r>
                        <a:rPr lang="en-US" sz="1000"/>
                        <a:t>2831</a:t>
                      </a:r>
                      <a:endParaRPr lang="en-US" sz="1000"/>
                    </a:p>
                  </a:txBody>
                  <a:tcPr/>
                </a:tc>
                <a:tc>
                  <a:txBody>
                    <a:bodyPr/>
                    <a:lstStyle/>
                    <a:p>
                      <a:r>
                        <a:rPr lang="en-US" sz="1000"/>
                        <a:t>8215</a:t>
                      </a:r>
                      <a:endParaRPr lang="en-US" sz="1000"/>
                    </a:p>
                  </a:txBody>
                  <a:tcPr/>
                </a:tc>
                <a:tc>
                  <a:txBody>
                    <a:bodyPr/>
                    <a:lstStyle/>
                    <a:p>
                      <a:r>
                        <a:rPr lang="en-US" sz="1000"/>
                        <a:t>0</a:t>
                      </a:r>
                      <a:endParaRPr lang="en-US" sz="1000"/>
                    </a:p>
                  </a:txBody>
                  <a:tcPr/>
                </a:tc>
                <a:tc>
                  <a:txBody>
                    <a:bodyPr/>
                    <a:lstStyle/>
                    <a:p>
                      <a:r>
                        <a:rPr lang="en-US" sz="1000"/>
                        <a:t>0.2350%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990020089"/>
                  </a:ext>
                </a:extLst>
              </a:tr>
              <a:tr h="370840">
                <a:tc>
                  <a:txBody>
                    <a:bodyPr/>
                    <a:lstStyle/>
                    <a:p>
                      <a:r>
                        <a:rPr lang="en-US" sz="1000"/>
                        <a:t>Santander Río</a:t>
                      </a:r>
                      <a:endParaRPr lang="en-US" sz="1000"/>
                    </a:p>
                  </a:txBody>
                  <a:tcPr/>
                </a:tc>
                <a:tc>
                  <a:txBody>
                    <a:bodyPr/>
                    <a:lstStyle/>
                    <a:p>
                      <a:r>
                        <a:rPr lang="en-US" sz="1000"/>
                        <a:t>491140</a:t>
                      </a:r>
                      <a:endParaRPr lang="en-US" sz="1000"/>
                    </a:p>
                  </a:txBody>
                  <a:tcPr/>
                </a:tc>
                <a:tc>
                  <a:txBody>
                    <a:bodyPr/>
                    <a:lstStyle/>
                    <a:p>
                      <a:r>
                        <a:rPr lang="en-US" sz="1000"/>
                        <a:t>3063</a:t>
                      </a:r>
                      <a:endParaRPr lang="en-US" sz="1000"/>
                    </a:p>
                  </a:txBody>
                  <a:tcPr/>
                </a:tc>
                <a:tc>
                  <a:txBody>
                    <a:bodyPr/>
                    <a:lstStyle/>
                    <a:p>
                      <a:r>
                        <a:rPr lang="en-US" sz="1000"/>
                        <a:t>36</a:t>
                      </a:r>
                      <a:endParaRPr lang="en-US" sz="1000"/>
                    </a:p>
                  </a:txBody>
                  <a:tcPr/>
                </a:tc>
                <a:tc>
                  <a:txBody>
                    <a:bodyPr/>
                    <a:lstStyle/>
                    <a:p>
                      <a:r>
                        <a:rPr lang="en-US" sz="1000"/>
                        <a:t>11216</a:t>
                      </a:r>
                      <a:endParaRPr lang="en-US" sz="1000"/>
                    </a:p>
                  </a:txBody>
                  <a:tcPr/>
                </a:tc>
                <a:tc>
                  <a:txBody>
                    <a:bodyPr/>
                    <a:lstStyle/>
                    <a:p>
                      <a:r>
                        <a:rPr lang="en-US" sz="1000"/>
                        <a:t>2000</a:t>
                      </a:r>
                      <a:endParaRPr lang="en-US" sz="1000"/>
                    </a:p>
                  </a:txBody>
                  <a:tcPr/>
                </a:tc>
                <a:tc>
                  <a:txBody>
                    <a:bodyPr/>
                    <a:lstStyle/>
                    <a:p>
                      <a:r>
                        <a:rPr lang="en-US" sz="1000"/>
                        <a:t>531</a:t>
                      </a:r>
                      <a:endParaRPr lang="en-US" sz="1000"/>
                    </a:p>
                  </a:txBody>
                  <a:tcPr/>
                </a:tc>
                <a:tc>
                  <a:txBody>
                    <a:bodyPr/>
                    <a:lstStyle/>
                    <a:p>
                      <a:r>
                        <a:rPr lang="en-US" sz="1000"/>
                        <a:t>272</a:t>
                      </a:r>
                      <a:endParaRPr lang="en-US" sz="1000"/>
                    </a:p>
                  </a:txBody>
                  <a:tcPr/>
                </a:tc>
                <a:tc>
                  <a:txBody>
                    <a:bodyPr/>
                    <a:lstStyle/>
                    <a:p>
                      <a:r>
                        <a:rPr lang="en-US" sz="1000"/>
                        <a:t>0.0780%</a:t>
                      </a:r>
                      <a:endParaRPr lang="en-US" sz="1000"/>
                    </a:p>
                  </a:txBody>
                  <a:tcPr/>
                </a:tc>
                <a:tc>
                  <a:txBody>
                    <a:bodyPr/>
                    <a:lstStyle/>
                    <a:p>
                      <a:r>
                        <a:rPr lang="en-US" sz="1000"/>
                        <a:t>96.0%</a:t>
                      </a:r>
                      <a:endParaRPr lang="en-US" sz="1000"/>
                    </a:p>
                  </a:txBody>
                  <a:tcPr/>
                </a:tc>
                <a:extLst>
                  <a:ext uri="{0D108BD9-81ED-4DB2-BD59-A6C34878D82A}">
                    <a16:rowId xmlns:a16="http://schemas.microsoft.com/office/drawing/2014/main" val="904943245"/>
                  </a:ext>
                </a:extLst>
              </a:tr>
              <a:tr h="370840">
                <a:tc>
                  <a:txBody>
                    <a:bodyPr/>
                    <a:lstStyle/>
                    <a:p>
                      <a:r>
                        <a:rPr lang="en-US" sz="1000"/>
                        <a:t>ICBC Argentina</a:t>
                      </a:r>
                      <a:endParaRPr lang="en-US" sz="1000"/>
                    </a:p>
                  </a:txBody>
                  <a:tcPr/>
                </a:tc>
                <a:tc>
                  <a:txBody>
                    <a:bodyPr/>
                    <a:lstStyle/>
                    <a:p>
                      <a:r>
                        <a:rPr lang="en-US" sz="1000"/>
                        <a:t>223699</a:t>
                      </a:r>
                      <a:endParaRPr lang="en-US" sz="1000"/>
                    </a:p>
                  </a:txBody>
                  <a:tcPr/>
                </a:tc>
                <a:tc>
                  <a:txBody>
                    <a:bodyPr/>
                    <a:lstStyle/>
                    <a:p>
                      <a:r>
                        <a:rPr lang="en-US" sz="1000"/>
                        <a:t>4101</a:t>
                      </a:r>
                      <a:endParaRPr lang="en-US" sz="1000"/>
                    </a:p>
                  </a:txBody>
                  <a:tcPr/>
                </a:tc>
                <a:tc>
                  <a:txBody>
                    <a:bodyPr/>
                    <a:lstStyle/>
                    <a:p>
                      <a:r>
                        <a:rPr lang="en-US" sz="1000"/>
                        <a:t>41</a:t>
                      </a:r>
                      <a:endParaRPr lang="en-US" sz="1000"/>
                    </a:p>
                  </a:txBody>
                  <a:tcPr/>
                </a:tc>
                <a:tc>
                  <a:txBody>
                    <a:bodyPr/>
                    <a:lstStyle/>
                    <a:p>
                      <a:r>
                        <a:rPr lang="en-US" sz="1000"/>
                        <a:t>14150</a:t>
                      </a:r>
                      <a:endParaRPr lang="en-US" sz="1000"/>
                    </a:p>
                  </a:txBody>
                  <a:tcPr/>
                </a:tc>
                <a:tc>
                  <a:txBody>
                    <a:bodyPr/>
                    <a:lstStyle/>
                    <a:p>
                      <a:r>
                        <a:rPr lang="en-US" sz="1000"/>
                        <a:t>548</a:t>
                      </a:r>
                      <a:endParaRPr lang="en-US" sz="1000"/>
                    </a:p>
                  </a:txBody>
                  <a:tcPr/>
                </a:tc>
                <a:tc>
                  <a:txBody>
                    <a:bodyPr/>
                    <a:lstStyle/>
                    <a:p>
                      <a:r>
                        <a:rPr lang="en-US" sz="1000"/>
                        <a:t>634</a:t>
                      </a:r>
                      <a:endParaRPr lang="en-US" sz="1000"/>
                    </a:p>
                  </a:txBody>
                  <a:tcPr/>
                </a:tc>
                <a:tc>
                  <a:txBody>
                    <a:bodyPr/>
                    <a:lstStyle/>
                    <a:p>
                      <a:r>
                        <a:rPr lang="en-US" sz="1000"/>
                        <a:t>122</a:t>
                      </a:r>
                      <a:endParaRPr lang="en-US" sz="1000"/>
                    </a:p>
                  </a:txBody>
                  <a:tcPr/>
                </a:tc>
                <a:tc>
                  <a:txBody>
                    <a:bodyPr/>
                    <a:lstStyle/>
                    <a:p>
                      <a:r>
                        <a:rPr lang="en-US" sz="1000"/>
                        <a:t>0.1687%</a:t>
                      </a:r>
                      <a:endParaRPr lang="en-US" sz="1000"/>
                    </a:p>
                  </a:txBody>
                  <a:tcPr/>
                </a:tc>
                <a:tc>
                  <a:txBody>
                    <a:bodyPr/>
                    <a:lstStyle/>
                    <a:p>
                      <a:r>
                        <a:rPr lang="en-US" sz="1000"/>
                        <a:t>81.2%</a:t>
                      </a:r>
                      <a:endParaRPr lang="en-US" sz="1000"/>
                    </a:p>
                  </a:txBody>
                  <a:tcPr/>
                </a:tc>
                <a:extLst>
                  <a:ext uri="{0D108BD9-81ED-4DB2-BD59-A6C34878D82A}">
                    <a16:rowId xmlns:a16="http://schemas.microsoft.com/office/drawing/2014/main" val="4257740109"/>
                  </a:ext>
                </a:extLst>
              </a:tr>
              <a:tr h="370840">
                <a:tc>
                  <a:txBody>
                    <a:bodyPr/>
                    <a:lstStyle/>
                    <a:p>
                      <a:r>
                        <a:rPr lang="en-US" sz="1000"/>
                        <a:t>Banco Hipotecario</a:t>
                      </a:r>
                      <a:endParaRPr lang="en-US" sz="1000"/>
                    </a:p>
                  </a:txBody>
                  <a:tcPr/>
                </a:tc>
                <a:tc>
                  <a:txBody>
                    <a:bodyPr/>
                    <a:lstStyle/>
                    <a:p>
                      <a:r>
                        <a:rPr lang="en-US" sz="1000"/>
                        <a:t>673251</a:t>
                      </a:r>
                      <a:endParaRPr lang="en-US" sz="1000"/>
                    </a:p>
                  </a:txBody>
                  <a:tcPr/>
                </a:tc>
                <a:tc>
                  <a:txBody>
                    <a:bodyPr/>
                    <a:lstStyle/>
                    <a:p>
                      <a:r>
                        <a:rPr lang="en-US" sz="1000"/>
                        <a:t>4269</a:t>
                      </a:r>
                      <a:endParaRPr lang="en-US" sz="1000"/>
                    </a:p>
                  </a:txBody>
                  <a:tcPr/>
                </a:tc>
                <a:tc>
                  <a:txBody>
                    <a:bodyPr/>
                    <a:lstStyle/>
                    <a:p>
                      <a:r>
                        <a:rPr lang="en-US" sz="1000"/>
                        <a:t>28</a:t>
                      </a:r>
                      <a:endParaRPr lang="en-US" sz="1000"/>
                    </a:p>
                  </a:txBody>
                  <a:tcPr/>
                </a:tc>
                <a:tc>
                  <a:txBody>
                    <a:bodyPr/>
                    <a:lstStyle/>
                    <a:p>
                      <a:r>
                        <a:rPr lang="en-US" sz="1000"/>
                        <a:t>964</a:t>
                      </a:r>
                      <a:endParaRPr lang="en-US" sz="1000"/>
                    </a:p>
                  </a:txBody>
                  <a:tcPr/>
                </a:tc>
                <a:tc>
                  <a:txBody>
                    <a:bodyPr/>
                    <a:lstStyle/>
                    <a:p>
                      <a:r>
                        <a:rPr lang="en-US" sz="1000"/>
                        <a:t>277</a:t>
                      </a:r>
                      <a:endParaRPr lang="en-US" sz="1000"/>
                    </a:p>
                  </a:txBody>
                  <a:tcPr/>
                </a:tc>
                <a:tc>
                  <a:txBody>
                    <a:bodyPr/>
                    <a:lstStyle/>
                    <a:p>
                      <a:r>
                        <a:rPr lang="en-US" sz="1000"/>
                        <a:t>62</a:t>
                      </a:r>
                      <a:endParaRPr lang="en-US" sz="1000"/>
                    </a:p>
                  </a:txBody>
                  <a:tcPr/>
                </a:tc>
                <a:tc>
                  <a:txBody>
                    <a:bodyPr/>
                    <a:lstStyle/>
                    <a:p>
                      <a:r>
                        <a:rPr lang="en-US" sz="1000"/>
                        <a:t>75</a:t>
                      </a:r>
                      <a:endParaRPr lang="en-US" sz="1000"/>
                    </a:p>
                  </a:txBody>
                  <a:tcPr/>
                </a:tc>
                <a:tc>
                  <a:txBody>
                    <a:bodyPr/>
                    <a:lstStyle/>
                    <a:p>
                      <a:r>
                        <a:rPr lang="en-US" sz="1000"/>
                        <a:t>0.0069%</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3398043423"/>
                  </a:ext>
                </a:extLst>
              </a:tr>
              <a:tr h="370840">
                <a:tc>
                  <a:txBody>
                    <a:bodyPr/>
                    <a:lstStyle/>
                    <a:p>
                      <a:r>
                        <a:rPr lang="en-US" sz="1000"/>
                        <a:t>Banco Ciudad</a:t>
                      </a:r>
                      <a:endParaRPr lang="en-US" sz="1000"/>
                    </a:p>
                  </a:txBody>
                  <a:tcPr/>
                </a:tc>
                <a:tc>
                  <a:txBody>
                    <a:bodyPr/>
                    <a:lstStyle/>
                    <a:p>
                      <a:r>
                        <a:rPr lang="en-US" sz="1000"/>
                        <a:t>447552</a:t>
                      </a:r>
                      <a:endParaRPr lang="en-US" sz="1000"/>
                    </a:p>
                  </a:txBody>
                  <a:tcPr/>
                </a:tc>
                <a:tc>
                  <a:txBody>
                    <a:bodyPr/>
                    <a:lstStyle/>
                    <a:p>
                      <a:r>
                        <a:rPr lang="en-US" sz="1000"/>
                        <a:t>2310</a:t>
                      </a:r>
                      <a:endParaRPr lang="en-US" sz="1000"/>
                    </a:p>
                  </a:txBody>
                  <a:tcPr/>
                </a:tc>
                <a:tc>
                  <a:txBody>
                    <a:bodyPr/>
                    <a:lstStyle/>
                    <a:p>
                      <a:r>
                        <a:rPr lang="en-US" sz="1000"/>
                        <a:t>46</a:t>
                      </a:r>
                      <a:endParaRPr lang="en-US" sz="1000"/>
                    </a:p>
                  </a:txBody>
                  <a:tcPr/>
                </a:tc>
                <a:tc>
                  <a:txBody>
                    <a:bodyPr/>
                    <a:lstStyle/>
                    <a:p>
                      <a:r>
                        <a:rPr lang="en-US" sz="1000"/>
                        <a:t>2044</a:t>
                      </a:r>
                      <a:endParaRPr lang="en-US" sz="1000"/>
                    </a:p>
                  </a:txBody>
                  <a:tcPr/>
                </a:tc>
                <a:tc>
                  <a:txBody>
                    <a:bodyPr/>
                    <a:lstStyle/>
                    <a:p>
                      <a:r>
                        <a:rPr lang="en-US" sz="1000"/>
                        <a:t>486</a:t>
                      </a:r>
                      <a:endParaRPr lang="en-US" sz="1000"/>
                    </a:p>
                  </a:txBody>
                  <a:tcPr/>
                </a:tc>
                <a:tc>
                  <a:txBody>
                    <a:bodyPr/>
                    <a:lstStyle/>
                    <a:p>
                      <a:r>
                        <a:rPr lang="en-US" sz="1000"/>
                        <a:t>228</a:t>
                      </a:r>
                      <a:endParaRPr lang="en-US" sz="1000"/>
                    </a:p>
                  </a:txBody>
                  <a:tcPr/>
                </a:tc>
                <a:tc>
                  <a:txBody>
                    <a:bodyPr/>
                    <a:lstStyle/>
                    <a:p>
                      <a:r>
                        <a:rPr lang="en-US" sz="1000"/>
                        <a:t>0</a:t>
                      </a:r>
                      <a:endParaRPr lang="en-US" sz="1000"/>
                    </a:p>
                  </a:txBody>
                  <a:tcPr/>
                </a:tc>
                <a:tc>
                  <a:txBody>
                    <a:bodyPr/>
                    <a:lstStyle/>
                    <a:p>
                      <a:r>
                        <a:rPr lang="en-US" sz="1000"/>
                        <a:t>0.0134%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275224220"/>
                  </a:ext>
                </a:extLst>
              </a:tr>
              <a:tr h="370840">
                <a:tc>
                  <a:txBody>
                    <a:bodyPr/>
                    <a:lstStyle/>
                    <a:p>
                      <a:r>
                        <a:rPr lang="en-US" sz="1000"/>
                        <a:t>Banco Provincia</a:t>
                      </a:r>
                      <a:endParaRPr lang="en-US" sz="1000"/>
                    </a:p>
                  </a:txBody>
                  <a:tcPr/>
                </a:tc>
                <a:tc>
                  <a:txBody>
                    <a:bodyPr/>
                    <a:lstStyle/>
                    <a:p>
                      <a:r>
                        <a:rPr lang="en-US" sz="1000"/>
                        <a:t>94537</a:t>
                      </a:r>
                      <a:endParaRPr lang="en-US" sz="1000"/>
                    </a:p>
                  </a:txBody>
                  <a:tcPr/>
                </a:tc>
                <a:tc>
                  <a:txBody>
                    <a:bodyPr/>
                    <a:lstStyle/>
                    <a:p>
                      <a:r>
                        <a:rPr lang="en-US" sz="1000"/>
                        <a:t>7942</a:t>
                      </a:r>
                      <a:endParaRPr lang="en-US" sz="1000"/>
                    </a:p>
                  </a:txBody>
                  <a:tcPr/>
                </a:tc>
                <a:tc>
                  <a:txBody>
                    <a:bodyPr/>
                    <a:lstStyle/>
                    <a:p>
                      <a:r>
                        <a:rPr lang="en-US" sz="1000"/>
                        <a:t>56</a:t>
                      </a:r>
                      <a:endParaRPr lang="en-US" sz="1000"/>
                    </a:p>
                  </a:txBody>
                  <a:tcPr/>
                </a:tc>
                <a:tc>
                  <a:txBody>
                    <a:bodyPr/>
                    <a:lstStyle/>
                    <a:p>
                      <a:r>
                        <a:rPr lang="en-US" sz="1000"/>
                        <a:t>20268</a:t>
                      </a:r>
                      <a:endParaRPr lang="en-US" sz="1000"/>
                    </a:p>
                  </a:txBody>
                  <a:tcPr/>
                </a:tc>
                <a:tc>
                  <a:txBody>
                    <a:bodyPr/>
                    <a:lstStyle/>
                    <a:p>
                      <a:r>
                        <a:rPr lang="en-US" sz="1000"/>
                        <a:t>5713</a:t>
                      </a:r>
                      <a:endParaRPr lang="en-US" sz="1000"/>
                    </a:p>
                  </a:txBody>
                  <a:tcPr/>
                </a:tc>
                <a:tc>
                  <a:txBody>
                    <a:bodyPr/>
                    <a:lstStyle/>
                    <a:p>
                      <a:r>
                        <a:rPr lang="en-US" sz="1000"/>
                        <a:t>3483</a:t>
                      </a:r>
                      <a:endParaRPr lang="en-US" sz="1000"/>
                    </a:p>
                  </a:txBody>
                  <a:tcPr/>
                </a:tc>
                <a:tc>
                  <a:txBody>
                    <a:bodyPr/>
                    <a:lstStyle/>
                    <a:p>
                      <a:r>
                        <a:rPr lang="en-US" sz="1000"/>
                        <a:t>23</a:t>
                      </a:r>
                      <a:endParaRPr lang="en-US" sz="1000"/>
                    </a:p>
                  </a:txBody>
                  <a:tcPr/>
                </a:tc>
                <a:tc>
                  <a:txBody>
                    <a:bodyPr/>
                    <a:lstStyle/>
                    <a:p>
                      <a:r>
                        <a:rPr lang="en-US" sz="1000"/>
                        <a:t>0.5809%</a:t>
                      </a:r>
                      <a:endParaRPr lang="en-US" sz="1000"/>
                    </a:p>
                  </a:txBody>
                  <a:tcPr/>
                </a:tc>
                <a:tc>
                  <a:txBody>
                    <a:bodyPr/>
                    <a:lstStyle/>
                    <a:p>
                      <a:r>
                        <a:rPr lang="en-US" sz="1000"/>
                        <a:t>61.5%</a:t>
                      </a:r>
                      <a:endParaRPr lang="en-US" sz="1000"/>
                    </a:p>
                  </a:txBody>
                  <a:tcPr/>
                </a:tc>
                <a:extLst>
                  <a:ext uri="{0D108BD9-81ED-4DB2-BD59-A6C34878D82A}">
                    <a16:rowId xmlns:a16="http://schemas.microsoft.com/office/drawing/2014/main" val="1787210168"/>
                  </a:ext>
                </a:extLst>
              </a:tr>
              <a:tr h="370840">
                <a:tc>
                  <a:txBody>
                    <a:bodyPr/>
                    <a:lstStyle/>
                    <a:p>
                      <a:r>
                        <a:rPr lang="en-US" sz="1000"/>
                        <a:t>Banco Macro</a:t>
                      </a:r>
                      <a:endParaRPr lang="en-US" sz="1000"/>
                    </a:p>
                  </a:txBody>
                  <a:tcPr/>
                </a:tc>
                <a:tc>
                  <a:txBody>
                    <a:bodyPr/>
                    <a:lstStyle/>
                    <a:p>
                      <a:r>
                        <a:rPr lang="en-US" sz="1000"/>
                        <a:t>423445</a:t>
                      </a:r>
                      <a:endParaRPr lang="en-US" sz="1000"/>
                    </a:p>
                  </a:txBody>
                  <a:tcPr/>
                </a:tc>
                <a:tc>
                  <a:txBody>
                    <a:bodyPr/>
                    <a:lstStyle/>
                    <a:p>
                      <a:r>
                        <a:rPr lang="en-US" sz="1000"/>
                        <a:t>2799</a:t>
                      </a:r>
                      <a:endParaRPr lang="en-US" sz="1000"/>
                    </a:p>
                  </a:txBody>
                  <a:tcPr/>
                </a:tc>
                <a:tc>
                  <a:txBody>
                    <a:bodyPr/>
                    <a:lstStyle/>
                    <a:p>
                      <a:r>
                        <a:rPr lang="en-US" sz="1000"/>
                        <a:t>31</a:t>
                      </a:r>
                      <a:endParaRPr lang="en-US" sz="1000"/>
                    </a:p>
                  </a:txBody>
                  <a:tcPr/>
                </a:tc>
                <a:tc>
                  <a:txBody>
                    <a:bodyPr/>
                    <a:lstStyle/>
                    <a:p>
                      <a:r>
                        <a:rPr lang="en-US" sz="1000"/>
                        <a:t>37149</a:t>
                      </a:r>
                      <a:endParaRPr lang="en-US" sz="1000"/>
                    </a:p>
                  </a:txBody>
                  <a:tcPr/>
                </a:tc>
                <a:tc>
                  <a:txBody>
                    <a:bodyPr/>
                    <a:lstStyle/>
                    <a:p>
                      <a:r>
                        <a:rPr lang="en-US" sz="1000"/>
                        <a:t>759</a:t>
                      </a:r>
                      <a:endParaRPr lang="en-US" sz="1000"/>
                    </a:p>
                  </a:txBody>
                  <a:tcPr/>
                </a:tc>
                <a:tc>
                  <a:txBody>
                    <a:bodyPr/>
                    <a:lstStyle/>
                    <a:p>
                      <a:r>
                        <a:rPr lang="en-US" sz="1000"/>
                        <a:t>1655</a:t>
                      </a:r>
                      <a:endParaRPr lang="en-US" sz="1000"/>
                    </a:p>
                  </a:txBody>
                  <a:tcPr/>
                </a:tc>
                <a:tc>
                  <a:txBody>
                    <a:bodyPr/>
                    <a:lstStyle/>
                    <a:p>
                      <a:r>
                        <a:rPr lang="en-US" sz="1000"/>
                        <a:t>0</a:t>
                      </a:r>
                      <a:endParaRPr lang="en-US" sz="1000"/>
                    </a:p>
                  </a:txBody>
                  <a:tcPr/>
                </a:tc>
                <a:tc>
                  <a:txBody>
                    <a:bodyPr/>
                    <a:lstStyle/>
                    <a:p>
                      <a:r>
                        <a:rPr lang="en-US" sz="1000"/>
                        <a:t>0.3024%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76360233"/>
                  </a:ext>
                </a:extLst>
              </a:tr>
              <a:tr h="370840">
                <a:tc>
                  <a:txBody>
                    <a:bodyPr/>
                    <a:lstStyle/>
                    <a:p>
                      <a:r>
                        <a:rPr lang="en-US" sz="1000"/>
                        <a:t>HSBC Argentina</a:t>
                      </a:r>
                      <a:endParaRPr lang="en-US" sz="1000"/>
                    </a:p>
                  </a:txBody>
                  <a:tcPr/>
                </a:tc>
                <a:tc>
                  <a:txBody>
                    <a:bodyPr/>
                    <a:lstStyle/>
                    <a:p>
                      <a:r>
                        <a:rPr lang="en-US" sz="1000"/>
                        <a:t>144555</a:t>
                      </a:r>
                      <a:endParaRPr lang="en-US" sz="1000"/>
                    </a:p>
                  </a:txBody>
                  <a:tcPr/>
                </a:tc>
                <a:tc>
                  <a:txBody>
                    <a:bodyPr/>
                    <a:lstStyle/>
                    <a:p>
                      <a:r>
                        <a:rPr lang="en-US" sz="1000"/>
                        <a:t>1824</a:t>
                      </a:r>
                      <a:endParaRPr lang="en-US" sz="1000"/>
                    </a:p>
                  </a:txBody>
                  <a:tcPr/>
                </a:tc>
                <a:tc>
                  <a:txBody>
                    <a:bodyPr/>
                    <a:lstStyle/>
                    <a:p>
                      <a:r>
                        <a:rPr lang="en-US" sz="1000"/>
                        <a:t>55</a:t>
                      </a:r>
                      <a:endParaRPr lang="en-US" sz="1000"/>
                    </a:p>
                  </a:txBody>
                  <a:tcPr/>
                </a:tc>
                <a:tc>
                  <a:txBody>
                    <a:bodyPr/>
                    <a:lstStyle/>
                    <a:p>
                      <a:r>
                        <a:rPr lang="en-US" sz="1000"/>
                        <a:t>2025</a:t>
                      </a:r>
                      <a:endParaRPr lang="en-US" sz="1000"/>
                    </a:p>
                  </a:txBody>
                  <a:tcPr/>
                </a:tc>
                <a:tc>
                  <a:txBody>
                    <a:bodyPr/>
                    <a:lstStyle/>
                    <a:p>
                      <a:r>
                        <a:rPr lang="en-US" sz="1000"/>
                        <a:t>966</a:t>
                      </a:r>
                      <a:endParaRPr lang="en-US" sz="1000"/>
                    </a:p>
                  </a:txBody>
                  <a:tcPr/>
                </a:tc>
                <a:tc>
                  <a:txBody>
                    <a:bodyPr/>
                    <a:lstStyle/>
                    <a:p>
                      <a:r>
                        <a:rPr lang="en-US" sz="1000"/>
                        <a:t>103</a:t>
                      </a:r>
                      <a:endParaRPr lang="en-US" sz="1000"/>
                    </a:p>
                  </a:txBody>
                  <a:tcPr/>
                </a:tc>
                <a:tc>
                  <a:txBody>
                    <a:bodyPr/>
                    <a:lstStyle/>
                    <a:p>
                      <a:r>
                        <a:rPr lang="en-US" sz="1000"/>
                        <a:t>0</a:t>
                      </a:r>
                      <a:endParaRPr lang="en-US" sz="1000"/>
                    </a:p>
                  </a:txBody>
                  <a:tcPr/>
                </a:tc>
                <a:tc>
                  <a:txBody>
                    <a:bodyPr/>
                    <a:lstStyle/>
                    <a:p>
                      <a:r>
                        <a:rPr lang="en-US" sz="1000"/>
                        <a:t>0.0392%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479218577"/>
                  </a:ext>
                </a:extLst>
              </a:tr>
            </a:tbl>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2596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6883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95579332"/>
                    </a:ext>
                  </a:extLst>
                </a:gridCol>
                <a:gridCol w="740664">
                  <a:extLst>
                    <a:ext uri="{9D8B030D-6E8A-4147-A177-3AD203B41FA5}">
                      <a16:colId xmlns:a16="http://schemas.microsoft.com/office/drawing/2014/main" val="4023149076"/>
                    </a:ext>
                  </a:extLst>
                </a:gridCol>
                <a:gridCol w="740664">
                  <a:extLst>
                    <a:ext uri="{9D8B030D-6E8A-4147-A177-3AD203B41FA5}">
                      <a16:colId xmlns:a16="http://schemas.microsoft.com/office/drawing/2014/main" val="3273878058"/>
                    </a:ext>
                  </a:extLst>
                </a:gridCol>
                <a:gridCol w="740664">
                  <a:extLst>
                    <a:ext uri="{9D8B030D-6E8A-4147-A177-3AD203B41FA5}">
                      <a16:colId xmlns:a16="http://schemas.microsoft.com/office/drawing/2014/main" val="2633867977"/>
                    </a:ext>
                  </a:extLst>
                </a:gridCol>
                <a:gridCol w="740664">
                  <a:extLst>
                    <a:ext uri="{9D8B030D-6E8A-4147-A177-3AD203B41FA5}">
                      <a16:colId xmlns:a16="http://schemas.microsoft.com/office/drawing/2014/main" val="1654675622"/>
                    </a:ext>
                  </a:extLst>
                </a:gridCol>
                <a:gridCol w="740664">
                  <a:extLst>
                    <a:ext uri="{9D8B030D-6E8A-4147-A177-3AD203B41FA5}">
                      <a16:colId xmlns:a16="http://schemas.microsoft.com/office/drawing/2014/main" val="2271507593"/>
                    </a:ext>
                  </a:extLst>
                </a:gridCol>
                <a:gridCol w="740664">
                  <a:extLst>
                    <a:ext uri="{9D8B030D-6E8A-4147-A177-3AD203B41FA5}">
                      <a16:colId xmlns:a16="http://schemas.microsoft.com/office/drawing/2014/main" val="1277854036"/>
                    </a:ext>
                  </a:extLst>
                </a:gridCol>
                <a:gridCol w="740664">
                  <a:extLst>
                    <a:ext uri="{9D8B030D-6E8A-4147-A177-3AD203B41FA5}">
                      <a16:colId xmlns:a16="http://schemas.microsoft.com/office/drawing/2014/main" val="3668201812"/>
                    </a:ext>
                  </a:extLst>
                </a:gridCol>
                <a:gridCol w="740664">
                  <a:extLst>
                    <a:ext uri="{9D8B030D-6E8A-4147-A177-3AD203B41FA5}">
                      <a16:colId xmlns:a16="http://schemas.microsoft.com/office/drawing/2014/main" val="3558444757"/>
                    </a:ext>
                  </a:extLst>
                </a:gridCol>
                <a:gridCol w="740664">
                  <a:extLst>
                    <a:ext uri="{9D8B030D-6E8A-4147-A177-3AD203B41FA5}">
                      <a16:colId xmlns:a16="http://schemas.microsoft.com/office/drawing/2014/main" val="154382942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212625448"/>
                  </a:ext>
                </a:extLst>
              </a:tr>
              <a:tr h="370840">
                <a:tc>
                  <a:txBody>
                    <a:bodyPr/>
                    <a:lstStyle/>
                    <a:p>
                      <a:r>
                        <a:rPr lang="en-US" sz="1000"/>
                        <a:t>Banco Nación</a:t>
                      </a:r>
                      <a:endParaRPr lang="en-US" sz="1000"/>
                    </a:p>
                  </a:txBody>
                  <a:tcPr/>
                </a:tc>
                <a:tc>
                  <a:txBody>
                    <a:bodyPr/>
                    <a:lstStyle/>
                    <a:p>
                      <a:r>
                        <a:rPr lang="en-US" sz="1000"/>
                        <a:t>37983</a:t>
                      </a:r>
                      <a:endParaRPr lang="en-US" sz="1000"/>
                    </a:p>
                  </a:txBody>
                  <a:tcPr/>
                </a:tc>
                <a:tc>
                  <a:txBody>
                    <a:bodyPr/>
                    <a:lstStyle/>
                    <a:p>
                      <a:r>
                        <a:rPr lang="en-US" sz="1000"/>
                        <a:t>3815</a:t>
                      </a:r>
                      <a:endParaRPr lang="en-US" sz="1000"/>
                    </a:p>
                  </a:txBody>
                  <a:tcPr/>
                </a:tc>
                <a:tc>
                  <a:txBody>
                    <a:bodyPr/>
                    <a:lstStyle/>
                    <a:p>
                      <a:r>
                        <a:rPr lang="en-US" sz="1000"/>
                        <a:t>41</a:t>
                      </a:r>
                      <a:endParaRPr lang="en-US" sz="1000"/>
                    </a:p>
                  </a:txBody>
                  <a:tcPr/>
                </a:tc>
                <a:tc>
                  <a:txBody>
                    <a:bodyPr/>
                    <a:lstStyle/>
                    <a:p>
                      <a:r>
                        <a:rPr lang="en-US" sz="1000"/>
                        <a:t>6224</a:t>
                      </a:r>
                      <a:endParaRPr lang="en-US" sz="1000"/>
                    </a:p>
                  </a:txBody>
                  <a:tcPr/>
                </a:tc>
                <a:tc>
                  <a:txBody>
                    <a:bodyPr/>
                    <a:lstStyle/>
                    <a:p>
                      <a:r>
                        <a:rPr lang="en-US" sz="1000"/>
                        <a:t>1639</a:t>
                      </a:r>
                      <a:endParaRPr lang="en-US" sz="1000"/>
                    </a:p>
                  </a:txBody>
                  <a:tcPr/>
                </a:tc>
                <a:tc>
                  <a:txBody>
                    <a:bodyPr/>
                    <a:lstStyle/>
                    <a:p>
                      <a:r>
                        <a:rPr lang="en-US" sz="1000"/>
                        <a:t>2321</a:t>
                      </a:r>
                      <a:endParaRPr lang="en-US" sz="1000"/>
                    </a:p>
                  </a:txBody>
                  <a:tcPr/>
                </a:tc>
                <a:tc>
                  <a:txBody>
                    <a:bodyPr/>
                    <a:lstStyle/>
                    <a:p>
                      <a:r>
                        <a:rPr lang="en-US" sz="1000"/>
                        <a:t>0</a:t>
                      </a:r>
                      <a:endParaRPr lang="en-US" sz="1000"/>
                    </a:p>
                  </a:txBody>
                  <a:tcPr/>
                </a:tc>
                <a:tc>
                  <a:txBody>
                    <a:bodyPr/>
                    <a:lstStyle/>
                    <a:p>
                      <a:r>
                        <a:rPr lang="en-US" sz="1000"/>
                        <a:t>0.6885%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70265545"/>
                  </a:ext>
                </a:extLst>
              </a:tr>
            </a:tbl>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5923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31508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5410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6597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2642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80153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9169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84892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5794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4609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8450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58032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2201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48969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1138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02983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5091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35506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751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84632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797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27869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0331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33569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4641878"/>
                    </a:ext>
                  </a:extLst>
                </a:gridCol>
                <a:gridCol w="658368">
                  <a:extLst>
                    <a:ext uri="{9D8B030D-6E8A-4147-A177-3AD203B41FA5}">
                      <a16:colId xmlns:a16="http://schemas.microsoft.com/office/drawing/2014/main" val="1859394237"/>
                    </a:ext>
                  </a:extLst>
                </a:gridCol>
                <a:gridCol w="658368">
                  <a:extLst>
                    <a:ext uri="{9D8B030D-6E8A-4147-A177-3AD203B41FA5}">
                      <a16:colId xmlns:a16="http://schemas.microsoft.com/office/drawing/2014/main" val="3633066595"/>
                    </a:ext>
                  </a:extLst>
                </a:gridCol>
                <a:gridCol w="658368">
                  <a:extLst>
                    <a:ext uri="{9D8B030D-6E8A-4147-A177-3AD203B41FA5}">
                      <a16:colId xmlns:a16="http://schemas.microsoft.com/office/drawing/2014/main" val="1425332224"/>
                    </a:ext>
                  </a:extLst>
                </a:gridCol>
                <a:gridCol w="658368">
                  <a:extLst>
                    <a:ext uri="{9D8B030D-6E8A-4147-A177-3AD203B41FA5}">
                      <a16:colId xmlns:a16="http://schemas.microsoft.com/office/drawing/2014/main" val="2086210999"/>
                    </a:ext>
                  </a:extLst>
                </a:gridCol>
                <a:gridCol w="658368">
                  <a:extLst>
                    <a:ext uri="{9D8B030D-6E8A-4147-A177-3AD203B41FA5}">
                      <a16:colId xmlns:a16="http://schemas.microsoft.com/office/drawing/2014/main" val="3474606852"/>
                    </a:ext>
                  </a:extLst>
                </a:gridCol>
                <a:gridCol w="658368">
                  <a:extLst>
                    <a:ext uri="{9D8B030D-6E8A-4147-A177-3AD203B41FA5}">
                      <a16:colId xmlns:a16="http://schemas.microsoft.com/office/drawing/2014/main" val="2646838295"/>
                    </a:ext>
                  </a:extLst>
                </a:gridCol>
                <a:gridCol w="658368">
                  <a:extLst>
                    <a:ext uri="{9D8B030D-6E8A-4147-A177-3AD203B41FA5}">
                      <a16:colId xmlns:a16="http://schemas.microsoft.com/office/drawing/2014/main" val="92986864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243539457"/>
                  </a:ext>
                </a:extLst>
              </a:tr>
              <a:tr h="370840">
                <a:tc>
                  <a:txBody>
                    <a:bodyPr/>
                    <a:lstStyle/>
                    <a:p>
                      <a:r>
                        <a:rPr lang="es-ES" sz="1000" b="1"/>
                        <a:t>BBVA Francés - 2016-12-11 10:00:01</a:t>
                      </a:r>
                      <a:r>
                        <a:rPr lang="es-ES" sz="1000"/>
                        <a:t>
Llega el partido que paraliza al país y millones de hinchas. ¿A vos qué colores te movilizan?</a:t>
                      </a:r>
                      <a:endParaRPr lang="en-US" sz="1000"/>
                    </a:p>
                  </a:txBody>
                  <a:tcPr/>
                </a:tc>
                <a:tc>
                  <a:txBody>
                    <a:bodyPr/>
                    <a:lstStyle/>
                    <a:p>
                      <a:r>
                        <a:rPr lang="en-US" sz="1000"/>
                        <a:t>42929</a:t>
                      </a:r>
                      <a:endParaRPr lang="en-US" sz="1000"/>
                    </a:p>
                  </a:txBody>
                  <a:tcPr/>
                </a:tc>
                <a:tc>
                  <a:txBody>
                    <a:bodyPr/>
                    <a:lstStyle/>
                    <a:p>
                      <a:r>
                        <a:rPr lang="en-US" sz="1000"/>
                        <a:t>41464</a:t>
                      </a:r>
                      <a:endParaRPr lang="en-US" sz="1000"/>
                    </a:p>
                  </a:txBody>
                  <a:tcPr/>
                </a:tc>
                <a:tc>
                  <a:txBody>
                    <a:bodyPr/>
                    <a:lstStyle/>
                    <a:p>
                      <a:r>
                        <a:rPr lang="en-US" sz="1000"/>
                        <a:t>922</a:t>
                      </a:r>
                      <a:endParaRPr lang="en-US" sz="1000"/>
                    </a:p>
                  </a:txBody>
                  <a:tcPr/>
                </a:tc>
                <a:tc>
                  <a:txBody>
                    <a:bodyPr/>
                    <a:lstStyle/>
                    <a:p>
                      <a:r>
                        <a:rPr lang="en-US" sz="1000"/>
                        <a:t>543</a:t>
                      </a:r>
                      <a:endParaRPr lang="en-US" sz="1000"/>
                    </a:p>
                  </a:txBody>
                  <a:tcPr/>
                </a:tc>
                <a:tc>
                  <a:txBody>
                    <a:bodyPr/>
                    <a:lstStyle/>
                    <a:p>
                      <a:r>
                        <a:rPr lang="en-US" sz="1000"/>
                        <a:t>3.4993%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74276300"/>
                  </a:ext>
                </a:extLst>
              </a:tr>
              <a:tr h="370840">
                <a:tc>
                  <a:txBody>
                    <a:bodyPr/>
                    <a:lstStyle/>
                    <a:p>
                      <a:r>
                        <a:rPr lang="es-ES" sz="1000" b="1"/>
                        <a:t>BBVA Francés - 2016-12-16 00:08:47</a:t>
                      </a:r>
                      <a:r>
                        <a:rPr lang="es-ES" sz="1000"/>
                        <a:t>
¡Felicitamos a los campeones de la #CopaArgentina! ¡Grande River! Compartí el post y hacé que tu pasión de la vuelta a toda la Argentina.</a:t>
                      </a:r>
                      <a:endParaRPr lang="en-US" sz="1000"/>
                    </a:p>
                  </a:txBody>
                  <a:tcPr/>
                </a:tc>
                <a:tc>
                  <a:txBody>
                    <a:bodyPr/>
                    <a:lstStyle/>
                    <a:p>
                      <a:r>
                        <a:rPr lang="en-US" sz="1000"/>
                        <a:t>24349</a:t>
                      </a:r>
                      <a:endParaRPr lang="en-US" sz="1000"/>
                    </a:p>
                  </a:txBody>
                  <a:tcPr/>
                </a:tc>
                <a:tc>
                  <a:txBody>
                    <a:bodyPr/>
                    <a:lstStyle/>
                    <a:p>
                      <a:r>
                        <a:rPr lang="en-US" sz="1000"/>
                        <a:t>19345</a:t>
                      </a:r>
                      <a:endParaRPr lang="en-US" sz="1000"/>
                    </a:p>
                  </a:txBody>
                  <a:tcPr/>
                </a:tc>
                <a:tc>
                  <a:txBody>
                    <a:bodyPr/>
                    <a:lstStyle/>
                    <a:p>
                      <a:r>
                        <a:rPr lang="en-US" sz="1000"/>
                        <a:t>374</a:t>
                      </a:r>
                      <a:endParaRPr lang="en-US" sz="1000"/>
                    </a:p>
                  </a:txBody>
                  <a:tcPr/>
                </a:tc>
                <a:tc>
                  <a:txBody>
                    <a:bodyPr/>
                    <a:lstStyle/>
                    <a:p>
                      <a:r>
                        <a:rPr lang="en-US" sz="1000"/>
                        <a:t>4630</a:t>
                      </a:r>
                      <a:endParaRPr lang="en-US" sz="1000"/>
                    </a:p>
                  </a:txBody>
                  <a:tcPr/>
                </a:tc>
                <a:tc>
                  <a:txBody>
                    <a:bodyPr/>
                    <a:lstStyle/>
                    <a:p>
                      <a:r>
                        <a:rPr lang="en-US" sz="1000"/>
                        <a:t>1.9760%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82492733"/>
                  </a:ext>
                </a:extLst>
              </a:tr>
              <a:tr h="370840">
                <a:tc>
                  <a:txBody>
                    <a:bodyPr/>
                    <a:lstStyle/>
                    <a:p>
                      <a:r>
                        <a:rPr lang="es-ES" sz="1000" b="1"/>
                        <a:t>BBVA Francés - 2016-12-12 12:48:32</a:t>
                      </a:r>
                      <a:r>
                        <a:rPr lang="es-ES" sz="1000"/>
                        <a:t>
¡Feliz día para todos los Hinchas Xeneizes!. Compartí si sos de los que dejan todo por Boca.</a:t>
                      </a:r>
                      <a:endParaRPr lang="en-US" sz="1000"/>
                    </a:p>
                  </a:txBody>
                  <a:tcPr/>
                </a:tc>
                <a:tc>
                  <a:txBody>
                    <a:bodyPr/>
                    <a:lstStyle/>
                    <a:p>
                      <a:r>
                        <a:rPr lang="en-US" sz="1000"/>
                        <a:t>11819</a:t>
                      </a:r>
                      <a:endParaRPr lang="en-US" sz="1000"/>
                    </a:p>
                  </a:txBody>
                  <a:tcPr/>
                </a:tc>
                <a:tc>
                  <a:txBody>
                    <a:bodyPr/>
                    <a:lstStyle/>
                    <a:p>
                      <a:r>
                        <a:rPr lang="en-US" sz="1000"/>
                        <a:t>9653</a:t>
                      </a:r>
                      <a:endParaRPr lang="en-US" sz="1000"/>
                    </a:p>
                  </a:txBody>
                  <a:tcPr/>
                </a:tc>
                <a:tc>
                  <a:txBody>
                    <a:bodyPr/>
                    <a:lstStyle/>
                    <a:p>
                      <a:r>
                        <a:rPr lang="en-US" sz="1000"/>
                        <a:t>168</a:t>
                      </a:r>
                      <a:endParaRPr lang="en-US" sz="1000"/>
                    </a:p>
                  </a:txBody>
                  <a:tcPr/>
                </a:tc>
                <a:tc>
                  <a:txBody>
                    <a:bodyPr/>
                    <a:lstStyle/>
                    <a:p>
                      <a:r>
                        <a:rPr lang="en-US" sz="1000"/>
                        <a:t>1998</a:t>
                      </a:r>
                      <a:endParaRPr lang="en-US" sz="1000"/>
                    </a:p>
                  </a:txBody>
                  <a:tcPr/>
                </a:tc>
                <a:tc>
                  <a:txBody>
                    <a:bodyPr/>
                    <a:lstStyle/>
                    <a:p>
                      <a:r>
                        <a:rPr lang="en-US" sz="1000"/>
                        <a:t>0.9624%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03899569"/>
                  </a:ext>
                </a:extLst>
              </a:tr>
              <a:tr h="370840">
                <a:tc>
                  <a:txBody>
                    <a:bodyPr/>
                    <a:lstStyle/>
                    <a:p>
                      <a:r>
                        <a:rPr lang="es-ES" sz="1000" b="1"/>
                        <a:t>Banco Galicia - 2016-12-12 17:24:35</a:t>
                      </a:r>
                      <a:r>
                        <a:rPr lang="es-ES" sz="1000"/>
                        <a:t>
¡Diciembre es una pinturita! Ponele color a las #Fiestas con estos beneficios en pinturerías: http://bit.ly/2hqVVU1</a:t>
                      </a:r>
                      <a:endParaRPr lang="en-US" sz="1000"/>
                    </a:p>
                  </a:txBody>
                  <a:tcPr/>
                </a:tc>
                <a:tc>
                  <a:txBody>
                    <a:bodyPr/>
                    <a:lstStyle/>
                    <a:p>
                      <a:r>
                        <a:rPr lang="en-US" sz="1000"/>
                        <a:t>8240</a:t>
                      </a:r>
                      <a:endParaRPr lang="en-US" sz="1000"/>
                    </a:p>
                  </a:txBody>
                  <a:tcPr/>
                </a:tc>
                <a:tc>
                  <a:txBody>
                    <a:bodyPr/>
                    <a:lstStyle/>
                    <a:p>
                      <a:r>
                        <a:rPr lang="en-US" sz="1000"/>
                        <a:t>8098</a:t>
                      </a:r>
                      <a:endParaRPr lang="en-US" sz="1000"/>
                    </a:p>
                  </a:txBody>
                  <a:tcPr/>
                </a:tc>
                <a:tc>
                  <a:txBody>
                    <a:bodyPr/>
                    <a:lstStyle/>
                    <a:p>
                      <a:r>
                        <a:rPr lang="en-US" sz="1000"/>
                        <a:t>46</a:t>
                      </a:r>
                      <a:endParaRPr lang="en-US" sz="1000"/>
                    </a:p>
                  </a:txBody>
                  <a:tcPr/>
                </a:tc>
                <a:tc>
                  <a:txBody>
                    <a:bodyPr/>
                    <a:lstStyle/>
                    <a:p>
                      <a:r>
                        <a:rPr lang="en-US" sz="1000"/>
                        <a:t>96</a:t>
                      </a:r>
                      <a:endParaRPr lang="en-US" sz="1000"/>
                    </a:p>
                  </a:txBody>
                  <a:tcPr/>
                </a:tc>
                <a:tc>
                  <a:txBody>
                    <a:bodyPr/>
                    <a:lstStyle/>
                    <a:p>
                      <a:r>
                        <a:rPr lang="en-US" sz="1000"/>
                        <a:t>0.7863%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484985332"/>
                  </a:ext>
                </a:extLst>
              </a:tr>
              <a:tr h="370840">
                <a:tc>
                  <a:txBody>
                    <a:bodyPr/>
                    <a:lstStyle/>
                    <a:p>
                      <a:r>
                        <a:rPr lang="es-ES" sz="1000" b="1"/>
                        <a:t>BBVA Francés - 2016-12-28 15:02:01</a:t>
                      </a:r>
                      <a:r>
                        <a:rPr lang="es-ES" sz="1000"/>
                        <a:t>
#GraciasCave por tanto. Si querés salir a decir que era broma y seguís jugando, todavía estás a tiempo ;). #DíaDeLosInocentes</a:t>
                      </a:r>
                      <a:endParaRPr lang="en-US" sz="1000"/>
                    </a:p>
                  </a:txBody>
                  <a:tcPr/>
                </a:tc>
                <a:tc>
                  <a:txBody>
                    <a:bodyPr/>
                    <a:lstStyle/>
                    <a:p>
                      <a:r>
                        <a:rPr lang="en-US" sz="1000"/>
                        <a:t>7863</a:t>
                      </a:r>
                      <a:endParaRPr lang="en-US" sz="1000"/>
                    </a:p>
                  </a:txBody>
                  <a:tcPr/>
                </a:tc>
                <a:tc>
                  <a:txBody>
                    <a:bodyPr/>
                    <a:lstStyle/>
                    <a:p>
                      <a:r>
                        <a:rPr lang="en-US" sz="1000"/>
                        <a:t>7294</a:t>
                      </a:r>
                      <a:endParaRPr lang="en-US" sz="1000"/>
                    </a:p>
                  </a:txBody>
                  <a:tcPr/>
                </a:tc>
                <a:tc>
                  <a:txBody>
                    <a:bodyPr/>
                    <a:lstStyle/>
                    <a:p>
                      <a:r>
                        <a:rPr lang="en-US" sz="1000"/>
                        <a:t>133</a:t>
                      </a:r>
                      <a:endParaRPr lang="en-US" sz="1000"/>
                    </a:p>
                  </a:txBody>
                  <a:tcPr/>
                </a:tc>
                <a:tc>
                  <a:txBody>
                    <a:bodyPr/>
                    <a:lstStyle/>
                    <a:p>
                      <a:r>
                        <a:rPr lang="en-US" sz="1000"/>
                        <a:t>436</a:t>
                      </a:r>
                      <a:endParaRPr lang="en-US" sz="1000"/>
                    </a:p>
                  </a:txBody>
                  <a:tcPr/>
                </a:tc>
                <a:tc>
                  <a:txBody>
                    <a:bodyPr/>
                    <a:lstStyle/>
                    <a:p>
                      <a:r>
                        <a:rPr lang="en-US" sz="1000"/>
                        <a:t>0.6316%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53257722"/>
                  </a:ext>
                </a:extLst>
              </a:tr>
              <a:tr h="370840">
                <a:tc>
                  <a:txBody>
                    <a:bodyPr/>
                    <a:lstStyle/>
                    <a:p>
                      <a:r>
                        <a:rPr lang="es-ES" sz="1000" b="1"/>
                        <a:t>Banco Supervielle - 2016-12-11 09:00:01</a:t>
                      </a:r>
                      <a:r>
                        <a:rPr lang="es-ES" sz="1000"/>
                        <a:t>
Del 14 al 17 de diciembre disfrutá de un 25% de ahorro y cuotas en shoppings para llenar el arbolito de regalos. Si sos cliente Identité, tenés 30% de ahorro y cuotas. Más información en: https://goo.gl/t8fHUZ</a:t>
                      </a:r>
                      <a:endParaRPr lang="en-US" sz="1000"/>
                    </a:p>
                  </a:txBody>
                  <a:tcPr/>
                </a:tc>
                <a:tc>
                  <a:txBody>
                    <a:bodyPr/>
                    <a:lstStyle/>
                    <a:p>
                      <a:r>
                        <a:rPr lang="en-US" sz="1000"/>
                        <a:t>6684</a:t>
                      </a:r>
                      <a:endParaRPr lang="en-US" sz="1000"/>
                    </a:p>
                  </a:txBody>
                  <a:tcPr/>
                </a:tc>
                <a:tc>
                  <a:txBody>
                    <a:bodyPr/>
                    <a:lstStyle/>
                    <a:p>
                      <a:r>
                        <a:rPr lang="en-US" sz="1000"/>
                        <a:t>6627</a:t>
                      </a:r>
                      <a:endParaRPr lang="en-US" sz="1000"/>
                    </a:p>
                  </a:txBody>
                  <a:tcPr/>
                </a:tc>
                <a:tc>
                  <a:txBody>
                    <a:bodyPr/>
                    <a:lstStyle/>
                    <a:p>
                      <a:r>
                        <a:rPr lang="en-US" sz="1000"/>
                        <a:t>40</a:t>
                      </a:r>
                      <a:endParaRPr lang="en-US" sz="1000"/>
                    </a:p>
                  </a:txBody>
                  <a:tcPr/>
                </a:tc>
                <a:tc>
                  <a:txBody>
                    <a:bodyPr/>
                    <a:lstStyle/>
                    <a:p>
                      <a:r>
                        <a:rPr lang="en-US" sz="1000"/>
                        <a:t>17</a:t>
                      </a:r>
                      <a:endParaRPr lang="en-US" sz="1000"/>
                    </a:p>
                  </a:txBody>
                  <a:tcPr/>
                </a:tc>
                <a:tc>
                  <a:txBody>
                    <a:bodyPr/>
                    <a:lstStyle/>
                    <a:p>
                      <a:r>
                        <a:rPr lang="en-US" sz="1000"/>
                        <a:t>1.3174%</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920262927"/>
                  </a:ext>
                </a:extLst>
              </a:tr>
              <a:tr h="370840">
                <a:tc>
                  <a:txBody>
                    <a:bodyPr/>
                    <a:lstStyle/>
                    <a:p>
                      <a:r>
                        <a:rPr lang="es-ES" sz="1000" b="1"/>
                        <a:t>BBVA Francés - 2016-12-25 01:00:00</a:t>
                      </a:r>
                      <a:r>
                        <a:rPr lang="es-ES" sz="1000"/>
                        <a:t>
Desde BBVA Francés deseamos que se cumplan todos tus deseos para el 2017. Contanos, ¿cuáles son?</a:t>
                      </a:r>
                      <a:endParaRPr lang="en-US" sz="1000"/>
                    </a:p>
                  </a:txBody>
                  <a:tcPr/>
                </a:tc>
                <a:tc>
                  <a:txBody>
                    <a:bodyPr/>
                    <a:lstStyle/>
                    <a:p>
                      <a:r>
                        <a:rPr lang="en-US" sz="1000"/>
                        <a:t>6583</a:t>
                      </a:r>
                      <a:endParaRPr lang="en-US" sz="1000"/>
                    </a:p>
                  </a:txBody>
                  <a:tcPr/>
                </a:tc>
                <a:tc>
                  <a:txBody>
                    <a:bodyPr/>
                    <a:lstStyle/>
                    <a:p>
                      <a:r>
                        <a:rPr lang="en-US" sz="1000"/>
                        <a:t>6231</a:t>
                      </a:r>
                      <a:endParaRPr lang="en-US" sz="1000"/>
                    </a:p>
                  </a:txBody>
                  <a:tcPr/>
                </a:tc>
                <a:tc>
                  <a:txBody>
                    <a:bodyPr/>
                    <a:lstStyle/>
                    <a:p>
                      <a:r>
                        <a:rPr lang="en-US" sz="1000"/>
                        <a:t>203</a:t>
                      </a:r>
                      <a:endParaRPr lang="en-US" sz="1000"/>
                    </a:p>
                  </a:txBody>
                  <a:tcPr/>
                </a:tc>
                <a:tc>
                  <a:txBody>
                    <a:bodyPr/>
                    <a:lstStyle/>
                    <a:p>
                      <a:r>
                        <a:rPr lang="en-US" sz="1000"/>
                        <a:t>149</a:t>
                      </a:r>
                      <a:endParaRPr lang="en-US" sz="1000"/>
                    </a:p>
                  </a:txBody>
                  <a:tcPr/>
                </a:tc>
                <a:tc>
                  <a:txBody>
                    <a:bodyPr/>
                    <a:lstStyle/>
                    <a:p>
                      <a:r>
                        <a:rPr lang="en-US" sz="1000"/>
                        <a:t>0.5304%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149340771"/>
                  </a:ext>
                </a:extLst>
              </a:tr>
              <a:tr h="370840">
                <a:tc>
                  <a:txBody>
                    <a:bodyPr/>
                    <a:lstStyle/>
                    <a:p>
                      <a:r>
                        <a:rPr lang="es-ES" sz="1000" b="1"/>
                        <a:t>Banco Nación - 2016-12-14 10:59:00</a:t>
                      </a:r>
                      <a:r>
                        <a:rPr lang="es-ES" sz="1000"/>
                        <a:t>
Los créditos del Nación, son los créditos del año. Mirá este video y luego, enterate más en &gt; www.bna.com.ar 😊🚗🏡🚜🔧👏👏👏</a:t>
                      </a:r>
                      <a:endParaRPr lang="en-US" sz="1000"/>
                    </a:p>
                  </a:txBody>
                  <a:tcPr/>
                </a:tc>
                <a:tc>
                  <a:txBody>
                    <a:bodyPr/>
                    <a:lstStyle/>
                    <a:p>
                      <a:r>
                        <a:rPr lang="en-US" sz="1000"/>
                        <a:t>6148</a:t>
                      </a:r>
                      <a:endParaRPr lang="en-US" sz="1000"/>
                    </a:p>
                  </a:txBody>
                  <a:tcPr/>
                </a:tc>
                <a:tc>
                  <a:txBody>
                    <a:bodyPr/>
                    <a:lstStyle/>
                    <a:p>
                      <a:r>
                        <a:rPr lang="en-US" sz="1000"/>
                        <a:t>4518</a:t>
                      </a:r>
                      <a:endParaRPr lang="en-US" sz="1000"/>
                    </a:p>
                  </a:txBody>
                  <a:tcPr/>
                </a:tc>
                <a:tc>
                  <a:txBody>
                    <a:bodyPr/>
                    <a:lstStyle/>
                    <a:p>
                      <a:r>
                        <a:rPr lang="en-US" sz="1000"/>
                        <a:t>637</a:t>
                      </a:r>
                      <a:endParaRPr lang="en-US" sz="1000"/>
                    </a:p>
                  </a:txBody>
                  <a:tcPr/>
                </a:tc>
                <a:tc>
                  <a:txBody>
                    <a:bodyPr/>
                    <a:lstStyle/>
                    <a:p>
                      <a:r>
                        <a:rPr lang="en-US" sz="1000"/>
                        <a:t>993</a:t>
                      </a:r>
                      <a:endParaRPr lang="en-US" sz="1000"/>
                    </a:p>
                  </a:txBody>
                  <a:tcPr/>
                </a:tc>
                <a:tc>
                  <a:txBody>
                    <a:bodyPr/>
                    <a:lstStyle/>
                    <a:p>
                      <a:r>
                        <a:rPr lang="en-US" sz="1000"/>
                        <a:t>17.8280%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44661777"/>
                  </a:ext>
                </a:extLst>
              </a:tr>
              <a:tr h="370840">
                <a:tc>
                  <a:txBody>
                    <a:bodyPr/>
                    <a:lstStyle/>
                    <a:p>
                      <a:r>
                        <a:rPr lang="es-ES" sz="1000" b="1"/>
                        <a:t>Banco Supervielle - 2016-12-18 01:00:01</a:t>
                      </a:r>
                      <a:r>
                        <a:rPr lang="es-ES" sz="1000"/>
                        <a:t>
Del 19 al 21 de diciembre disfrutá de un 30% de ahorro y cuotas con tus tarjetas de crédito para regalarle ese juguete que tanto está esperando. Si sos cliente Identité, tenés 35% de ahorro y cuotas. Más información en https://goo.gl/t8fHUZ</a:t>
                      </a:r>
                      <a:endParaRPr lang="en-US" sz="1000"/>
                    </a:p>
                  </a:txBody>
                  <a:tcPr/>
                </a:tc>
                <a:tc>
                  <a:txBody>
                    <a:bodyPr/>
                    <a:lstStyle/>
                    <a:p>
                      <a:r>
                        <a:rPr lang="en-US" sz="1000"/>
                        <a:t>5951</a:t>
                      </a:r>
                      <a:endParaRPr lang="en-US" sz="1000"/>
                    </a:p>
                  </a:txBody>
                  <a:tcPr/>
                </a:tc>
                <a:tc>
                  <a:txBody>
                    <a:bodyPr/>
                    <a:lstStyle/>
                    <a:p>
                      <a:r>
                        <a:rPr lang="en-US" sz="1000"/>
                        <a:t>5914</a:t>
                      </a:r>
                      <a:endParaRPr lang="en-US" sz="1000"/>
                    </a:p>
                  </a:txBody>
                  <a:tcPr/>
                </a:tc>
                <a:tc>
                  <a:txBody>
                    <a:bodyPr/>
                    <a:lstStyle/>
                    <a:p>
                      <a:r>
                        <a:rPr lang="en-US" sz="1000"/>
                        <a:t>9</a:t>
                      </a:r>
                      <a:endParaRPr lang="en-US" sz="1000"/>
                    </a:p>
                  </a:txBody>
                  <a:tcPr/>
                </a:tc>
                <a:tc>
                  <a:txBody>
                    <a:bodyPr/>
                    <a:lstStyle/>
                    <a:p>
                      <a:r>
                        <a:rPr lang="en-US" sz="1000"/>
                        <a:t>28</a:t>
                      </a:r>
                      <a:endParaRPr lang="en-US" sz="1000"/>
                    </a:p>
                  </a:txBody>
                  <a:tcPr/>
                </a:tc>
                <a:tc>
                  <a:txBody>
                    <a:bodyPr/>
                    <a:lstStyle/>
                    <a:p>
                      <a:r>
                        <a:rPr lang="en-US" sz="1000"/>
                        <a:t>1.1715%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561008728"/>
                  </a:ext>
                </a:extLst>
              </a:tr>
              <a:tr h="370840">
                <a:tc>
                  <a:txBody>
                    <a:bodyPr/>
                    <a:lstStyle/>
                    <a:p>
                      <a:r>
                        <a:rPr lang="es-ES" sz="1000" b="1"/>
                        <a:t>Banco Galicia - 2017-01-01 12:00:00</a:t>
                      </a:r>
                      <a:r>
                        <a:rPr lang="es-ES" sz="1000"/>
                        <a:t>
¡Bienvenido #2017! ¿Qué objetivo para el año te tocó? ¡Detené la imagen para enterarte y contanos! #AñoNuevo #Galifiestas 🎉😄🎊💪👏</a:t>
                      </a:r>
                      <a:endParaRPr lang="en-US" sz="1000"/>
                    </a:p>
                  </a:txBody>
                  <a:tcPr/>
                </a:tc>
                <a:tc>
                  <a:txBody>
                    <a:bodyPr/>
                    <a:lstStyle/>
                    <a:p>
                      <a:r>
                        <a:rPr lang="en-US" sz="1000"/>
                        <a:t>5849</a:t>
                      </a:r>
                      <a:endParaRPr lang="en-US" sz="1000"/>
                    </a:p>
                  </a:txBody>
                  <a:tcPr/>
                </a:tc>
                <a:tc>
                  <a:txBody>
                    <a:bodyPr/>
                    <a:lstStyle/>
                    <a:p>
                      <a:r>
                        <a:rPr lang="en-US" sz="1000"/>
                        <a:t>4802</a:t>
                      </a:r>
                      <a:endParaRPr lang="en-US" sz="1000"/>
                    </a:p>
                  </a:txBody>
                  <a:tcPr/>
                </a:tc>
                <a:tc>
                  <a:txBody>
                    <a:bodyPr/>
                    <a:lstStyle/>
                    <a:p>
                      <a:r>
                        <a:rPr lang="en-US" sz="1000"/>
                        <a:t>432</a:t>
                      </a:r>
                      <a:endParaRPr lang="en-US" sz="1000"/>
                    </a:p>
                  </a:txBody>
                  <a:tcPr/>
                </a:tc>
                <a:tc>
                  <a:txBody>
                    <a:bodyPr/>
                    <a:lstStyle/>
                    <a:p>
                      <a:r>
                        <a:rPr lang="en-US" sz="1000"/>
                        <a:t>615</a:t>
                      </a:r>
                      <a:endParaRPr lang="en-US" sz="1000"/>
                    </a:p>
                  </a:txBody>
                  <a:tcPr/>
                </a:tc>
                <a:tc>
                  <a:txBody>
                    <a:bodyPr/>
                    <a:lstStyle/>
                    <a:p>
                      <a:r>
                        <a:rPr lang="en-US" sz="1000"/>
                        <a:t>0.5570%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19601004"/>
                  </a:ext>
                </a:extLst>
              </a:tr>
            </a:tbl>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5223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11488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2118805"/>
                    </a:ext>
                  </a:extLst>
                </a:gridCol>
                <a:gridCol w="658368">
                  <a:extLst>
                    <a:ext uri="{9D8B030D-6E8A-4147-A177-3AD203B41FA5}">
                      <a16:colId xmlns:a16="http://schemas.microsoft.com/office/drawing/2014/main" val="3913424573"/>
                    </a:ext>
                  </a:extLst>
                </a:gridCol>
                <a:gridCol w="658368">
                  <a:extLst>
                    <a:ext uri="{9D8B030D-6E8A-4147-A177-3AD203B41FA5}">
                      <a16:colId xmlns:a16="http://schemas.microsoft.com/office/drawing/2014/main" val="1943664160"/>
                    </a:ext>
                  </a:extLst>
                </a:gridCol>
                <a:gridCol w="658368">
                  <a:extLst>
                    <a:ext uri="{9D8B030D-6E8A-4147-A177-3AD203B41FA5}">
                      <a16:colId xmlns:a16="http://schemas.microsoft.com/office/drawing/2014/main" val="2772795137"/>
                    </a:ext>
                  </a:extLst>
                </a:gridCol>
                <a:gridCol w="658368">
                  <a:extLst>
                    <a:ext uri="{9D8B030D-6E8A-4147-A177-3AD203B41FA5}">
                      <a16:colId xmlns:a16="http://schemas.microsoft.com/office/drawing/2014/main" val="2667200034"/>
                    </a:ext>
                  </a:extLst>
                </a:gridCol>
                <a:gridCol w="658368">
                  <a:extLst>
                    <a:ext uri="{9D8B030D-6E8A-4147-A177-3AD203B41FA5}">
                      <a16:colId xmlns:a16="http://schemas.microsoft.com/office/drawing/2014/main" val="2444836478"/>
                    </a:ext>
                  </a:extLst>
                </a:gridCol>
                <a:gridCol w="658368">
                  <a:extLst>
                    <a:ext uri="{9D8B030D-6E8A-4147-A177-3AD203B41FA5}">
                      <a16:colId xmlns:a16="http://schemas.microsoft.com/office/drawing/2014/main" val="2638325230"/>
                    </a:ext>
                  </a:extLst>
                </a:gridCol>
                <a:gridCol w="658368">
                  <a:extLst>
                    <a:ext uri="{9D8B030D-6E8A-4147-A177-3AD203B41FA5}">
                      <a16:colId xmlns:a16="http://schemas.microsoft.com/office/drawing/2014/main" val="206134441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747452756"/>
                  </a:ext>
                </a:extLst>
              </a:tr>
              <a:tr h="370840">
                <a:tc>
                  <a:txBody>
                    <a:bodyPr/>
                    <a:lstStyle/>
                    <a:p>
                      <a:r>
                        <a:rPr lang="es-ES" sz="1000" b="1"/>
                        <a:t>Banco Macro - 2016-12-31 11:00:00</a:t>
                      </a:r>
                      <a:r>
                        <a:rPr lang="es-ES" sz="1000"/>
                        <a:t>
Brindemos por el que se va y por el que empieza. ¡Feliz año nuevo! :D🎉 ✨</a:t>
                      </a:r>
                      <a:endParaRPr lang="en-US" sz="1000"/>
                    </a:p>
                  </a:txBody>
                  <a:tcPr/>
                </a:tc>
                <a:tc>
                  <a:txBody>
                    <a:bodyPr/>
                    <a:lstStyle/>
                    <a:p>
                      <a:r>
                        <a:rPr lang="en-US" sz="1000"/>
                        <a:t>5612</a:t>
                      </a:r>
                      <a:endParaRPr lang="en-US" sz="1000"/>
                    </a:p>
                  </a:txBody>
                  <a:tcPr/>
                </a:tc>
                <a:tc>
                  <a:txBody>
                    <a:bodyPr/>
                    <a:lstStyle/>
                    <a:p>
                      <a:r>
                        <a:rPr lang="en-US" sz="1000"/>
                        <a:t>5037</a:t>
                      </a:r>
                      <a:endParaRPr lang="en-US" sz="1000"/>
                    </a:p>
                  </a:txBody>
                  <a:tcPr/>
                </a:tc>
                <a:tc>
                  <a:txBody>
                    <a:bodyPr/>
                    <a:lstStyle/>
                    <a:p>
                      <a:r>
                        <a:rPr lang="en-US" sz="1000"/>
                        <a:t>89</a:t>
                      </a:r>
                      <a:endParaRPr lang="en-US" sz="1000"/>
                    </a:p>
                  </a:txBody>
                  <a:tcPr/>
                </a:tc>
                <a:tc>
                  <a:txBody>
                    <a:bodyPr/>
                    <a:lstStyle/>
                    <a:p>
                      <a:r>
                        <a:rPr lang="en-US" sz="1000"/>
                        <a:t>486</a:t>
                      </a:r>
                      <a:endParaRPr lang="en-US" sz="1000"/>
                    </a:p>
                  </a:txBody>
                  <a:tcPr/>
                </a:tc>
                <a:tc>
                  <a:txBody>
                    <a:bodyPr/>
                    <a:lstStyle/>
                    <a:p>
                      <a:r>
                        <a:rPr lang="en-US" sz="1000"/>
                        <a:t>1.3269%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25313449"/>
                  </a:ext>
                </a:extLst>
              </a:tr>
              <a:tr h="370840">
                <a:tc>
                  <a:txBody>
                    <a:bodyPr/>
                    <a:lstStyle/>
                    <a:p>
                      <a:r>
                        <a:rPr lang="es-ES" sz="1000" b="1"/>
                        <a:t>Banco Galicia - 2017-01-03 17:20:46</a:t>
                      </a:r>
                      <a:r>
                        <a:rPr lang="es-ES" sz="1000"/>
                        <a:t>
Vos te vas de vacaciones, ¡pero tus obligaciones no! Tranqui, con la #APPGalicia podés operar estés donde estés. Es simple, práctica y segura: http://bit.ly/APPGalicia 📱🌊😉</a:t>
                      </a:r>
                      <a:endParaRPr lang="en-US" sz="1000"/>
                    </a:p>
                  </a:txBody>
                  <a:tcPr/>
                </a:tc>
                <a:tc>
                  <a:txBody>
                    <a:bodyPr/>
                    <a:lstStyle/>
                    <a:p>
                      <a:r>
                        <a:rPr lang="en-US" sz="1000"/>
                        <a:t>5592</a:t>
                      </a:r>
                      <a:endParaRPr lang="en-US" sz="1000"/>
                    </a:p>
                  </a:txBody>
                  <a:tcPr/>
                </a:tc>
                <a:tc>
                  <a:txBody>
                    <a:bodyPr/>
                    <a:lstStyle/>
                    <a:p>
                      <a:r>
                        <a:rPr lang="en-US" sz="1000"/>
                        <a:t>5527</a:t>
                      </a:r>
                      <a:endParaRPr lang="en-US" sz="1000"/>
                    </a:p>
                  </a:txBody>
                  <a:tcPr/>
                </a:tc>
                <a:tc>
                  <a:txBody>
                    <a:bodyPr/>
                    <a:lstStyle/>
                    <a:p>
                      <a:r>
                        <a:rPr lang="en-US" sz="1000"/>
                        <a:t>48</a:t>
                      </a:r>
                      <a:endParaRPr lang="en-US" sz="1000"/>
                    </a:p>
                  </a:txBody>
                  <a:tcPr/>
                </a:tc>
                <a:tc>
                  <a:txBody>
                    <a:bodyPr/>
                    <a:lstStyle/>
                    <a:p>
                      <a:r>
                        <a:rPr lang="en-US" sz="1000"/>
                        <a:t>17</a:t>
                      </a:r>
                      <a:endParaRPr lang="en-US" sz="1000"/>
                    </a:p>
                  </a:txBody>
                  <a:tcPr/>
                </a:tc>
                <a:tc>
                  <a:txBody>
                    <a:bodyPr/>
                    <a:lstStyle/>
                    <a:p>
                      <a:r>
                        <a:rPr lang="en-US" sz="1000"/>
                        <a:t>0.5325%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26563628"/>
                  </a:ext>
                </a:extLst>
              </a:tr>
              <a:tr h="370840">
                <a:tc>
                  <a:txBody>
                    <a:bodyPr/>
                    <a:lstStyle/>
                    <a:p>
                      <a:r>
                        <a:rPr lang="es-ES" sz="1000" b="1"/>
                        <a:t>Banco Macro - 2016-12-25 01:00:00</a:t>
                      </a:r>
                      <a:r>
                        <a:rPr lang="es-ES" sz="1000"/>
                        <a:t>
La magia de la Navidad, es celebrarla acompañados. ¡Felicidades! 🎅🎄🎁</a:t>
                      </a:r>
                      <a:endParaRPr lang="en-US" sz="1000"/>
                    </a:p>
                  </a:txBody>
                  <a:tcPr/>
                </a:tc>
                <a:tc>
                  <a:txBody>
                    <a:bodyPr/>
                    <a:lstStyle/>
                    <a:p>
                      <a:r>
                        <a:rPr lang="en-US" sz="1000"/>
                        <a:t>4916</a:t>
                      </a:r>
                      <a:endParaRPr lang="en-US" sz="1000"/>
                    </a:p>
                  </a:txBody>
                  <a:tcPr/>
                </a:tc>
                <a:tc>
                  <a:txBody>
                    <a:bodyPr/>
                    <a:lstStyle/>
                    <a:p>
                      <a:r>
                        <a:rPr lang="en-US" sz="1000"/>
                        <a:t>4844</a:t>
                      </a:r>
                      <a:endParaRPr lang="en-US" sz="1000"/>
                    </a:p>
                  </a:txBody>
                  <a:tcPr/>
                </a:tc>
                <a:tc>
                  <a:txBody>
                    <a:bodyPr/>
                    <a:lstStyle/>
                    <a:p>
                      <a:r>
                        <a:rPr lang="en-US" sz="1000"/>
                        <a:t>27</a:t>
                      </a:r>
                      <a:endParaRPr lang="en-US" sz="1000"/>
                    </a:p>
                  </a:txBody>
                  <a:tcPr/>
                </a:tc>
                <a:tc>
                  <a:txBody>
                    <a:bodyPr/>
                    <a:lstStyle/>
                    <a:p>
                      <a:r>
                        <a:rPr lang="en-US" sz="1000"/>
                        <a:t>45</a:t>
                      </a:r>
                      <a:endParaRPr lang="en-US" sz="1000"/>
                    </a:p>
                  </a:txBody>
                  <a:tcPr/>
                </a:tc>
                <a:tc>
                  <a:txBody>
                    <a:bodyPr/>
                    <a:lstStyle/>
                    <a:p>
                      <a:r>
                        <a:rPr lang="en-US" sz="1000"/>
                        <a:t>1.1645%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10779828"/>
                  </a:ext>
                </a:extLst>
              </a:tr>
              <a:tr h="370840">
                <a:tc>
                  <a:txBody>
                    <a:bodyPr/>
                    <a:lstStyle/>
                    <a:p>
                      <a:r>
                        <a:rPr lang="es-ES" sz="1000" b="1"/>
                        <a:t>Banco Macro - 2016-12-24 11:00:00</a:t>
                      </a:r>
                      <a:r>
                        <a:rPr lang="es-ES" sz="1000"/>
                        <a:t>
En Navidad y siempre, el mejor regalo es estar juntos.</a:t>
                      </a:r>
                      <a:endParaRPr lang="en-US" sz="1000"/>
                    </a:p>
                  </a:txBody>
                  <a:tcPr/>
                </a:tc>
                <a:tc>
                  <a:txBody>
                    <a:bodyPr/>
                    <a:lstStyle/>
                    <a:p>
                      <a:r>
                        <a:rPr lang="en-US" sz="1000"/>
                        <a:t>4665</a:t>
                      </a:r>
                      <a:endParaRPr lang="en-US" sz="1000"/>
                    </a:p>
                  </a:txBody>
                  <a:tcPr/>
                </a:tc>
                <a:tc>
                  <a:txBody>
                    <a:bodyPr/>
                    <a:lstStyle/>
                    <a:p>
                      <a:r>
                        <a:rPr lang="en-US" sz="1000"/>
                        <a:t>4372</a:t>
                      </a:r>
                      <a:endParaRPr lang="en-US" sz="1000"/>
                    </a:p>
                  </a:txBody>
                  <a:tcPr/>
                </a:tc>
                <a:tc>
                  <a:txBody>
                    <a:bodyPr/>
                    <a:lstStyle/>
                    <a:p>
                      <a:r>
                        <a:rPr lang="en-US" sz="1000"/>
                        <a:t>52</a:t>
                      </a:r>
                      <a:endParaRPr lang="en-US" sz="1000"/>
                    </a:p>
                  </a:txBody>
                  <a:tcPr/>
                </a:tc>
                <a:tc>
                  <a:txBody>
                    <a:bodyPr/>
                    <a:lstStyle/>
                    <a:p>
                      <a:r>
                        <a:rPr lang="en-US" sz="1000"/>
                        <a:t>241</a:t>
                      </a:r>
                      <a:endParaRPr lang="en-US" sz="1000"/>
                    </a:p>
                  </a:txBody>
                  <a:tcPr/>
                </a:tc>
                <a:tc>
                  <a:txBody>
                    <a:bodyPr/>
                    <a:lstStyle/>
                    <a:p>
                      <a:r>
                        <a:rPr lang="en-US" sz="1000"/>
                        <a:t>1.1054%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02954664"/>
                  </a:ext>
                </a:extLst>
              </a:tr>
              <a:tr h="370840">
                <a:tc>
                  <a:txBody>
                    <a:bodyPr/>
                    <a:lstStyle/>
                    <a:p>
                      <a:r>
                        <a:rPr lang="es-ES" sz="1000" b="1"/>
                        <a:t>Banco Galicia - 2016-12-12 13:00:01</a:t>
                      </a:r>
                      <a:r>
                        <a:rPr lang="es-ES" sz="1000"/>
                        <a:t>
¿Todavía no cambiaste los cubrecamas? Visitá Arredo y ponete al día: http://bit.ly/Arredobg #Galifiestas 🎄🎁👍</a:t>
                      </a:r>
                      <a:endParaRPr lang="en-US" sz="1000"/>
                    </a:p>
                  </a:txBody>
                  <a:tcPr/>
                </a:tc>
                <a:tc>
                  <a:txBody>
                    <a:bodyPr/>
                    <a:lstStyle/>
                    <a:p>
                      <a:r>
                        <a:rPr lang="en-US" sz="1000"/>
                        <a:t>4507</a:t>
                      </a:r>
                      <a:endParaRPr lang="en-US" sz="1000"/>
                    </a:p>
                  </a:txBody>
                  <a:tcPr/>
                </a:tc>
                <a:tc>
                  <a:txBody>
                    <a:bodyPr/>
                    <a:lstStyle/>
                    <a:p>
                      <a:r>
                        <a:rPr lang="en-US" sz="1000"/>
                        <a:t>4423</a:t>
                      </a:r>
                      <a:endParaRPr lang="en-US" sz="1000"/>
                    </a:p>
                  </a:txBody>
                  <a:tcPr/>
                </a:tc>
                <a:tc>
                  <a:txBody>
                    <a:bodyPr/>
                    <a:lstStyle/>
                    <a:p>
                      <a:r>
                        <a:rPr lang="en-US" sz="1000"/>
                        <a:t>45</a:t>
                      </a:r>
                      <a:endParaRPr lang="en-US" sz="1000"/>
                    </a:p>
                  </a:txBody>
                  <a:tcPr/>
                </a:tc>
                <a:tc>
                  <a:txBody>
                    <a:bodyPr/>
                    <a:lstStyle/>
                    <a:p>
                      <a:r>
                        <a:rPr lang="en-US" sz="1000"/>
                        <a:t>39</a:t>
                      </a:r>
                      <a:endParaRPr lang="en-US" sz="1000"/>
                    </a:p>
                  </a:txBody>
                  <a:tcPr/>
                </a:tc>
                <a:tc>
                  <a:txBody>
                    <a:bodyPr/>
                    <a:lstStyle/>
                    <a:p>
                      <a:r>
                        <a:rPr lang="en-US" sz="1000"/>
                        <a:t>0.4301%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489026291"/>
                  </a:ext>
                </a:extLst>
              </a:tr>
              <a:tr h="370840">
                <a:tc>
                  <a:txBody>
                    <a:bodyPr/>
                    <a:lstStyle/>
                    <a:p>
                      <a:r>
                        <a:rPr lang="es-ES" sz="1000" b="1"/>
                        <a:t>Santander Río - 2016-12-23 17:22:06</a:t>
                      </a:r>
                      <a:r>
                        <a:rPr lang="es-ES" sz="1000"/>
                        <a:t>
Si Papá Noel viniera con su típico traje para Argentina, seguramente tendría mucho calor. ¿Cómo debería vestirse para vos nuestro Papá Noel? ¡Les deseamos a todos una muy #FelizNavidad!</a:t>
                      </a:r>
                      <a:endParaRPr lang="en-US" sz="1000"/>
                    </a:p>
                  </a:txBody>
                  <a:tcPr/>
                </a:tc>
                <a:tc>
                  <a:txBody>
                    <a:bodyPr/>
                    <a:lstStyle/>
                    <a:p>
                      <a:r>
                        <a:rPr lang="en-US" sz="1000"/>
                        <a:t>3850</a:t>
                      </a:r>
                      <a:endParaRPr lang="en-US" sz="1000"/>
                    </a:p>
                  </a:txBody>
                  <a:tcPr/>
                </a:tc>
                <a:tc>
                  <a:txBody>
                    <a:bodyPr/>
                    <a:lstStyle/>
                    <a:p>
                      <a:r>
                        <a:rPr lang="en-US" sz="1000"/>
                        <a:t>3560</a:t>
                      </a:r>
                      <a:endParaRPr lang="en-US" sz="1000"/>
                    </a:p>
                  </a:txBody>
                  <a:tcPr/>
                </a:tc>
                <a:tc>
                  <a:txBody>
                    <a:bodyPr/>
                    <a:lstStyle/>
                    <a:p>
                      <a:r>
                        <a:rPr lang="en-US" sz="1000"/>
                        <a:t>140</a:t>
                      </a:r>
                      <a:endParaRPr lang="en-US" sz="1000"/>
                    </a:p>
                  </a:txBody>
                  <a:tcPr/>
                </a:tc>
                <a:tc>
                  <a:txBody>
                    <a:bodyPr/>
                    <a:lstStyle/>
                    <a:p>
                      <a:r>
                        <a:rPr lang="en-US" sz="1000"/>
                        <a:t>150</a:t>
                      </a:r>
                      <a:endParaRPr lang="en-US" sz="1000"/>
                    </a:p>
                  </a:txBody>
                  <a:tcPr/>
                </a:tc>
                <a:tc>
                  <a:txBody>
                    <a:bodyPr/>
                    <a:lstStyle/>
                    <a:p>
                      <a:r>
                        <a:rPr lang="en-US" sz="1000"/>
                        <a:t>0.7859%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11154631"/>
                  </a:ext>
                </a:extLst>
              </a:tr>
              <a:tr h="370840">
                <a:tc>
                  <a:txBody>
                    <a:bodyPr/>
                    <a:lstStyle/>
                    <a:p>
                      <a:r>
                        <a:rPr lang="es-ES" sz="1000" b="1"/>
                        <a:t>Banco Macro - 2016-12-30 14:00:00</a:t>
                      </a:r>
                      <a:r>
                        <a:rPr lang="es-ES" sz="1000"/>
                        <a:t>
Campo o Montaña. ¿Vos cuál preferís? Visitá nuestra sección Seamos Viajeros y encontrá consejos útiles para tu viaje, reseñas, beneficios y mucho más. http://bit.ly/2dZEFFu</a:t>
                      </a:r>
                      <a:endParaRPr lang="en-US" sz="1000"/>
                    </a:p>
                  </a:txBody>
                  <a:tcPr/>
                </a:tc>
                <a:tc>
                  <a:txBody>
                    <a:bodyPr/>
                    <a:lstStyle/>
                    <a:p>
                      <a:r>
                        <a:rPr lang="en-US" sz="1000"/>
                        <a:t>3816</a:t>
                      </a:r>
                      <a:endParaRPr lang="en-US" sz="1000"/>
                    </a:p>
                  </a:txBody>
                  <a:tcPr/>
                </a:tc>
                <a:tc>
                  <a:txBody>
                    <a:bodyPr/>
                    <a:lstStyle/>
                    <a:p>
                      <a:r>
                        <a:rPr lang="en-US" sz="1000"/>
                        <a:t>3737</a:t>
                      </a:r>
                      <a:endParaRPr lang="en-US" sz="1000"/>
                    </a:p>
                  </a:txBody>
                  <a:tcPr/>
                </a:tc>
                <a:tc>
                  <a:txBody>
                    <a:bodyPr/>
                    <a:lstStyle/>
                    <a:p>
                      <a:r>
                        <a:rPr lang="en-US" sz="1000"/>
                        <a:t>30</a:t>
                      </a:r>
                      <a:endParaRPr lang="en-US" sz="1000"/>
                    </a:p>
                  </a:txBody>
                  <a:tcPr/>
                </a:tc>
                <a:tc>
                  <a:txBody>
                    <a:bodyPr/>
                    <a:lstStyle/>
                    <a:p>
                      <a:r>
                        <a:rPr lang="en-US" sz="1000"/>
                        <a:t>49</a:t>
                      </a:r>
                      <a:endParaRPr lang="en-US" sz="1000"/>
                    </a:p>
                  </a:txBody>
                  <a:tcPr/>
                </a:tc>
                <a:tc>
                  <a:txBody>
                    <a:bodyPr/>
                    <a:lstStyle/>
                    <a:p>
                      <a:r>
                        <a:rPr lang="en-US" sz="1000"/>
                        <a:t>0.9025%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0821148"/>
                  </a:ext>
                </a:extLst>
              </a:tr>
              <a:tr h="370840">
                <a:tc>
                  <a:txBody>
                    <a:bodyPr/>
                    <a:lstStyle/>
                    <a:p>
                      <a:r>
                        <a:rPr lang="es-ES" sz="1000" b="1"/>
                        <a:t>Banco Galicia - 2016-12-27 14:00:00</a:t>
                      </a:r>
                      <a:r>
                        <a:rPr lang="es-ES" sz="1000"/>
                        <a:t>
Las primeras 3 cosas que encuentres serán las que se te cumplirán en el #2017. ¿Qué te tocó? #Galifiestas 👌❤️💍👛👑</a:t>
                      </a:r>
                      <a:endParaRPr lang="en-US" sz="1000"/>
                    </a:p>
                  </a:txBody>
                  <a:tcPr/>
                </a:tc>
                <a:tc>
                  <a:txBody>
                    <a:bodyPr/>
                    <a:lstStyle/>
                    <a:p>
                      <a:r>
                        <a:rPr lang="en-US" sz="1000"/>
                        <a:t>3751</a:t>
                      </a:r>
                      <a:endParaRPr lang="en-US" sz="1000"/>
                    </a:p>
                  </a:txBody>
                  <a:tcPr/>
                </a:tc>
                <a:tc>
                  <a:txBody>
                    <a:bodyPr/>
                    <a:lstStyle/>
                    <a:p>
                      <a:r>
                        <a:rPr lang="en-US" sz="1000"/>
                        <a:t>2207</a:t>
                      </a:r>
                      <a:endParaRPr lang="en-US" sz="1000"/>
                    </a:p>
                  </a:txBody>
                  <a:tcPr/>
                </a:tc>
                <a:tc>
                  <a:txBody>
                    <a:bodyPr/>
                    <a:lstStyle/>
                    <a:p>
                      <a:r>
                        <a:rPr lang="en-US" sz="1000"/>
                        <a:t>1155</a:t>
                      </a:r>
                      <a:endParaRPr lang="en-US" sz="1000"/>
                    </a:p>
                  </a:txBody>
                  <a:tcPr/>
                </a:tc>
                <a:tc>
                  <a:txBody>
                    <a:bodyPr/>
                    <a:lstStyle/>
                    <a:p>
                      <a:r>
                        <a:rPr lang="en-US" sz="1000"/>
                        <a:t>389</a:t>
                      </a:r>
                      <a:endParaRPr lang="en-US" sz="1000"/>
                    </a:p>
                  </a:txBody>
                  <a:tcPr/>
                </a:tc>
                <a:tc>
                  <a:txBody>
                    <a:bodyPr/>
                    <a:lstStyle/>
                    <a:p>
                      <a:r>
                        <a:rPr lang="en-US" sz="1000"/>
                        <a:t>0.3574%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7970317"/>
                  </a:ext>
                </a:extLst>
              </a:tr>
              <a:tr h="370840">
                <a:tc>
                  <a:txBody>
                    <a:bodyPr/>
                    <a:lstStyle/>
                    <a:p>
                      <a:r>
                        <a:rPr lang="es-ES" sz="1000" b="1"/>
                        <a:t>Banco Macro - 2016-12-22 11:01:24</a:t>
                      </a:r>
                      <a:r>
                        <a:rPr lang="es-ES" sz="1000"/>
                        <a:t>
Regalá momentos juntos, esta Navidad y siempre.</a:t>
                      </a:r>
                      <a:endParaRPr lang="en-US" sz="1000"/>
                    </a:p>
                  </a:txBody>
                  <a:tcPr/>
                </a:tc>
                <a:tc>
                  <a:txBody>
                    <a:bodyPr/>
                    <a:lstStyle/>
                    <a:p>
                      <a:r>
                        <a:rPr lang="en-US" sz="1000"/>
                        <a:t>3626</a:t>
                      </a:r>
                      <a:endParaRPr lang="en-US" sz="1000"/>
                    </a:p>
                  </a:txBody>
                  <a:tcPr/>
                </a:tc>
                <a:tc>
                  <a:txBody>
                    <a:bodyPr/>
                    <a:lstStyle/>
                    <a:p>
                      <a:r>
                        <a:rPr lang="en-US" sz="1000"/>
                        <a:t>3477</a:t>
                      </a:r>
                      <a:endParaRPr lang="en-US" sz="1000"/>
                    </a:p>
                  </a:txBody>
                  <a:tcPr/>
                </a:tc>
                <a:tc>
                  <a:txBody>
                    <a:bodyPr/>
                    <a:lstStyle/>
                    <a:p>
                      <a:r>
                        <a:rPr lang="en-US" sz="1000"/>
                        <a:t>30</a:t>
                      </a:r>
                      <a:endParaRPr lang="en-US" sz="1000"/>
                    </a:p>
                  </a:txBody>
                  <a:tcPr/>
                </a:tc>
                <a:tc>
                  <a:txBody>
                    <a:bodyPr/>
                    <a:lstStyle/>
                    <a:p>
                      <a:r>
                        <a:rPr lang="en-US" sz="1000"/>
                        <a:t>119</a:t>
                      </a:r>
                      <a:endParaRPr lang="en-US" sz="1000"/>
                    </a:p>
                  </a:txBody>
                  <a:tcPr/>
                </a:tc>
                <a:tc>
                  <a:txBody>
                    <a:bodyPr/>
                    <a:lstStyle/>
                    <a:p>
                      <a:r>
                        <a:rPr lang="en-US" sz="1000"/>
                        <a:t>0.8596%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66683821"/>
                  </a:ext>
                </a:extLst>
              </a:tr>
              <a:tr h="370840">
                <a:tc>
                  <a:txBody>
                    <a:bodyPr/>
                    <a:lstStyle/>
                    <a:p>
                      <a:r>
                        <a:rPr lang="es-ES" sz="1000" b="1"/>
                        <a:t>Banco Galicia - 2017-01-04 19:00:00</a:t>
                      </a:r>
                      <a:r>
                        <a:rPr lang="es-ES" sz="1000"/>
                        <a:t>
¿#Navidad te dejó sin ideas para #Reyes? Juguetería Cebra te va a inspirar este 5 de enero: http://bit.ly/CebraBG 🎁🐫</a:t>
                      </a:r>
                      <a:endParaRPr lang="en-US" sz="1000"/>
                    </a:p>
                  </a:txBody>
                  <a:tcPr/>
                </a:tc>
                <a:tc>
                  <a:txBody>
                    <a:bodyPr/>
                    <a:lstStyle/>
                    <a:p>
                      <a:r>
                        <a:rPr lang="en-US" sz="1000"/>
                        <a:t>3496</a:t>
                      </a:r>
                      <a:endParaRPr lang="en-US" sz="1000"/>
                    </a:p>
                  </a:txBody>
                  <a:tcPr/>
                </a:tc>
                <a:tc>
                  <a:txBody>
                    <a:bodyPr/>
                    <a:lstStyle/>
                    <a:p>
                      <a:r>
                        <a:rPr lang="en-US" sz="1000"/>
                        <a:t>3370</a:t>
                      </a:r>
                      <a:endParaRPr lang="en-US" sz="1000"/>
                    </a:p>
                  </a:txBody>
                  <a:tcPr/>
                </a:tc>
                <a:tc>
                  <a:txBody>
                    <a:bodyPr/>
                    <a:lstStyle/>
                    <a:p>
                      <a:r>
                        <a:rPr lang="en-US" sz="1000"/>
                        <a:t>43</a:t>
                      </a:r>
                      <a:endParaRPr lang="en-US" sz="1000"/>
                    </a:p>
                  </a:txBody>
                  <a:tcPr/>
                </a:tc>
                <a:tc>
                  <a:txBody>
                    <a:bodyPr/>
                    <a:lstStyle/>
                    <a:p>
                      <a:r>
                        <a:rPr lang="en-US" sz="1000"/>
                        <a:t>83</a:t>
                      </a:r>
                      <a:endParaRPr lang="en-US" sz="1000"/>
                    </a:p>
                  </a:txBody>
                  <a:tcPr/>
                </a:tc>
                <a:tc>
                  <a:txBody>
                    <a:bodyPr/>
                    <a:lstStyle/>
                    <a:p>
                      <a:r>
                        <a:rPr lang="en-US" sz="1000"/>
                        <a:t>0.3329%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24454253"/>
                  </a:ext>
                </a:extLst>
              </a:tr>
            </a:tbl>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0417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35371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8222907"/>
                    </a:ext>
                  </a:extLst>
                </a:gridCol>
                <a:gridCol w="658368">
                  <a:extLst>
                    <a:ext uri="{9D8B030D-6E8A-4147-A177-3AD203B41FA5}">
                      <a16:colId xmlns:a16="http://schemas.microsoft.com/office/drawing/2014/main" val="255376930"/>
                    </a:ext>
                  </a:extLst>
                </a:gridCol>
                <a:gridCol w="658368">
                  <a:extLst>
                    <a:ext uri="{9D8B030D-6E8A-4147-A177-3AD203B41FA5}">
                      <a16:colId xmlns:a16="http://schemas.microsoft.com/office/drawing/2014/main" val="667945515"/>
                    </a:ext>
                  </a:extLst>
                </a:gridCol>
                <a:gridCol w="658368">
                  <a:extLst>
                    <a:ext uri="{9D8B030D-6E8A-4147-A177-3AD203B41FA5}">
                      <a16:colId xmlns:a16="http://schemas.microsoft.com/office/drawing/2014/main" val="343669488"/>
                    </a:ext>
                  </a:extLst>
                </a:gridCol>
                <a:gridCol w="658368">
                  <a:extLst>
                    <a:ext uri="{9D8B030D-6E8A-4147-A177-3AD203B41FA5}">
                      <a16:colId xmlns:a16="http://schemas.microsoft.com/office/drawing/2014/main" val="3175356487"/>
                    </a:ext>
                  </a:extLst>
                </a:gridCol>
                <a:gridCol w="658368">
                  <a:extLst>
                    <a:ext uri="{9D8B030D-6E8A-4147-A177-3AD203B41FA5}">
                      <a16:colId xmlns:a16="http://schemas.microsoft.com/office/drawing/2014/main" val="556803094"/>
                    </a:ext>
                  </a:extLst>
                </a:gridCol>
                <a:gridCol w="658368">
                  <a:extLst>
                    <a:ext uri="{9D8B030D-6E8A-4147-A177-3AD203B41FA5}">
                      <a16:colId xmlns:a16="http://schemas.microsoft.com/office/drawing/2014/main" val="238306815"/>
                    </a:ext>
                  </a:extLst>
                </a:gridCol>
                <a:gridCol w="658368">
                  <a:extLst>
                    <a:ext uri="{9D8B030D-6E8A-4147-A177-3AD203B41FA5}">
                      <a16:colId xmlns:a16="http://schemas.microsoft.com/office/drawing/2014/main" val="93625213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642738215"/>
                  </a:ext>
                </a:extLst>
              </a:tr>
              <a:tr h="370840">
                <a:tc>
                  <a:txBody>
                    <a:bodyPr/>
                    <a:lstStyle/>
                    <a:p>
                      <a:r>
                        <a:rPr lang="es-ES" sz="1000" b="1"/>
                        <a:t>Banco Galicia - 2016-12-14 18:07:37</a:t>
                      </a:r>
                      <a:r>
                        <a:rPr lang="es-ES" sz="1000"/>
                        <a:t>
Todos quieren a Levi's en el Arbolito 🎄! Por eso las #Galifiestas te dan una ayudita: http://bit.ly/BeneficioLevis #AlertaFashion 🎁🎉</a:t>
                      </a:r>
                      <a:endParaRPr lang="en-US" sz="1000"/>
                    </a:p>
                  </a:txBody>
                  <a:tcPr/>
                </a:tc>
                <a:tc>
                  <a:txBody>
                    <a:bodyPr/>
                    <a:lstStyle/>
                    <a:p>
                      <a:r>
                        <a:rPr lang="en-US" sz="1000"/>
                        <a:t>3413</a:t>
                      </a:r>
                      <a:endParaRPr lang="en-US" sz="1000"/>
                    </a:p>
                  </a:txBody>
                  <a:tcPr/>
                </a:tc>
                <a:tc>
                  <a:txBody>
                    <a:bodyPr/>
                    <a:lstStyle/>
                    <a:p>
                      <a:r>
                        <a:rPr lang="en-US" sz="1000"/>
                        <a:t>3320</a:t>
                      </a:r>
                      <a:endParaRPr lang="en-US" sz="1000"/>
                    </a:p>
                  </a:txBody>
                  <a:tcPr/>
                </a:tc>
                <a:tc>
                  <a:txBody>
                    <a:bodyPr/>
                    <a:lstStyle/>
                    <a:p>
                      <a:r>
                        <a:rPr lang="en-US" sz="1000"/>
                        <a:t>75</a:t>
                      </a:r>
                      <a:endParaRPr lang="en-US" sz="1000"/>
                    </a:p>
                  </a:txBody>
                  <a:tcPr/>
                </a:tc>
                <a:tc>
                  <a:txBody>
                    <a:bodyPr/>
                    <a:lstStyle/>
                    <a:p>
                      <a:r>
                        <a:rPr lang="en-US" sz="1000"/>
                        <a:t>18</a:t>
                      </a:r>
                      <a:endParaRPr lang="en-US" sz="1000"/>
                    </a:p>
                  </a:txBody>
                  <a:tcPr/>
                </a:tc>
                <a:tc>
                  <a:txBody>
                    <a:bodyPr/>
                    <a:lstStyle/>
                    <a:p>
                      <a:r>
                        <a:rPr lang="en-US" sz="1000"/>
                        <a:t>0.3255%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76737666"/>
                  </a:ext>
                </a:extLst>
              </a:tr>
              <a:tr h="370840">
                <a:tc>
                  <a:txBody>
                    <a:bodyPr/>
                    <a:lstStyle/>
                    <a:p>
                      <a:r>
                        <a:rPr lang="es-ES" sz="1000" b="1"/>
                        <a:t>Banco Macro - 2016-12-23 11:00:00</a:t>
                      </a:r>
                      <a:r>
                        <a:rPr lang="es-ES" sz="1000"/>
                        <a:t>
Compartí momentos en familia, esta Noche Buena y siempre.</a:t>
                      </a:r>
                      <a:endParaRPr lang="en-US" sz="1000"/>
                    </a:p>
                  </a:txBody>
                  <a:tcPr/>
                </a:tc>
                <a:tc>
                  <a:txBody>
                    <a:bodyPr/>
                    <a:lstStyle/>
                    <a:p>
                      <a:r>
                        <a:rPr lang="en-US" sz="1000"/>
                        <a:t>3389</a:t>
                      </a:r>
                      <a:endParaRPr lang="en-US" sz="1000"/>
                    </a:p>
                  </a:txBody>
                  <a:tcPr/>
                </a:tc>
                <a:tc>
                  <a:txBody>
                    <a:bodyPr/>
                    <a:lstStyle/>
                    <a:p>
                      <a:r>
                        <a:rPr lang="en-US" sz="1000"/>
                        <a:t>3347</a:t>
                      </a:r>
                      <a:endParaRPr lang="en-US" sz="1000"/>
                    </a:p>
                  </a:txBody>
                  <a:tcPr/>
                </a:tc>
                <a:tc>
                  <a:txBody>
                    <a:bodyPr/>
                    <a:lstStyle/>
                    <a:p>
                      <a:r>
                        <a:rPr lang="en-US" sz="1000"/>
                        <a:t>13</a:t>
                      </a:r>
                      <a:endParaRPr lang="en-US" sz="1000"/>
                    </a:p>
                  </a:txBody>
                  <a:tcPr/>
                </a:tc>
                <a:tc>
                  <a:txBody>
                    <a:bodyPr/>
                    <a:lstStyle/>
                    <a:p>
                      <a:r>
                        <a:rPr lang="en-US" sz="1000"/>
                        <a:t>29</a:t>
                      </a:r>
                      <a:endParaRPr lang="en-US" sz="1000"/>
                    </a:p>
                  </a:txBody>
                  <a:tcPr/>
                </a:tc>
                <a:tc>
                  <a:txBody>
                    <a:bodyPr/>
                    <a:lstStyle/>
                    <a:p>
                      <a:r>
                        <a:rPr lang="en-US" sz="1000"/>
                        <a:t>0.8033%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05545809"/>
                  </a:ext>
                </a:extLst>
              </a:tr>
              <a:tr h="370840">
                <a:tc>
                  <a:txBody>
                    <a:bodyPr/>
                    <a:lstStyle/>
                    <a:p>
                      <a:r>
                        <a:rPr lang="es-ES" sz="1000" b="1"/>
                        <a:t>Banco Galicia - 2017-01-04 18:05:36</a:t>
                      </a:r>
                      <a:r>
                        <a:rPr lang="es-ES" sz="1000"/>
                        <a:t>
Tachá ya mismo tu primer #Objetivo2017: hacer deporte. ¡Y encontrá el calzado ideal en Netshoes para llevarlo a cabo! 👟💪http://bit.ly/2gdRkHQ</a:t>
                      </a:r>
                      <a:endParaRPr lang="en-US" sz="1000"/>
                    </a:p>
                  </a:txBody>
                  <a:tcPr/>
                </a:tc>
                <a:tc>
                  <a:txBody>
                    <a:bodyPr/>
                    <a:lstStyle/>
                    <a:p>
                      <a:r>
                        <a:rPr lang="en-US" sz="1000"/>
                        <a:t>3306</a:t>
                      </a:r>
                      <a:endParaRPr lang="en-US" sz="1000"/>
                    </a:p>
                  </a:txBody>
                  <a:tcPr/>
                </a:tc>
                <a:tc>
                  <a:txBody>
                    <a:bodyPr/>
                    <a:lstStyle/>
                    <a:p>
                      <a:r>
                        <a:rPr lang="en-US" sz="1000"/>
                        <a:t>3254</a:t>
                      </a:r>
                      <a:endParaRPr lang="en-US" sz="1000"/>
                    </a:p>
                  </a:txBody>
                  <a:tcPr/>
                </a:tc>
                <a:tc>
                  <a:txBody>
                    <a:bodyPr/>
                    <a:lstStyle/>
                    <a:p>
                      <a:r>
                        <a:rPr lang="en-US" sz="1000"/>
                        <a:t>26</a:t>
                      </a:r>
                      <a:endParaRPr lang="en-US" sz="1000"/>
                    </a:p>
                  </a:txBody>
                  <a:tcPr/>
                </a:tc>
                <a:tc>
                  <a:txBody>
                    <a:bodyPr/>
                    <a:lstStyle/>
                    <a:p>
                      <a:r>
                        <a:rPr lang="en-US" sz="1000"/>
                        <a:t>26</a:t>
                      </a:r>
                      <a:endParaRPr lang="en-US" sz="1000"/>
                    </a:p>
                  </a:txBody>
                  <a:tcPr/>
                </a:tc>
                <a:tc>
                  <a:txBody>
                    <a:bodyPr/>
                    <a:lstStyle/>
                    <a:p>
                      <a:r>
                        <a:rPr lang="en-US" sz="1000"/>
                        <a:t>0.3148%</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004965914"/>
                  </a:ext>
                </a:extLst>
              </a:tr>
              <a:tr h="370840">
                <a:tc>
                  <a:txBody>
                    <a:bodyPr/>
                    <a:lstStyle/>
                    <a:p>
                      <a:r>
                        <a:rPr lang="es-ES" sz="1000" b="1"/>
                        <a:t>Banco Provincia - 2016-12-13 10:30:01</a:t>
                      </a:r>
                      <a:r>
                        <a:rPr lang="es-ES" sz="1000"/>
                        <a:t>
¿Qué harías si salís sorteado? Si cobrás tu sueldo en Banco Provincia ya estás participando. 
Más info: https://goo.gl/NGCFFw</a:t>
                      </a:r>
                      <a:endParaRPr lang="en-US" sz="1000"/>
                    </a:p>
                  </a:txBody>
                  <a:tcPr/>
                </a:tc>
                <a:tc>
                  <a:txBody>
                    <a:bodyPr/>
                    <a:lstStyle/>
                    <a:p>
                      <a:r>
                        <a:rPr lang="en-US" sz="1000"/>
                        <a:t>3279</a:t>
                      </a:r>
                      <a:endParaRPr lang="en-US" sz="1000"/>
                    </a:p>
                  </a:txBody>
                  <a:tcPr/>
                </a:tc>
                <a:tc>
                  <a:txBody>
                    <a:bodyPr/>
                    <a:lstStyle/>
                    <a:p>
                      <a:r>
                        <a:rPr lang="en-US" sz="1000"/>
                        <a:t>2017</a:t>
                      </a:r>
                      <a:endParaRPr lang="en-US" sz="1000"/>
                    </a:p>
                  </a:txBody>
                  <a:tcPr/>
                </a:tc>
                <a:tc>
                  <a:txBody>
                    <a:bodyPr/>
                    <a:lstStyle/>
                    <a:p>
                      <a:r>
                        <a:rPr lang="en-US" sz="1000"/>
                        <a:t>841</a:t>
                      </a:r>
                      <a:endParaRPr lang="en-US" sz="1000"/>
                    </a:p>
                  </a:txBody>
                  <a:tcPr/>
                </a:tc>
                <a:tc>
                  <a:txBody>
                    <a:bodyPr/>
                    <a:lstStyle/>
                    <a:p>
                      <a:r>
                        <a:rPr lang="en-US" sz="1000"/>
                        <a:t>421</a:t>
                      </a:r>
                      <a:endParaRPr lang="en-US" sz="1000"/>
                    </a:p>
                  </a:txBody>
                  <a:tcPr/>
                </a:tc>
                <a:tc>
                  <a:txBody>
                    <a:bodyPr/>
                    <a:lstStyle/>
                    <a:p>
                      <a:r>
                        <a:rPr lang="en-US" sz="1000"/>
                        <a:t>3.7603%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5576087"/>
                  </a:ext>
                </a:extLst>
              </a:tr>
              <a:tr h="370840">
                <a:tc>
                  <a:txBody>
                    <a:bodyPr/>
                    <a:lstStyle/>
                    <a:p>
                      <a:r>
                        <a:rPr lang="es-ES" sz="1000" b="1"/>
                        <a:t>ICBC Argentina - 2017-01-02 10:00:00</a:t>
                      </a:r>
                      <a:r>
                        <a:rPr lang="es-ES" sz="1000"/>
                        <a:t>
Te estás por ir de vacaciones, ¿qué excursión harías? ¡Elegila con las reacciones de Facebook! 🙌</a:t>
                      </a:r>
                      <a:endParaRPr lang="en-US" sz="1000"/>
                    </a:p>
                  </a:txBody>
                  <a:tcPr/>
                </a:tc>
                <a:tc>
                  <a:txBody>
                    <a:bodyPr/>
                    <a:lstStyle/>
                    <a:p>
                      <a:r>
                        <a:rPr lang="en-US" sz="1000"/>
                        <a:t>2805</a:t>
                      </a:r>
                      <a:endParaRPr lang="en-US" sz="1000"/>
                    </a:p>
                  </a:txBody>
                  <a:tcPr/>
                </a:tc>
                <a:tc>
                  <a:txBody>
                    <a:bodyPr/>
                    <a:lstStyle/>
                    <a:p>
                      <a:r>
                        <a:rPr lang="en-US" sz="1000"/>
                        <a:t>2672</a:t>
                      </a:r>
                      <a:endParaRPr lang="en-US" sz="1000"/>
                    </a:p>
                  </a:txBody>
                  <a:tcPr/>
                </a:tc>
                <a:tc>
                  <a:txBody>
                    <a:bodyPr/>
                    <a:lstStyle/>
                    <a:p>
                      <a:r>
                        <a:rPr lang="en-US" sz="1000"/>
                        <a:t>82</a:t>
                      </a:r>
                      <a:endParaRPr lang="en-US" sz="1000"/>
                    </a:p>
                  </a:txBody>
                  <a:tcPr/>
                </a:tc>
                <a:tc>
                  <a:txBody>
                    <a:bodyPr/>
                    <a:lstStyle/>
                    <a:p>
                      <a:r>
                        <a:rPr lang="en-US" sz="1000"/>
                        <a:t>51</a:t>
                      </a:r>
                      <a:endParaRPr lang="en-US" sz="1000"/>
                    </a:p>
                  </a:txBody>
                  <a:tcPr/>
                </a:tc>
                <a:tc>
                  <a:txBody>
                    <a:bodyPr/>
                    <a:lstStyle/>
                    <a:p>
                      <a:r>
                        <a:rPr lang="en-US" sz="1000"/>
                        <a:t>1.2571%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83263808"/>
                  </a:ext>
                </a:extLst>
              </a:tr>
            </a:tbl>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2673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89619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7128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24211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2845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56955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04585494"/>
                    </a:ext>
                  </a:extLst>
                </a:gridCol>
                <a:gridCol w="1645920">
                  <a:extLst>
                    <a:ext uri="{9D8B030D-6E8A-4147-A177-3AD203B41FA5}">
                      <a16:colId xmlns:a16="http://schemas.microsoft.com/office/drawing/2014/main" val="2060492485"/>
                    </a:ext>
                  </a:extLst>
                </a:gridCol>
                <a:gridCol w="822960">
                  <a:extLst>
                    <a:ext uri="{9D8B030D-6E8A-4147-A177-3AD203B41FA5}">
                      <a16:colId xmlns:a16="http://schemas.microsoft.com/office/drawing/2014/main" val="2620235969"/>
                    </a:ext>
                  </a:extLst>
                </a:gridCol>
                <a:gridCol w="822960">
                  <a:extLst>
                    <a:ext uri="{9D8B030D-6E8A-4147-A177-3AD203B41FA5}">
                      <a16:colId xmlns:a16="http://schemas.microsoft.com/office/drawing/2014/main" val="2681778352"/>
                    </a:ext>
                  </a:extLst>
                </a:gridCol>
                <a:gridCol w="822960">
                  <a:extLst>
                    <a:ext uri="{9D8B030D-6E8A-4147-A177-3AD203B41FA5}">
                      <a16:colId xmlns:a16="http://schemas.microsoft.com/office/drawing/2014/main" val="3336897875"/>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522907838"/>
                  </a:ext>
                </a:extLst>
              </a:tr>
              <a:tr h="370840">
                <a:tc>
                  <a:txBody>
                    <a:bodyPr/>
                    <a:lstStyle/>
                    <a:p>
                      <a:r>
                        <a:rPr lang="es-ES" sz="1000" b="1"/>
                        <a:t>Banco Provincia</a:t>
                      </a:r>
                      <a:r>
                        <a:rPr lang="es-ES" sz="1000"/>
                        <a:t> was asked by </a:t>
                      </a:r>
                      <a:r>
                        <a:rPr lang="es-ES" sz="1000" b="1"/>
                        <a:t>Emiliana Gordillo Fernandez - 2017-01-08 13:34:10</a:t>
                      </a:r>
                      <a:r>
                        <a:rPr lang="es-ES" sz="1000"/>
                        <a:t>
Buenos días. Les consulto por el descuento en supermercado de los miércoles. Sigue vigente? Gracias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114449370"/>
                  </a:ext>
                </a:extLst>
              </a:tr>
              <a:tr h="370840">
                <a:tc>
                  <a:txBody>
                    <a:bodyPr/>
                    <a:lstStyle/>
                    <a:p>
                      <a:r>
                        <a:rPr lang="en-US" sz="1000" b="1"/>
                        <a:t>Banco Provincia</a:t>
                      </a:r>
                      <a:r>
                        <a:rPr lang="en-US" sz="1000"/>
                        <a:t> was asked by </a:t>
                      </a:r>
                      <a:r>
                        <a:rPr lang="en-US" sz="1000" b="1"/>
                        <a:t>Carii Baez - 2017-01-07 13:16:15</a:t>
                      </a:r>
                      <a:r>
                        <a:rPr lang="en-US" sz="1000"/>
                        <a:t>
Que vergüenza que engañen asi....que marcas?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177987424"/>
                  </a:ext>
                </a:extLst>
              </a:tr>
              <a:tr h="370840">
                <a:tc>
                  <a:txBody>
                    <a:bodyPr/>
                    <a:lstStyle/>
                    <a:p>
                      <a:r>
                        <a:rPr lang="es-ES" sz="1000" b="1"/>
                        <a:t>Banco Provincia</a:t>
                      </a:r>
                      <a:r>
                        <a:rPr lang="es-ES" sz="1000"/>
                        <a:t> was asked by </a:t>
                      </a:r>
                      <a:r>
                        <a:rPr lang="es-ES" sz="1000" b="1"/>
                        <a:t>Vanesa Maddalena - 2017-01-07 12:46:06</a:t>
                      </a:r>
                      <a:r>
                        <a:rPr lang="es-ES" sz="1000"/>
                        <a:t>
Hola para hacer extración con la tarjeta de debito   de un cajero en Chile tengo que habilitar algo? Uso la misma clave?</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177705766"/>
                  </a:ext>
                </a:extLst>
              </a:tr>
              <a:tr h="370840">
                <a:tc>
                  <a:txBody>
                    <a:bodyPr/>
                    <a:lstStyle/>
                    <a:p>
                      <a:r>
                        <a:rPr lang="es-ES" sz="1000" b="1"/>
                        <a:t>Banco Provincia</a:t>
                      </a:r>
                      <a:r>
                        <a:rPr lang="es-ES" sz="1000"/>
                        <a:t> was asked by </a:t>
                      </a:r>
                      <a:r>
                        <a:rPr lang="es-ES" sz="1000" b="1"/>
                        <a:t>Yanina Berho - 2017-01-07 11:40:43</a:t>
                      </a:r>
                      <a:r>
                        <a:rPr lang="es-ES" sz="1000"/>
                        <a:t>
Hola! Este verano no hay premios con los cupones de compras de débito y crédito? Ni siquiera el me sumo?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78411313"/>
                  </a:ext>
                </a:extLst>
              </a:tr>
              <a:tr h="370840">
                <a:tc>
                  <a:txBody>
                    <a:bodyPr/>
                    <a:lstStyle/>
                    <a:p>
                      <a:r>
                        <a:rPr lang="es-ES" sz="1000" b="1"/>
                        <a:t>Santander Río</a:t>
                      </a:r>
                      <a:r>
                        <a:rPr lang="es-ES" sz="1000"/>
                        <a:t> was asked by </a:t>
                      </a:r>
                      <a:r>
                        <a:rPr lang="es-ES" sz="1000" b="1"/>
                        <a:t>Karina Gabriela Bao - 2017-01-06 21:08:27</a:t>
                      </a:r>
                      <a:r>
                        <a:rPr lang="es-ES" sz="1000"/>
                        <a:t>
En el día de hoy intenté retirar dinero de un cajero automático y tengo inhabilitada mi tarjeta de débito,llamó a "super línea",1* inoperante,Daniel Mónaco,no sabe  q pasa me dice q no está bloqueada xq no tiene "candadito" q vaya a terminal de autoservicio,voy , intento blanquear la clave 2*inoperante,Juan Torres,tampoco sabe,me pide q lo intente el día sábado.Hoy a la noche viajaba, y no tengo efectivo,quien se hace responsable???Es la 2 * vez q este banco me hace lo mismo,Exijo la habilitacion de mi tarjeta y disponer de Mi dinero!!!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956571762"/>
                  </a:ext>
                </a:extLst>
              </a:tr>
              <a:tr h="370840">
                <a:tc>
                  <a:txBody>
                    <a:bodyPr/>
                    <a:lstStyle/>
                    <a:p>
                      <a:r>
                        <a:rPr lang="es-ES" sz="1000" b="1"/>
                        <a:t>Banco Provincia</a:t>
                      </a:r>
                      <a:r>
                        <a:rPr lang="es-ES" sz="1000"/>
                        <a:t> was asked by </a:t>
                      </a:r>
                      <a:r>
                        <a:rPr lang="es-ES" sz="1000" b="1"/>
                        <a:t>Nata Tiralongo - 2017-01-06 21:06:57</a:t>
                      </a:r>
                      <a:r>
                        <a:rPr lang="es-ES" sz="1000"/>
                        <a:t>
Hola que tal! Hace una semana que no puedo entrar a banco internet provincia para controlar mi cuenta con la leyenda  "estamos realizando mejoras", cuanto tiempo tienen estimado tener el servidor suspendido?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755504865"/>
                  </a:ext>
                </a:extLst>
              </a:tr>
              <a:tr h="370840">
                <a:tc>
                  <a:txBody>
                    <a:bodyPr/>
                    <a:lstStyle/>
                    <a:p>
                      <a:r>
                        <a:rPr lang="en-US" sz="1000" b="1"/>
                        <a:t>Santander Río</a:t>
                      </a:r>
                      <a:r>
                        <a:rPr lang="en-US" sz="1000"/>
                        <a:t> was asked by </a:t>
                      </a:r>
                      <a:r>
                        <a:rPr lang="en-US" sz="1000" b="1"/>
                        <a:t>Lidia Mastromonaco - 2017-01-06 19:39:53</a:t>
                      </a:r>
                      <a:r>
                        <a:rPr lang="en-US" sz="1000"/>
                        <a:t>
Buenas tardes, está pagina funciona?</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601044418"/>
                  </a:ext>
                </a:extLst>
              </a:tr>
              <a:tr h="370840">
                <a:tc>
                  <a:txBody>
                    <a:bodyPr/>
                    <a:lstStyle/>
                    <a:p>
                      <a:r>
                        <a:rPr lang="es-ES" sz="1000" b="1"/>
                        <a:t>Banco Provincia</a:t>
                      </a:r>
                      <a:r>
                        <a:rPr lang="es-ES" sz="1000"/>
                        <a:t> was asked by </a:t>
                      </a:r>
                      <a:r>
                        <a:rPr lang="es-ES" sz="1000" b="1"/>
                        <a:t>Leo Iturbe - 2017-01-06 19:34:55</a:t>
                      </a:r>
                      <a:r>
                        <a:rPr lang="es-ES" sz="1000"/>
                        <a:t>
Hola. Necesito desbloquear mi usuario y cambiar mis respuestas. Como hago?</a:t>
                      </a:r>
                      <a:endParaRPr lang="en-US" sz="1000"/>
                    </a:p>
                  </a:txBody>
                  <a:tcPr/>
                </a:tc>
                <a:tc>
                  <a:txBody>
                    <a:bodyPr/>
                    <a:lstStyle/>
                    <a:p>
                      <a:r>
                        <a:rPr lang="en-US" sz="1000"/>
                        <a:t>01/06/2017 19:37:47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011153197"/>
                  </a:ext>
                </a:extLst>
              </a:tr>
              <a:tr h="370840">
                <a:tc>
                  <a:txBody>
                    <a:bodyPr/>
                    <a:lstStyle/>
                    <a:p>
                      <a:r>
                        <a:rPr lang="es-ES" sz="1000" b="1"/>
                        <a:t>Banco Provincia</a:t>
                      </a:r>
                      <a:r>
                        <a:rPr lang="es-ES" sz="1000"/>
                        <a:t> was asked by </a:t>
                      </a:r>
                      <a:r>
                        <a:rPr lang="es-ES" sz="1000" b="1"/>
                        <a:t>Carlos Abboghlouyan - 2017-01-06 12:40:51</a:t>
                      </a:r>
                      <a:r>
                        <a:rPr lang="es-ES" sz="1000"/>
                        <a:t>
LES PARECERA INCREIBLE  ! ! ! PERO EN VILLA GESELL ,EL BANCO PROVINCIA ,AL QUE VOY ABSOLUTAMENTE TODOS LOS DIA ...¡ NO DA CAMBIO ! ! ! DE MENOR DENOMINACION...TENGO UN COMERCIO ABIERTO TODO EL AÑO Y ESTOS ULTIMOS DIAS CUANDO PIDO CAMBIO ,NO SOLO NO ME DA CAMBIO  SINO QUE AHORA SE RIEN ENTRE LOS CAJEROS ! ! ! !  Y RESPONDE...NO TE DIJE AYER Y ANTES DE AYER QUE NO HAY CAMBIO???? UNA VERGUENZA ! !  NO LES IMPORTA NADA PORQUE EL SINDICATO LOS PROTEGE ! ! Y SABEN QUE NADIE LOS VA A ECHAR ! ! !</a:t>
                      </a:r>
                      <a:endParaRPr lang="en-US" sz="1000"/>
                    </a:p>
                  </a:txBody>
                  <a:tcPr/>
                </a:tc>
                <a:tc>
                  <a:txBody>
                    <a:bodyPr/>
                    <a:lstStyle/>
                    <a:p>
                      <a:r>
                        <a:rPr lang="en-US" sz="1000"/>
                        <a:t>01/06/2017 15:51:37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689715878"/>
                  </a:ext>
                </a:extLst>
              </a:tr>
              <a:tr h="370840">
                <a:tc>
                  <a:txBody>
                    <a:bodyPr/>
                    <a:lstStyle/>
                    <a:p>
                      <a:r>
                        <a:rPr lang="es-ES" sz="1000" b="1"/>
                        <a:t>Banco Provincia</a:t>
                      </a:r>
                      <a:r>
                        <a:rPr lang="es-ES" sz="1000"/>
                        <a:t> was asked by </a:t>
                      </a:r>
                      <a:r>
                        <a:rPr lang="es-ES" sz="1000" b="1"/>
                        <a:t>Mariana Gordillo Soppo - 2017-01-06 12:26:46</a:t>
                      </a:r>
                      <a:r>
                        <a:rPr lang="es-ES" sz="1000"/>
                        <a:t>
Es una vergüenza! Hace más de media hora estoy en la Sucursal de Cabildo 1900 Belgrano y de 6 cajas sólo la que cobra impuestos atiende, desde que llegué van por el número 920! 5 cajeros haciendo que? Porque no llaman a nadie. Jubilados, embarazadas, gente que como yo tiene que volver al trabajo, no tienen respeto por los demás. Es un banco que siempre se caracterizó por el mal servicio pero cada vez es peor!</a:t>
                      </a:r>
                      <a:endParaRPr lang="en-US" sz="1000"/>
                    </a:p>
                  </a:txBody>
                  <a:tcPr/>
                </a:tc>
                <a:tc>
                  <a:txBody>
                    <a:bodyPr/>
                    <a:lstStyle/>
                    <a:p>
                      <a:r>
                        <a:rPr lang="en-US" sz="1000"/>
                        <a:t>01/06/2017 13:14:04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976516508"/>
                  </a:ext>
                </a:extLst>
              </a:tr>
            </a:tbl>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6735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8142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5589334"/>
                    </a:ext>
                  </a:extLst>
                </a:gridCol>
                <a:gridCol w="2468880">
                  <a:extLst>
                    <a:ext uri="{9D8B030D-6E8A-4147-A177-3AD203B41FA5}">
                      <a16:colId xmlns:a16="http://schemas.microsoft.com/office/drawing/2014/main" val="629385285"/>
                    </a:ext>
                  </a:extLst>
                </a:gridCol>
                <a:gridCol w="822960">
                  <a:extLst>
                    <a:ext uri="{9D8B030D-6E8A-4147-A177-3AD203B41FA5}">
                      <a16:colId xmlns:a16="http://schemas.microsoft.com/office/drawing/2014/main" val="2542451656"/>
                    </a:ext>
                  </a:extLst>
                </a:gridCol>
                <a:gridCol w="822960">
                  <a:extLst>
                    <a:ext uri="{9D8B030D-6E8A-4147-A177-3AD203B41FA5}">
                      <a16:colId xmlns:a16="http://schemas.microsoft.com/office/drawing/2014/main" val="629796218"/>
                    </a:ext>
                  </a:extLst>
                </a:gridCol>
                <a:gridCol w="822960">
                  <a:extLst>
                    <a:ext uri="{9D8B030D-6E8A-4147-A177-3AD203B41FA5}">
                      <a16:colId xmlns:a16="http://schemas.microsoft.com/office/drawing/2014/main" val="12484749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417394975"/>
                  </a:ext>
                </a:extLst>
              </a:tr>
              <a:tr h="370840">
                <a:tc>
                  <a:txBody>
                    <a:bodyPr/>
                    <a:lstStyle/>
                    <a:p>
                      <a:r>
                        <a:rPr lang="en-US" sz="1000"/>
                        <a:t>Patricio Estrella</a:t>
                      </a:r>
                      <a:endParaRPr lang="en-US" sz="1000"/>
                    </a:p>
                  </a:txBody>
                  <a:tcPr/>
                </a:tc>
                <a:tc>
                  <a:txBody>
                    <a:bodyPr/>
                    <a:lstStyle/>
                    <a:p>
                      <a:r>
                        <a:rPr lang="en-US" sz="1000"/>
                        <a:t>HSBC Argentina (167)</a:t>
                      </a:r>
                      <a:endParaRPr lang="en-US" sz="1000"/>
                    </a:p>
                  </a:txBody>
                  <a:tcPr/>
                </a:tc>
                <a:tc>
                  <a:txBody>
                    <a:bodyPr/>
                    <a:lstStyle/>
                    <a:p>
                      <a:r>
                        <a:rPr lang="en-US" sz="1000"/>
                        <a:t>0</a:t>
                      </a:r>
                      <a:endParaRPr lang="en-US" sz="1000"/>
                    </a:p>
                  </a:txBody>
                  <a:tcPr/>
                </a:tc>
                <a:tc>
                  <a:txBody>
                    <a:bodyPr/>
                    <a:lstStyle/>
                    <a:p>
                      <a:r>
                        <a:rPr lang="en-US" sz="1000"/>
                        <a:t>167</a:t>
                      </a:r>
                      <a:endParaRPr lang="en-US" sz="1000"/>
                    </a:p>
                  </a:txBody>
                  <a:tcPr/>
                </a:tc>
                <a:tc>
                  <a:txBody>
                    <a:bodyPr/>
                    <a:lstStyle/>
                    <a:p>
                      <a:r>
                        <a:rPr lang="en-US" sz="1000"/>
                        <a:t>167</a:t>
                      </a:r>
                      <a:endParaRPr lang="en-US" sz="1000"/>
                    </a:p>
                  </a:txBody>
                  <a:tcPr/>
                </a:tc>
                <a:extLst>
                  <a:ext uri="{0D108BD9-81ED-4DB2-BD59-A6C34878D82A}">
                    <a16:rowId xmlns:a16="http://schemas.microsoft.com/office/drawing/2014/main" val="1913407985"/>
                  </a:ext>
                </a:extLst>
              </a:tr>
              <a:tr h="370840">
                <a:tc>
                  <a:txBody>
                    <a:bodyPr/>
                    <a:lstStyle/>
                    <a:p>
                      <a:r>
                        <a:rPr lang="en-US" sz="1000"/>
                        <a:t>Antonio Manos</a:t>
                      </a:r>
                      <a:endParaRPr lang="en-US" sz="1000"/>
                    </a:p>
                  </a:txBody>
                  <a:tcPr/>
                </a:tc>
                <a:tc>
                  <a:txBody>
                    <a:bodyPr/>
                    <a:lstStyle/>
                    <a:p>
                      <a:r>
                        <a:rPr lang="es-ES" sz="1000"/>
                        <a:t>Banco Supervielle (3), Banco Hipotecario (17), Banco Macro (13)</a:t>
                      </a:r>
                      <a:endParaRPr lang="en-US" sz="1000"/>
                    </a:p>
                  </a:txBody>
                  <a:tcPr/>
                </a:tc>
                <a:tc>
                  <a:txBody>
                    <a:bodyPr/>
                    <a:lstStyle/>
                    <a:p>
                      <a:r>
                        <a:rPr lang="en-US" sz="1000"/>
                        <a:t>0</a:t>
                      </a:r>
                      <a:endParaRPr lang="en-US" sz="1000"/>
                    </a:p>
                  </a:txBody>
                  <a:tcPr/>
                </a:tc>
                <a:tc>
                  <a:txBody>
                    <a:bodyPr/>
                    <a:lstStyle/>
                    <a:p>
                      <a:r>
                        <a:rPr lang="en-US" sz="1000"/>
                        <a:t>33</a:t>
                      </a:r>
                      <a:endParaRPr lang="en-US" sz="1000"/>
                    </a:p>
                  </a:txBody>
                  <a:tcPr/>
                </a:tc>
                <a:tc>
                  <a:txBody>
                    <a:bodyPr/>
                    <a:lstStyle/>
                    <a:p>
                      <a:r>
                        <a:rPr lang="en-US" sz="1000"/>
                        <a:t>33</a:t>
                      </a:r>
                      <a:endParaRPr lang="en-US" sz="1000"/>
                    </a:p>
                  </a:txBody>
                  <a:tcPr/>
                </a:tc>
                <a:extLst>
                  <a:ext uri="{0D108BD9-81ED-4DB2-BD59-A6C34878D82A}">
                    <a16:rowId xmlns:a16="http://schemas.microsoft.com/office/drawing/2014/main" val="2982558875"/>
                  </a:ext>
                </a:extLst>
              </a:tr>
              <a:tr h="370840">
                <a:tc>
                  <a:txBody>
                    <a:bodyPr/>
                    <a:lstStyle/>
                    <a:p>
                      <a:r>
                        <a:rPr lang="en-US" sz="1000"/>
                        <a:t>Mario Mauro Aberastain</a:t>
                      </a:r>
                      <a:endParaRPr lang="en-US" sz="1000"/>
                    </a:p>
                  </a:txBody>
                  <a:tcPr/>
                </a:tc>
                <a:tc>
                  <a:txBody>
                    <a:bodyPr/>
                    <a:lstStyle/>
                    <a:p>
                      <a:r>
                        <a:rPr lang="en-US" sz="1000"/>
                        <a:t>Banco Hipotecario (27)</a:t>
                      </a:r>
                      <a:endParaRPr lang="en-US" sz="1000"/>
                    </a:p>
                  </a:txBody>
                  <a:tcPr/>
                </a:tc>
                <a:tc>
                  <a:txBody>
                    <a:bodyPr/>
                    <a:lstStyle/>
                    <a:p>
                      <a:r>
                        <a:rPr lang="en-US" sz="1000"/>
                        <a:t>0</a:t>
                      </a:r>
                      <a:endParaRPr lang="en-US" sz="1000"/>
                    </a:p>
                  </a:txBody>
                  <a:tcPr/>
                </a:tc>
                <a:tc>
                  <a:txBody>
                    <a:bodyPr/>
                    <a:lstStyle/>
                    <a:p>
                      <a:r>
                        <a:rPr lang="en-US" sz="1000"/>
                        <a:t>27</a:t>
                      </a:r>
                      <a:endParaRPr lang="en-US" sz="1000"/>
                    </a:p>
                  </a:txBody>
                  <a:tcPr/>
                </a:tc>
                <a:tc>
                  <a:txBody>
                    <a:bodyPr/>
                    <a:lstStyle/>
                    <a:p>
                      <a:r>
                        <a:rPr lang="en-US" sz="1000"/>
                        <a:t>27</a:t>
                      </a:r>
                      <a:endParaRPr lang="en-US" sz="1000"/>
                    </a:p>
                  </a:txBody>
                  <a:tcPr/>
                </a:tc>
                <a:extLst>
                  <a:ext uri="{0D108BD9-81ED-4DB2-BD59-A6C34878D82A}">
                    <a16:rowId xmlns:a16="http://schemas.microsoft.com/office/drawing/2014/main" val="3219812055"/>
                  </a:ext>
                </a:extLst>
              </a:tr>
              <a:tr h="370840">
                <a:tc>
                  <a:txBody>
                    <a:bodyPr/>
                    <a:lstStyle/>
                    <a:p>
                      <a:r>
                        <a:rPr lang="en-US" sz="1000"/>
                        <a:t>Emii Zalazar</a:t>
                      </a:r>
                      <a:endParaRPr lang="en-US" sz="1000"/>
                    </a:p>
                  </a:txBody>
                  <a:tcPr/>
                </a:tc>
                <a:tc>
                  <a:txBody>
                    <a:bodyPr/>
                    <a:lstStyle/>
                    <a:p>
                      <a:r>
                        <a:rPr lang="en-US" sz="1000"/>
                        <a:t>BBVA Francés (22)</a:t>
                      </a:r>
                      <a:endParaRPr lang="en-US" sz="1000"/>
                    </a:p>
                  </a:txBody>
                  <a:tcPr/>
                </a:tc>
                <a:tc>
                  <a:txBody>
                    <a:bodyPr/>
                    <a:lstStyle/>
                    <a:p>
                      <a:r>
                        <a:rPr lang="en-US" sz="1000"/>
                        <a:t>0</a:t>
                      </a:r>
                      <a:endParaRPr lang="en-US" sz="1000"/>
                    </a:p>
                  </a:txBody>
                  <a:tcPr/>
                </a:tc>
                <a:tc>
                  <a:txBody>
                    <a:bodyPr/>
                    <a:lstStyle/>
                    <a:p>
                      <a:r>
                        <a:rPr lang="en-US" sz="1000"/>
                        <a:t>22</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290079875"/>
                  </a:ext>
                </a:extLst>
              </a:tr>
              <a:tr h="370840">
                <a:tc>
                  <a:txBody>
                    <a:bodyPr/>
                    <a:lstStyle/>
                    <a:p>
                      <a:r>
                        <a:rPr lang="en-US" sz="1000"/>
                        <a:t>Carmen Martelli</a:t>
                      </a:r>
                      <a:endParaRPr lang="en-US" sz="1000"/>
                    </a:p>
                  </a:txBody>
                  <a:tcPr/>
                </a:tc>
                <a:tc>
                  <a:txBody>
                    <a:bodyPr/>
                    <a:lstStyle/>
                    <a:p>
                      <a:r>
                        <a:rPr lang="en-US" sz="1000"/>
                        <a:t>Banco Provincia (21)</a:t>
                      </a:r>
                      <a:endParaRPr lang="en-US" sz="1000"/>
                    </a:p>
                  </a:txBody>
                  <a:tcPr/>
                </a:tc>
                <a:tc>
                  <a:txBody>
                    <a:bodyPr/>
                    <a:lstStyle/>
                    <a:p>
                      <a:r>
                        <a:rPr lang="en-US" sz="1000"/>
                        <a:t>0</a:t>
                      </a:r>
                      <a:endParaRPr lang="en-US" sz="1000"/>
                    </a:p>
                  </a:txBody>
                  <a:tcPr/>
                </a:tc>
                <a:tc>
                  <a:txBody>
                    <a:bodyPr/>
                    <a:lstStyle/>
                    <a:p>
                      <a:r>
                        <a:rPr lang="en-US" sz="1000"/>
                        <a:t>21</a:t>
                      </a:r>
                      <a:endParaRPr lang="en-US" sz="1000"/>
                    </a:p>
                  </a:txBody>
                  <a:tcPr/>
                </a:tc>
                <a:tc>
                  <a:txBody>
                    <a:bodyPr/>
                    <a:lstStyle/>
                    <a:p>
                      <a:r>
                        <a:rPr lang="en-US" sz="1000"/>
                        <a:t>21</a:t>
                      </a:r>
                      <a:endParaRPr lang="en-US" sz="1000"/>
                    </a:p>
                  </a:txBody>
                  <a:tcPr/>
                </a:tc>
                <a:extLst>
                  <a:ext uri="{0D108BD9-81ED-4DB2-BD59-A6C34878D82A}">
                    <a16:rowId xmlns:a16="http://schemas.microsoft.com/office/drawing/2014/main" val="1149094941"/>
                  </a:ext>
                </a:extLst>
              </a:tr>
              <a:tr h="370840">
                <a:tc>
                  <a:txBody>
                    <a:bodyPr/>
                    <a:lstStyle/>
                    <a:p>
                      <a:r>
                        <a:rPr lang="en-US" sz="1000"/>
                        <a:t>Gaby Marzal</a:t>
                      </a:r>
                      <a:endParaRPr lang="en-US" sz="1000"/>
                    </a:p>
                  </a:txBody>
                  <a:tcPr/>
                </a:tc>
                <a:tc>
                  <a:txBody>
                    <a:bodyPr/>
                    <a:lstStyle/>
                    <a:p>
                      <a:r>
                        <a:rPr lang="en-US" sz="1000"/>
                        <a:t>Santander Río (21)</a:t>
                      </a:r>
                      <a:endParaRPr lang="en-US" sz="1000"/>
                    </a:p>
                  </a:txBody>
                  <a:tcPr/>
                </a:tc>
                <a:tc>
                  <a:txBody>
                    <a:bodyPr/>
                    <a:lstStyle/>
                    <a:p>
                      <a:r>
                        <a:rPr lang="en-US" sz="1000"/>
                        <a:t>18</a:t>
                      </a:r>
                      <a:endParaRPr lang="en-US" sz="1000"/>
                    </a:p>
                  </a:txBody>
                  <a:tcPr/>
                </a:tc>
                <a:tc>
                  <a:txBody>
                    <a:bodyPr/>
                    <a:lstStyle/>
                    <a:p>
                      <a:r>
                        <a:rPr lang="en-US" sz="1000"/>
                        <a:t>3</a:t>
                      </a:r>
                      <a:endParaRPr lang="en-US" sz="1000"/>
                    </a:p>
                  </a:txBody>
                  <a:tcPr/>
                </a:tc>
                <a:tc>
                  <a:txBody>
                    <a:bodyPr/>
                    <a:lstStyle/>
                    <a:p>
                      <a:r>
                        <a:rPr lang="en-US" sz="1000"/>
                        <a:t>21</a:t>
                      </a:r>
                      <a:endParaRPr lang="en-US" sz="1000"/>
                    </a:p>
                  </a:txBody>
                  <a:tcPr/>
                </a:tc>
                <a:extLst>
                  <a:ext uri="{0D108BD9-81ED-4DB2-BD59-A6C34878D82A}">
                    <a16:rowId xmlns:a16="http://schemas.microsoft.com/office/drawing/2014/main" val="1114400663"/>
                  </a:ext>
                </a:extLst>
              </a:tr>
              <a:tr h="370840">
                <a:tc>
                  <a:txBody>
                    <a:bodyPr/>
                    <a:lstStyle/>
                    <a:p>
                      <a:r>
                        <a:rPr lang="en-US" sz="1000"/>
                        <a:t>Mauricio Cap</a:t>
                      </a:r>
                      <a:endParaRPr lang="en-US" sz="1000"/>
                    </a:p>
                  </a:txBody>
                  <a:tcPr/>
                </a:tc>
                <a:tc>
                  <a:txBody>
                    <a:bodyPr/>
                    <a:lstStyle/>
                    <a:p>
                      <a:r>
                        <a:rPr lang="en-US" sz="1000"/>
                        <a:t>Banco Galicia (19)</a:t>
                      </a:r>
                      <a:endParaRPr lang="en-US" sz="1000"/>
                    </a:p>
                  </a:txBody>
                  <a:tcPr/>
                </a:tc>
                <a:tc>
                  <a:txBody>
                    <a:bodyPr/>
                    <a:lstStyle/>
                    <a:p>
                      <a:r>
                        <a:rPr lang="en-US" sz="1000"/>
                        <a:t>0</a:t>
                      </a:r>
                      <a:endParaRPr lang="en-US" sz="1000"/>
                    </a:p>
                  </a:txBody>
                  <a:tcPr/>
                </a:tc>
                <a:tc>
                  <a:txBody>
                    <a:bodyPr/>
                    <a:lstStyle/>
                    <a:p>
                      <a:r>
                        <a:rPr lang="en-US" sz="1000"/>
                        <a:t>19</a:t>
                      </a:r>
                      <a:endParaRPr lang="en-US" sz="1000"/>
                    </a:p>
                  </a:txBody>
                  <a:tcPr/>
                </a:tc>
                <a:tc>
                  <a:txBody>
                    <a:bodyPr/>
                    <a:lstStyle/>
                    <a:p>
                      <a:r>
                        <a:rPr lang="en-US" sz="1000"/>
                        <a:t>19</a:t>
                      </a:r>
                      <a:endParaRPr lang="en-US" sz="1000"/>
                    </a:p>
                  </a:txBody>
                  <a:tcPr/>
                </a:tc>
                <a:extLst>
                  <a:ext uri="{0D108BD9-81ED-4DB2-BD59-A6C34878D82A}">
                    <a16:rowId xmlns:a16="http://schemas.microsoft.com/office/drawing/2014/main" val="2369056105"/>
                  </a:ext>
                </a:extLst>
              </a:tr>
              <a:tr h="370840">
                <a:tc>
                  <a:txBody>
                    <a:bodyPr/>
                    <a:lstStyle/>
                    <a:p>
                      <a:r>
                        <a:rPr lang="en-US" sz="1000"/>
                        <a:t>LiLiana Méndez</a:t>
                      </a:r>
                      <a:endParaRPr lang="en-US" sz="1000"/>
                    </a:p>
                  </a:txBody>
                  <a:tcPr/>
                </a:tc>
                <a:tc>
                  <a:txBody>
                    <a:bodyPr/>
                    <a:lstStyle/>
                    <a:p>
                      <a:r>
                        <a:rPr lang="en-US" sz="1000"/>
                        <a:t>Santander Río (18)</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471957395"/>
                  </a:ext>
                </a:extLst>
              </a:tr>
              <a:tr h="370840">
                <a:tc>
                  <a:txBody>
                    <a:bodyPr/>
                    <a:lstStyle/>
                    <a:p>
                      <a:r>
                        <a:rPr lang="en-US" sz="1000"/>
                        <a:t>Maria Bolo Bolaño</a:t>
                      </a:r>
                      <a:endParaRPr lang="en-US" sz="1000"/>
                    </a:p>
                  </a:txBody>
                  <a:tcPr/>
                </a:tc>
                <a:tc>
                  <a:txBody>
                    <a:bodyPr/>
                    <a:lstStyle/>
                    <a:p>
                      <a:r>
                        <a:rPr lang="en-US" sz="1000"/>
                        <a:t>Santander Río (17)</a:t>
                      </a:r>
                      <a:endParaRPr lang="en-US" sz="1000"/>
                    </a:p>
                  </a:txBody>
                  <a:tcPr/>
                </a:tc>
                <a:tc>
                  <a:txBody>
                    <a:bodyPr/>
                    <a:lstStyle/>
                    <a:p>
                      <a:r>
                        <a:rPr lang="en-US" sz="1000"/>
                        <a:t>2</a:t>
                      </a:r>
                      <a:endParaRPr lang="en-US" sz="1000"/>
                    </a:p>
                  </a:txBody>
                  <a:tcPr/>
                </a:tc>
                <a:tc>
                  <a:txBody>
                    <a:bodyPr/>
                    <a:lstStyle/>
                    <a:p>
                      <a:r>
                        <a:rPr lang="en-US" sz="1000"/>
                        <a:t>15</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1315231924"/>
                  </a:ext>
                </a:extLst>
              </a:tr>
              <a:tr h="370840">
                <a:tc>
                  <a:txBody>
                    <a:bodyPr/>
                    <a:lstStyle/>
                    <a:p>
                      <a:r>
                        <a:rPr lang="en-US" sz="1000"/>
                        <a:t>Mariel López</a:t>
                      </a:r>
                      <a:endParaRPr lang="en-US" sz="1000"/>
                    </a:p>
                  </a:txBody>
                  <a:tcPr/>
                </a:tc>
                <a:tc>
                  <a:txBody>
                    <a:bodyPr/>
                    <a:lstStyle/>
                    <a:p>
                      <a:r>
                        <a:rPr lang="en-US" sz="1000"/>
                        <a:t>Santander Río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3226710792"/>
                  </a:ext>
                </a:extLst>
              </a:tr>
            </a:tbl>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7614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73725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28096639"/>
                    </a:ext>
                  </a:extLst>
                </a:gridCol>
                <a:gridCol w="2468880">
                  <a:extLst>
                    <a:ext uri="{9D8B030D-6E8A-4147-A177-3AD203B41FA5}">
                      <a16:colId xmlns:a16="http://schemas.microsoft.com/office/drawing/2014/main" val="1633427988"/>
                    </a:ext>
                  </a:extLst>
                </a:gridCol>
                <a:gridCol w="822960">
                  <a:extLst>
                    <a:ext uri="{9D8B030D-6E8A-4147-A177-3AD203B41FA5}">
                      <a16:colId xmlns:a16="http://schemas.microsoft.com/office/drawing/2014/main" val="416960995"/>
                    </a:ext>
                  </a:extLst>
                </a:gridCol>
                <a:gridCol w="822960">
                  <a:extLst>
                    <a:ext uri="{9D8B030D-6E8A-4147-A177-3AD203B41FA5}">
                      <a16:colId xmlns:a16="http://schemas.microsoft.com/office/drawing/2014/main" val="2316842087"/>
                    </a:ext>
                  </a:extLst>
                </a:gridCol>
                <a:gridCol w="822960">
                  <a:extLst>
                    <a:ext uri="{9D8B030D-6E8A-4147-A177-3AD203B41FA5}">
                      <a16:colId xmlns:a16="http://schemas.microsoft.com/office/drawing/2014/main" val="3155047640"/>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605428112"/>
                  </a:ext>
                </a:extLst>
              </a:tr>
              <a:tr h="370840">
                <a:tc>
                  <a:txBody>
                    <a:bodyPr/>
                    <a:lstStyle/>
                    <a:p>
                      <a:r>
                        <a:rPr lang="en-US" sz="1000"/>
                        <a:t>Roman Ribert</a:t>
                      </a:r>
                      <a:endParaRPr lang="en-US" sz="1000"/>
                    </a:p>
                  </a:txBody>
                  <a:tcPr/>
                </a:tc>
                <a:tc>
                  <a:txBody>
                    <a:bodyPr/>
                    <a:lstStyle/>
                    <a:p>
                      <a:r>
                        <a:rPr lang="en-US" sz="1000"/>
                        <a:t>Banco Galicia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3845662623"/>
                  </a:ext>
                </a:extLst>
              </a:tr>
              <a:tr h="370840">
                <a:tc>
                  <a:txBody>
                    <a:bodyPr/>
                    <a:lstStyle/>
                    <a:p>
                      <a:r>
                        <a:rPr lang="en-US" sz="1000"/>
                        <a:t>Juan Hector Caruso</a:t>
                      </a:r>
                      <a:endParaRPr lang="en-US" sz="1000"/>
                    </a:p>
                  </a:txBody>
                  <a:tcPr/>
                </a:tc>
                <a:tc>
                  <a:txBody>
                    <a:bodyPr/>
                    <a:lstStyle/>
                    <a:p>
                      <a:r>
                        <a:rPr lang="en-US" sz="1000"/>
                        <a:t>Banco Galicia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2222125585"/>
                  </a:ext>
                </a:extLst>
              </a:tr>
              <a:tr h="370840">
                <a:tc>
                  <a:txBody>
                    <a:bodyPr/>
                    <a:lstStyle/>
                    <a:p>
                      <a:r>
                        <a:rPr lang="en-US" sz="1000"/>
                        <a:t>MaríaFlorencia Carrin</a:t>
                      </a:r>
                      <a:endParaRPr lang="en-US" sz="1000"/>
                    </a:p>
                  </a:txBody>
                  <a:tcPr/>
                </a:tc>
                <a:tc>
                  <a:txBody>
                    <a:bodyPr/>
                    <a:lstStyle/>
                    <a:p>
                      <a:r>
                        <a:rPr lang="en-US" sz="1000"/>
                        <a:t>Banco Provincia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501569119"/>
                  </a:ext>
                </a:extLst>
              </a:tr>
              <a:tr h="370840">
                <a:tc>
                  <a:txBody>
                    <a:bodyPr/>
                    <a:lstStyle/>
                    <a:p>
                      <a:r>
                        <a:rPr lang="en-US" sz="1000"/>
                        <a:t>Candela Docampo Méndez</a:t>
                      </a:r>
                      <a:endParaRPr lang="en-US" sz="1000"/>
                    </a:p>
                  </a:txBody>
                  <a:tcPr/>
                </a:tc>
                <a:tc>
                  <a:txBody>
                    <a:bodyPr/>
                    <a:lstStyle/>
                    <a:p>
                      <a:r>
                        <a:rPr lang="en-US" sz="1000"/>
                        <a:t>Santander Río (14)</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1529589603"/>
                  </a:ext>
                </a:extLst>
              </a:tr>
              <a:tr h="370840">
                <a:tc>
                  <a:txBody>
                    <a:bodyPr/>
                    <a:lstStyle/>
                    <a:p>
                      <a:r>
                        <a:rPr lang="en-US" sz="1000"/>
                        <a:t>Marina Perullini</a:t>
                      </a:r>
                      <a:endParaRPr lang="en-US" sz="1000"/>
                    </a:p>
                  </a:txBody>
                  <a:tcPr/>
                </a:tc>
                <a:tc>
                  <a:txBody>
                    <a:bodyPr/>
                    <a:lstStyle/>
                    <a:p>
                      <a:r>
                        <a:rPr lang="en-US" sz="1000"/>
                        <a:t>Banco Provincia (13)</a:t>
                      </a:r>
                      <a:endParaRPr lang="en-US" sz="1000"/>
                    </a:p>
                  </a:txBody>
                  <a:tcPr/>
                </a:tc>
                <a:tc>
                  <a:txBody>
                    <a:bodyPr/>
                    <a:lstStyle/>
                    <a:p>
                      <a:r>
                        <a:rPr lang="en-US" sz="1000"/>
                        <a:t>0</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1737724045"/>
                  </a:ext>
                </a:extLst>
              </a:tr>
            </a:tbl>
          </a:graphicData>
        </a:graphic>
      </p:graphicFrame>
      <p:sp>
        <p:nvSpPr>
          <p:cNvPr id="4" name="Text Placeholder 3"/>
          <p:cNvSpPr>
            <a:spLocks noGrp="1"/>
          </p:cNvSpPr>
          <p:nvPr>
            <p:ph type="body" sz="quarter" idx="14"/>
          </p:nvPr>
        </p:nvSpPr>
        <p:spPr/>
        <p:txBody>
          <a:bodyPr/>
          <a:lstStyle/>
          <a:p>
            <a:r>
              <a:rPr lang="en-US"/>
              <a:t>12/08/2016 - 01/08/2017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05457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1083</Words>
  <Application>Microsoft Office PowerPoint</Application>
  <PresentationFormat>On-screen Show (4:3)</PresentationFormat>
  <Paragraphs>559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Facebook</vt:lpstr>
      <vt:lpstr>Key Metrics Table - 1 of 2</vt:lpstr>
      <vt:lpstr>Key Metrics Table - 2 of 2</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Questions Table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2017-01-09T18:03:56Z</dcterms:created>
  <dcterms:modified xsi:type="dcterms:W3CDTF">2017-01-09T18:04:59Z</dcterms:modified>
</cp:coreProperties>
</file>