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Muni Rosario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70972</c:v>
                </c:pt>
                <c:pt idx="1">
                  <c:v>70978</c:v>
                </c:pt>
                <c:pt idx="2">
                  <c:v>70987</c:v>
                </c:pt>
                <c:pt idx="3">
                  <c:v>70992</c:v>
                </c:pt>
                <c:pt idx="4">
                  <c:v>71055</c:v>
                </c:pt>
                <c:pt idx="5">
                  <c:v>71140</c:v>
                </c:pt>
                <c:pt idx="6">
                  <c:v>71167</c:v>
                </c:pt>
                <c:pt idx="7">
                  <c:v>71176</c:v>
                </c:pt>
                <c:pt idx="8">
                  <c:v>71176</c:v>
                </c:pt>
                <c:pt idx="9">
                  <c:v>71178</c:v>
                </c:pt>
                <c:pt idx="10">
                  <c:v>71179</c:v>
                </c:pt>
                <c:pt idx="11">
                  <c:v>71199</c:v>
                </c:pt>
                <c:pt idx="12">
                  <c:v>71209</c:v>
                </c:pt>
                <c:pt idx="13">
                  <c:v>71266</c:v>
                </c:pt>
                <c:pt idx="14">
                  <c:v>71315</c:v>
                </c:pt>
                <c:pt idx="15">
                  <c:v>71323</c:v>
                </c:pt>
                <c:pt idx="16">
                  <c:v>71331</c:v>
                </c:pt>
                <c:pt idx="17">
                  <c:v>71358</c:v>
                </c:pt>
                <c:pt idx="18">
                  <c:v>71399</c:v>
                </c:pt>
                <c:pt idx="19">
                  <c:v>71430</c:v>
                </c:pt>
                <c:pt idx="20">
                  <c:v>71545</c:v>
                </c:pt>
                <c:pt idx="21">
                  <c:v>71588</c:v>
                </c:pt>
                <c:pt idx="22">
                  <c:v>71641</c:v>
                </c:pt>
                <c:pt idx="23">
                  <c:v>71697</c:v>
                </c:pt>
                <c:pt idx="24">
                  <c:v>71740</c:v>
                </c:pt>
                <c:pt idx="25">
                  <c:v>71796</c:v>
                </c:pt>
                <c:pt idx="26">
                  <c:v>71971</c:v>
                </c:pt>
                <c:pt idx="27">
                  <c:v>72133</c:v>
                </c:pt>
                <c:pt idx="28">
                  <c:v>72193</c:v>
                </c:pt>
                <c:pt idx="29">
                  <c:v>72220</c:v>
                </c:pt>
                <c:pt idx="30">
                  <c:v>72269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C0-4A8B-B16C-DF647ECC4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7009736"/>
        <c:axId val="217008096"/>
      </c:lineChart>
      <c:catAx>
        <c:axId val="217009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008096"/>
        <c:crosses val="autoZero"/>
        <c:auto val="1"/>
        <c:lblAlgn val="ctr"/>
        <c:lblOffset val="100"/>
        <c:noMultiLvlLbl val="0"/>
      </c:catAx>
      <c:valAx>
        <c:axId val="21700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00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Muni Rosario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70972</c:v>
                </c:pt>
                <c:pt idx="1">
                  <c:v>70978</c:v>
                </c:pt>
                <c:pt idx="2">
                  <c:v>70987</c:v>
                </c:pt>
                <c:pt idx="3">
                  <c:v>70992</c:v>
                </c:pt>
                <c:pt idx="4">
                  <c:v>71055</c:v>
                </c:pt>
                <c:pt idx="5">
                  <c:v>71140</c:v>
                </c:pt>
                <c:pt idx="6">
                  <c:v>71167</c:v>
                </c:pt>
                <c:pt idx="7">
                  <c:v>71176</c:v>
                </c:pt>
                <c:pt idx="8">
                  <c:v>71176</c:v>
                </c:pt>
                <c:pt idx="9">
                  <c:v>71178</c:v>
                </c:pt>
                <c:pt idx="10">
                  <c:v>71179</c:v>
                </c:pt>
                <c:pt idx="11">
                  <c:v>71199</c:v>
                </c:pt>
                <c:pt idx="12">
                  <c:v>71209</c:v>
                </c:pt>
                <c:pt idx="13">
                  <c:v>71266</c:v>
                </c:pt>
                <c:pt idx="14">
                  <c:v>71315</c:v>
                </c:pt>
                <c:pt idx="15">
                  <c:v>71323</c:v>
                </c:pt>
                <c:pt idx="16">
                  <c:v>71331</c:v>
                </c:pt>
                <c:pt idx="17">
                  <c:v>71358</c:v>
                </c:pt>
                <c:pt idx="18">
                  <c:v>71399</c:v>
                </c:pt>
                <c:pt idx="19">
                  <c:v>71430</c:v>
                </c:pt>
                <c:pt idx="20">
                  <c:v>71545</c:v>
                </c:pt>
                <c:pt idx="21">
                  <c:v>71588</c:v>
                </c:pt>
                <c:pt idx="22">
                  <c:v>71641</c:v>
                </c:pt>
                <c:pt idx="23">
                  <c:v>71697</c:v>
                </c:pt>
                <c:pt idx="24">
                  <c:v>71740</c:v>
                </c:pt>
                <c:pt idx="25">
                  <c:v>71796</c:v>
                </c:pt>
                <c:pt idx="26">
                  <c:v>71971</c:v>
                </c:pt>
                <c:pt idx="27">
                  <c:v>72133</c:v>
                </c:pt>
                <c:pt idx="28">
                  <c:v>72193</c:v>
                </c:pt>
                <c:pt idx="29">
                  <c:v>72220</c:v>
                </c:pt>
                <c:pt idx="30">
                  <c:v>72269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1D-42AF-9677-9D66664E4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7014328"/>
        <c:axId val="217008752"/>
      </c:lineChart>
      <c:catAx>
        <c:axId val="21701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008752"/>
        <c:crosses val="autoZero"/>
        <c:auto val="1"/>
        <c:lblAlgn val="ctr"/>
        <c:lblOffset val="100"/>
        <c:noMultiLvlLbl val="0"/>
      </c:catAx>
      <c:valAx>
        <c:axId val="21700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01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58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4027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740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0621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9214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My Dashboard</vt:lpstr>
      <vt:lpstr>Fans Total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2017-01-01T00:56:55Z</dcterms:created>
  <dcterms:modified xsi:type="dcterms:W3CDTF">2017-01-01T00:57:03Z</dcterms:modified>
</cp:coreProperties>
</file>