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25.798100000000002</c:v>
                </c:pt>
                <c:pt idx="1">
                  <c:v>15.5556</c:v>
                </c:pt>
                <c:pt idx="2">
                  <c:v>100</c:v>
                </c:pt>
                <c:pt idx="3">
                  <c:v>100</c:v>
                </c:pt>
                <c:pt idx="4">
                  <c:v>75.976299999999995</c:v>
                </c:pt>
                <c:pt idx="5">
                  <c:v>20.751300000000001</c:v>
                </c:pt>
                <c:pt idx="6">
                  <c:v>42.428800000000003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5-4880-ABC3-D5C5C1F88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60.519199999999998</c:v>
                </c:pt>
                <c:pt idx="1">
                  <c:v>100</c:v>
                </c:pt>
                <c:pt idx="2">
                  <c:v>0</c:v>
                </c:pt>
                <c:pt idx="3">
                  <c:v>23.747199999999999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85-4880-ABC3-D5C5C1F88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47.407400000000003</c:v>
                </c:pt>
                <c:pt idx="2">
                  <c:v>0</c:v>
                </c:pt>
                <c:pt idx="3">
                  <c:v>13.619400000000001</c:v>
                </c:pt>
                <c:pt idx="4">
                  <c:v>69.585800000000006</c:v>
                </c:pt>
                <c:pt idx="5">
                  <c:v>49.507800000000003</c:v>
                </c:pt>
                <c:pt idx="6">
                  <c:v>79.607200000000006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85-4880-ABC3-D5C5C1F88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369728"/>
        <c:axId val="270371696"/>
      </c:radarChart>
      <c:catAx>
        <c:axId val="27036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1696"/>
        <c:crosses val="autoZero"/>
        <c:auto val="1"/>
        <c:lblAlgn val="ctr"/>
        <c:lblOffset val="100"/>
        <c:noMultiLvlLbl val="0"/>
      </c:catAx>
      <c:valAx>
        <c:axId val="27037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6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28326</c:v>
                </c:pt>
                <c:pt idx="1">
                  <c:v>28339</c:v>
                </c:pt>
                <c:pt idx="2">
                  <c:v>28360</c:v>
                </c:pt>
                <c:pt idx="3">
                  <c:v>28383</c:v>
                </c:pt>
                <c:pt idx="4">
                  <c:v>28418</c:v>
                </c:pt>
                <c:pt idx="5">
                  <c:v>28452</c:v>
                </c:pt>
                <c:pt idx="6">
                  <c:v>28478</c:v>
                </c:pt>
                <c:pt idx="7">
                  <c:v>28514</c:v>
                </c:pt>
                <c:pt idx="8">
                  <c:v>28551</c:v>
                </c:pt>
                <c:pt idx="9">
                  <c:v>28587</c:v>
                </c:pt>
                <c:pt idx="10">
                  <c:v>28605</c:v>
                </c:pt>
                <c:pt idx="11">
                  <c:v>28630</c:v>
                </c:pt>
                <c:pt idx="12">
                  <c:v>28642</c:v>
                </c:pt>
                <c:pt idx="13">
                  <c:v>28660</c:v>
                </c:pt>
                <c:pt idx="14">
                  <c:v>28683</c:v>
                </c:pt>
                <c:pt idx="15">
                  <c:v>28707</c:v>
                </c:pt>
                <c:pt idx="16">
                  <c:v>28729</c:v>
                </c:pt>
                <c:pt idx="17">
                  <c:v>28743</c:v>
                </c:pt>
                <c:pt idx="18">
                  <c:v>28767</c:v>
                </c:pt>
                <c:pt idx="19">
                  <c:v>28795</c:v>
                </c:pt>
                <c:pt idx="20">
                  <c:v>28825</c:v>
                </c:pt>
                <c:pt idx="21">
                  <c:v>28843</c:v>
                </c:pt>
                <c:pt idx="22">
                  <c:v>28867</c:v>
                </c:pt>
                <c:pt idx="23">
                  <c:v>28881</c:v>
                </c:pt>
                <c:pt idx="24">
                  <c:v>28889</c:v>
                </c:pt>
                <c:pt idx="25">
                  <c:v>28908</c:v>
                </c:pt>
                <c:pt idx="26">
                  <c:v>28933</c:v>
                </c:pt>
                <c:pt idx="27">
                  <c:v>28959</c:v>
                </c:pt>
                <c:pt idx="28">
                  <c:v>28987</c:v>
                </c:pt>
                <c:pt idx="29">
                  <c:v>29014</c:v>
                </c:pt>
                <c:pt idx="30">
                  <c:v>29036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F-47CB-B067-F95D5BF763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64161</c:v>
                </c:pt>
                <c:pt idx="1">
                  <c:v>64204</c:v>
                </c:pt>
                <c:pt idx="2">
                  <c:v>64237</c:v>
                </c:pt>
                <c:pt idx="3">
                  <c:v>64271</c:v>
                </c:pt>
                <c:pt idx="4">
                  <c:v>64326</c:v>
                </c:pt>
                <c:pt idx="5">
                  <c:v>64386</c:v>
                </c:pt>
                <c:pt idx="6">
                  <c:v>64398</c:v>
                </c:pt>
                <c:pt idx="7">
                  <c:v>64524</c:v>
                </c:pt>
                <c:pt idx="8">
                  <c:v>64707</c:v>
                </c:pt>
                <c:pt idx="9">
                  <c:v>64795</c:v>
                </c:pt>
                <c:pt idx="10">
                  <c:v>64902</c:v>
                </c:pt>
                <c:pt idx="11">
                  <c:v>65038</c:v>
                </c:pt>
                <c:pt idx="12">
                  <c:v>65132</c:v>
                </c:pt>
                <c:pt idx="13">
                  <c:v>65286</c:v>
                </c:pt>
                <c:pt idx="14">
                  <c:v>65387</c:v>
                </c:pt>
                <c:pt idx="15">
                  <c:v>65569</c:v>
                </c:pt>
                <c:pt idx="16">
                  <c:v>65719</c:v>
                </c:pt>
                <c:pt idx="17">
                  <c:v>65777</c:v>
                </c:pt>
                <c:pt idx="18">
                  <c:v>65867</c:v>
                </c:pt>
                <c:pt idx="19">
                  <c:v>65952</c:v>
                </c:pt>
                <c:pt idx="20">
                  <c:v>66031</c:v>
                </c:pt>
                <c:pt idx="21">
                  <c:v>66159</c:v>
                </c:pt>
                <c:pt idx="22">
                  <c:v>66310</c:v>
                </c:pt>
                <c:pt idx="23">
                  <c:v>66503</c:v>
                </c:pt>
                <c:pt idx="24">
                  <c:v>66662</c:v>
                </c:pt>
                <c:pt idx="25">
                  <c:v>66843</c:v>
                </c:pt>
                <c:pt idx="26">
                  <c:v>67098</c:v>
                </c:pt>
                <c:pt idx="27">
                  <c:v>67280</c:v>
                </c:pt>
                <c:pt idx="28">
                  <c:v>67837</c:v>
                </c:pt>
                <c:pt idx="29">
                  <c:v>68015</c:v>
                </c:pt>
                <c:pt idx="30">
                  <c:v>68115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7F-47CB-B067-F95D5BF763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107536</c:v>
                </c:pt>
                <c:pt idx="1">
                  <c:v>107802</c:v>
                </c:pt>
                <c:pt idx="2">
                  <c:v>108000</c:v>
                </c:pt>
                <c:pt idx="3">
                  <c:v>108235</c:v>
                </c:pt>
                <c:pt idx="4">
                  <c:v>108485</c:v>
                </c:pt>
                <c:pt idx="5">
                  <c:v>108694</c:v>
                </c:pt>
                <c:pt idx="6">
                  <c:v>109094</c:v>
                </c:pt>
                <c:pt idx="7">
                  <c:v>109245</c:v>
                </c:pt>
                <c:pt idx="8">
                  <c:v>109399</c:v>
                </c:pt>
                <c:pt idx="9">
                  <c:v>109515</c:v>
                </c:pt>
                <c:pt idx="10">
                  <c:v>109591</c:v>
                </c:pt>
                <c:pt idx="11">
                  <c:v>109701</c:v>
                </c:pt>
                <c:pt idx="12">
                  <c:v>109825</c:v>
                </c:pt>
                <c:pt idx="13">
                  <c:v>110061</c:v>
                </c:pt>
                <c:pt idx="14">
                  <c:v>110167</c:v>
                </c:pt>
                <c:pt idx="15">
                  <c:v>110323</c:v>
                </c:pt>
                <c:pt idx="16">
                  <c:v>110475</c:v>
                </c:pt>
                <c:pt idx="17">
                  <c:v>110584</c:v>
                </c:pt>
                <c:pt idx="18">
                  <c:v>110738</c:v>
                </c:pt>
                <c:pt idx="19">
                  <c:v>110877</c:v>
                </c:pt>
                <c:pt idx="20">
                  <c:v>111024</c:v>
                </c:pt>
                <c:pt idx="21">
                  <c:v>111249</c:v>
                </c:pt>
                <c:pt idx="22">
                  <c:v>111369</c:v>
                </c:pt>
                <c:pt idx="23">
                  <c:v>111431</c:v>
                </c:pt>
                <c:pt idx="24">
                  <c:v>111553</c:v>
                </c:pt>
                <c:pt idx="25">
                  <c:v>111652</c:v>
                </c:pt>
                <c:pt idx="26">
                  <c:v>111778</c:v>
                </c:pt>
                <c:pt idx="27">
                  <c:v>111895</c:v>
                </c:pt>
                <c:pt idx="28">
                  <c:v>112271</c:v>
                </c:pt>
                <c:pt idx="29">
                  <c:v>112442</c:v>
                </c:pt>
                <c:pt idx="30">
                  <c:v>112551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7F-47CB-B067-F95D5BF76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372352"/>
        <c:axId val="270371368"/>
      </c:lineChart>
      <c:catAx>
        <c:axId val="2703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1368"/>
        <c:crosses val="autoZero"/>
        <c:auto val="1"/>
        <c:lblAlgn val="ctr"/>
        <c:lblOffset val="100"/>
        <c:noMultiLvlLbl val="0"/>
      </c:catAx>
      <c:valAx>
        <c:axId val="27037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</c:v>
                </c:pt>
                <c:pt idx="1">
                  <c:v>13</c:v>
                </c:pt>
                <c:pt idx="2">
                  <c:v>21</c:v>
                </c:pt>
                <c:pt idx="3">
                  <c:v>23</c:v>
                </c:pt>
                <c:pt idx="4">
                  <c:v>35</c:v>
                </c:pt>
                <c:pt idx="5">
                  <c:v>34</c:v>
                </c:pt>
                <c:pt idx="6">
                  <c:v>26</c:v>
                </c:pt>
                <c:pt idx="7">
                  <c:v>36</c:v>
                </c:pt>
                <c:pt idx="8">
                  <c:v>37</c:v>
                </c:pt>
                <c:pt idx="9">
                  <c:v>36</c:v>
                </c:pt>
                <c:pt idx="10">
                  <c:v>18</c:v>
                </c:pt>
                <c:pt idx="11">
                  <c:v>25</c:v>
                </c:pt>
                <c:pt idx="12">
                  <c:v>12</c:v>
                </c:pt>
                <c:pt idx="13">
                  <c:v>18</c:v>
                </c:pt>
                <c:pt idx="14">
                  <c:v>23</c:v>
                </c:pt>
                <c:pt idx="15">
                  <c:v>24</c:v>
                </c:pt>
                <c:pt idx="16">
                  <c:v>22</c:v>
                </c:pt>
                <c:pt idx="17">
                  <c:v>14</c:v>
                </c:pt>
                <c:pt idx="18">
                  <c:v>24</c:v>
                </c:pt>
                <c:pt idx="19">
                  <c:v>28</c:v>
                </c:pt>
                <c:pt idx="20">
                  <c:v>30</c:v>
                </c:pt>
                <c:pt idx="21">
                  <c:v>18</c:v>
                </c:pt>
                <c:pt idx="22">
                  <c:v>24</c:v>
                </c:pt>
                <c:pt idx="23">
                  <c:v>14</c:v>
                </c:pt>
                <c:pt idx="24">
                  <c:v>8</c:v>
                </c:pt>
                <c:pt idx="25">
                  <c:v>19</c:v>
                </c:pt>
                <c:pt idx="26">
                  <c:v>25</c:v>
                </c:pt>
                <c:pt idx="27">
                  <c:v>26</c:v>
                </c:pt>
                <c:pt idx="28">
                  <c:v>28</c:v>
                </c:pt>
                <c:pt idx="29">
                  <c:v>27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04-4C90-8D14-3A5D69AF07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42</c:v>
                </c:pt>
                <c:pt idx="1">
                  <c:v>43</c:v>
                </c:pt>
                <c:pt idx="2">
                  <c:v>33</c:v>
                </c:pt>
                <c:pt idx="3">
                  <c:v>34</c:v>
                </c:pt>
                <c:pt idx="4">
                  <c:v>55</c:v>
                </c:pt>
                <c:pt idx="5">
                  <c:v>60</c:v>
                </c:pt>
                <c:pt idx="6">
                  <c:v>12</c:v>
                </c:pt>
                <c:pt idx="7">
                  <c:v>126</c:v>
                </c:pt>
                <c:pt idx="8">
                  <c:v>183</c:v>
                </c:pt>
                <c:pt idx="9">
                  <c:v>88</c:v>
                </c:pt>
                <c:pt idx="10">
                  <c:v>107</c:v>
                </c:pt>
                <c:pt idx="11">
                  <c:v>136</c:v>
                </c:pt>
                <c:pt idx="12">
                  <c:v>94</c:v>
                </c:pt>
                <c:pt idx="13">
                  <c:v>154</c:v>
                </c:pt>
                <c:pt idx="14">
                  <c:v>101</c:v>
                </c:pt>
                <c:pt idx="15">
                  <c:v>182</c:v>
                </c:pt>
                <c:pt idx="16">
                  <c:v>150</c:v>
                </c:pt>
                <c:pt idx="17">
                  <c:v>58</c:v>
                </c:pt>
                <c:pt idx="18">
                  <c:v>90</c:v>
                </c:pt>
                <c:pt idx="19">
                  <c:v>85</c:v>
                </c:pt>
                <c:pt idx="20">
                  <c:v>79</c:v>
                </c:pt>
                <c:pt idx="21">
                  <c:v>128</c:v>
                </c:pt>
                <c:pt idx="22">
                  <c:v>151</c:v>
                </c:pt>
                <c:pt idx="23">
                  <c:v>193</c:v>
                </c:pt>
                <c:pt idx="24">
                  <c:v>159</c:v>
                </c:pt>
                <c:pt idx="25">
                  <c:v>181</c:v>
                </c:pt>
                <c:pt idx="26">
                  <c:v>255</c:v>
                </c:pt>
                <c:pt idx="27">
                  <c:v>182</c:v>
                </c:pt>
                <c:pt idx="28">
                  <c:v>557</c:v>
                </c:pt>
                <c:pt idx="29">
                  <c:v>178</c:v>
                </c:pt>
                <c:pt idx="3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04-4C90-8D14-3A5D69AF07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305</c:v>
                </c:pt>
                <c:pt idx="1">
                  <c:v>266</c:v>
                </c:pt>
                <c:pt idx="2">
                  <c:v>198</c:v>
                </c:pt>
                <c:pt idx="3">
                  <c:v>235</c:v>
                </c:pt>
                <c:pt idx="4">
                  <c:v>250</c:v>
                </c:pt>
                <c:pt idx="5">
                  <c:v>209</c:v>
                </c:pt>
                <c:pt idx="6">
                  <c:v>400</c:v>
                </c:pt>
                <c:pt idx="7">
                  <c:v>151</c:v>
                </c:pt>
                <c:pt idx="8">
                  <c:v>154</c:v>
                </c:pt>
                <c:pt idx="9">
                  <c:v>116</c:v>
                </c:pt>
                <c:pt idx="10">
                  <c:v>76</c:v>
                </c:pt>
                <c:pt idx="11">
                  <c:v>110</c:v>
                </c:pt>
                <c:pt idx="12">
                  <c:v>124</c:v>
                </c:pt>
                <c:pt idx="13">
                  <c:v>236</c:v>
                </c:pt>
                <c:pt idx="14">
                  <c:v>106</c:v>
                </c:pt>
                <c:pt idx="15">
                  <c:v>156</c:v>
                </c:pt>
                <c:pt idx="16">
                  <c:v>152</c:v>
                </c:pt>
                <c:pt idx="17">
                  <c:v>109</c:v>
                </c:pt>
                <c:pt idx="18">
                  <c:v>154</c:v>
                </c:pt>
                <c:pt idx="19">
                  <c:v>139</c:v>
                </c:pt>
                <c:pt idx="20">
                  <c:v>147</c:v>
                </c:pt>
                <c:pt idx="21">
                  <c:v>225</c:v>
                </c:pt>
                <c:pt idx="22">
                  <c:v>120</c:v>
                </c:pt>
                <c:pt idx="23">
                  <c:v>62</c:v>
                </c:pt>
                <c:pt idx="24">
                  <c:v>122</c:v>
                </c:pt>
                <c:pt idx="25">
                  <c:v>99</c:v>
                </c:pt>
                <c:pt idx="26">
                  <c:v>126</c:v>
                </c:pt>
                <c:pt idx="27">
                  <c:v>117</c:v>
                </c:pt>
                <c:pt idx="28">
                  <c:v>376</c:v>
                </c:pt>
                <c:pt idx="29">
                  <c:v>171</c:v>
                </c:pt>
                <c:pt idx="3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04-4C90-8D14-3A5D69AF0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25520"/>
        <c:axId val="272628472"/>
      </c:lineChart>
      <c:catAx>
        <c:axId val="27262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28472"/>
        <c:crosses val="autoZero"/>
        <c:auto val="1"/>
        <c:lblAlgn val="ctr"/>
        <c:lblOffset val="100"/>
        <c:noMultiLvlLbl val="0"/>
      </c:catAx>
      <c:valAx>
        <c:axId val="27262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25</c:v>
                </c:pt>
                <c:pt idx="2">
                  <c:v>25</c:v>
                </c:pt>
                <c:pt idx="3">
                  <c:v>29</c:v>
                </c:pt>
                <c:pt idx="4">
                  <c:v>25</c:v>
                </c:pt>
                <c:pt idx="5">
                  <c:v>23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5D-4278-A4D4-E7A1B15CE6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116</c:v>
                </c:pt>
                <c:pt idx="1">
                  <c:v>124</c:v>
                </c:pt>
                <c:pt idx="2">
                  <c:v>107</c:v>
                </c:pt>
                <c:pt idx="3">
                  <c:v>191</c:v>
                </c:pt>
                <c:pt idx="4">
                  <c:v>147</c:v>
                </c:pt>
                <c:pt idx="5">
                  <c:v>113</c:v>
                </c:pt>
                <c:pt idx="6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5D-4278-A4D4-E7A1B15CE6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153</c:v>
                </c:pt>
                <c:pt idx="1">
                  <c:v>150</c:v>
                </c:pt>
                <c:pt idx="2">
                  <c:v>225</c:v>
                </c:pt>
                <c:pt idx="3">
                  <c:v>233</c:v>
                </c:pt>
                <c:pt idx="4">
                  <c:v>173</c:v>
                </c:pt>
                <c:pt idx="5">
                  <c:v>127</c:v>
                </c:pt>
                <c:pt idx="6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5D-4278-A4D4-E7A1B15CE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614368"/>
        <c:axId val="272617976"/>
      </c:barChart>
      <c:catAx>
        <c:axId val="2726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7976"/>
        <c:crosses val="autoZero"/>
        <c:auto val="1"/>
        <c:lblAlgn val="ctr"/>
        <c:lblOffset val="100"/>
        <c:noMultiLvlLbl val="0"/>
      </c:catAx>
      <c:valAx>
        <c:axId val="27261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F2-4B16-9679-1EDC615B2B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11</c:v>
                </c:pt>
                <c:pt idx="4">
                  <c:v>8</c:v>
                </c:pt>
                <c:pt idx="5">
                  <c:v>10</c:v>
                </c:pt>
                <c:pt idx="6">
                  <c:v>5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6</c:v>
                </c:pt>
                <c:pt idx="12">
                  <c:v>5</c:v>
                </c:pt>
                <c:pt idx="13">
                  <c:v>7</c:v>
                </c:pt>
                <c:pt idx="14">
                  <c:v>10</c:v>
                </c:pt>
                <c:pt idx="15">
                  <c:v>7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7</c:v>
                </c:pt>
                <c:pt idx="21">
                  <c:v>3</c:v>
                </c:pt>
                <c:pt idx="22">
                  <c:v>5</c:v>
                </c:pt>
                <c:pt idx="23">
                  <c:v>1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F2-4B16-9679-1EDC615B2B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F2-4B16-9679-1EDC615B2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13056"/>
        <c:axId val="272616336"/>
      </c:lineChart>
      <c:catAx>
        <c:axId val="27261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6336"/>
        <c:crosses val="autoZero"/>
        <c:auto val="1"/>
        <c:lblAlgn val="ctr"/>
        <c:lblOffset val="100"/>
        <c:noMultiLvlLbl val="0"/>
      </c:catAx>
      <c:valAx>
        <c:axId val="27261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135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6D-4478-AE53-72CE5EDCF9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19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6D-4478-AE53-72CE5EDCF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617320"/>
        <c:axId val="272622240"/>
      </c:barChart>
      <c:catAx>
        <c:axId val="27261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22240"/>
        <c:crosses val="autoZero"/>
        <c:auto val="1"/>
        <c:lblAlgn val="ctr"/>
        <c:lblOffset val="100"/>
        <c:noMultiLvlLbl val="0"/>
      </c:catAx>
      <c:valAx>
        <c:axId val="27262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3-42F8-A56B-FFAB93BFB8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</c:v>
                </c:pt>
                <c:pt idx="1">
                  <c:v>19</c:v>
                </c:pt>
                <c:pt idx="2">
                  <c:v>21</c:v>
                </c:pt>
                <c:pt idx="3">
                  <c:v>25</c:v>
                </c:pt>
                <c:pt idx="4">
                  <c:v>27</c:v>
                </c:pt>
                <c:pt idx="5">
                  <c:v>6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93-42F8-A56B-FFAB93BFB8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11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93-42F8-A56B-FFAB93BFB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727096"/>
        <c:axId val="268729064"/>
      </c:barChart>
      <c:catAx>
        <c:axId val="26872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9064"/>
        <c:crosses val="autoZero"/>
        <c:auto val="1"/>
        <c:lblAlgn val="ctr"/>
        <c:lblOffset val="100"/>
        <c:noMultiLvlLbl val="0"/>
      </c:catAx>
      <c:valAx>
        <c:axId val="26872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0.44977511244377999</c:v>
                </c:pt>
                <c:pt idx="1">
                  <c:v>0.42493288239601001</c:v>
                </c:pt>
                <c:pt idx="2">
                  <c:v>0.29287681740525001</c:v>
                </c:pt>
                <c:pt idx="3">
                  <c:v>0.54217077507758005</c:v>
                </c:pt>
                <c:pt idx="4">
                  <c:v>0.32861476238624998</c:v>
                </c:pt>
                <c:pt idx="5">
                  <c:v>0.49161465778739</c:v>
                </c:pt>
                <c:pt idx="6">
                  <c:v>0.66943272549772004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C6-4243-8B99-56CA4DCE7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8.7065428850786997E-2</c:v>
                </c:pt>
                <c:pt idx="1">
                  <c:v>0.13966013646108</c:v>
                </c:pt>
                <c:pt idx="2">
                  <c:v>7.9271479979090995E-2</c:v>
                </c:pt>
                <c:pt idx="3">
                  <c:v>8.1889382805649003E-2</c:v>
                </c:pt>
                <c:pt idx="4">
                  <c:v>8.7751424350655999E-2</c:v>
                </c:pt>
                <c:pt idx="5">
                  <c:v>0.27543419315168999</c:v>
                </c:pt>
                <c:pt idx="6">
                  <c:v>6.6643870508517E-2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C6-4243-8B99-56CA4DCE74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6.8950319420590003E-2</c:v>
                </c:pt>
                <c:pt idx="1">
                  <c:v>4.1087834495865998E-2</c:v>
                </c:pt>
                <c:pt idx="2">
                  <c:v>8.3768906865333004E-2</c:v>
                </c:pt>
                <c:pt idx="3">
                  <c:v>6.1794025971666E-2</c:v>
                </c:pt>
                <c:pt idx="4">
                  <c:v>4.7557167046821003E-2</c:v>
                </c:pt>
                <c:pt idx="5">
                  <c:v>4.2710576774534E-2</c:v>
                </c:pt>
                <c:pt idx="6">
                  <c:v>3.5743603258120003E-2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C6-4243-8B99-56CA4DCE7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721520"/>
        <c:axId val="268716600"/>
      </c:barChart>
      <c:catAx>
        <c:axId val="26872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6600"/>
        <c:crosses val="autoZero"/>
        <c:auto val="1"/>
        <c:lblAlgn val="ctr"/>
        <c:lblOffset val="100"/>
        <c:noMultiLvlLbl val="0"/>
      </c:catAx>
      <c:valAx>
        <c:axId val="26871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3-41BF-9619-D3C00516D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11</c:v>
                </c:pt>
                <c:pt idx="11">
                  <c:v>20</c:v>
                </c:pt>
                <c:pt idx="12">
                  <c:v>12</c:v>
                </c:pt>
                <c:pt idx="13">
                  <c:v>14</c:v>
                </c:pt>
                <c:pt idx="14">
                  <c:v>10</c:v>
                </c:pt>
                <c:pt idx="15">
                  <c:v>11</c:v>
                </c:pt>
                <c:pt idx="16">
                  <c:v>11</c:v>
                </c:pt>
                <c:pt idx="17">
                  <c:v>8</c:v>
                </c:pt>
                <c:pt idx="18">
                  <c:v>9</c:v>
                </c:pt>
                <c:pt idx="19">
                  <c:v>13</c:v>
                </c:pt>
                <c:pt idx="20">
                  <c:v>11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13-41BF-9619-D3C00516DC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7</c:v>
                </c:pt>
                <c:pt idx="17">
                  <c:v>5</c:v>
                </c:pt>
                <c:pt idx="18">
                  <c:v>8</c:v>
                </c:pt>
                <c:pt idx="19">
                  <c:v>5</c:v>
                </c:pt>
                <c:pt idx="20">
                  <c:v>5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13-41BF-9619-D3C00516D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19880"/>
        <c:axId val="268714304"/>
      </c:lineChart>
      <c:catAx>
        <c:axId val="26871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4304"/>
        <c:crosses val="autoZero"/>
        <c:auto val="1"/>
        <c:lblAlgn val="ctr"/>
        <c:lblOffset val="100"/>
        <c:noMultiLvlLbl val="0"/>
      </c:catAx>
      <c:valAx>
        <c:axId val="26871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0.34174919793556002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0.66954944901659996</c:v>
                </c:pt>
                <c:pt idx="13">
                  <c:v>0.26619240247360998</c:v>
                </c:pt>
                <c:pt idx="14">
                  <c:v>0</c:v>
                </c:pt>
                <c:pt idx="15">
                  <c:v>0.19528525596317001</c:v>
                </c:pt>
                <c:pt idx="16">
                  <c:v>0.48705072767006002</c:v>
                </c:pt>
                <c:pt idx="17">
                  <c:v>0.60852280652810997</c:v>
                </c:pt>
                <c:pt idx="18">
                  <c:v>0.53005998047146996</c:v>
                </c:pt>
                <c:pt idx="19">
                  <c:v>0.73231970986190997</c:v>
                </c:pt>
                <c:pt idx="20">
                  <c:v>0.39754498535360999</c:v>
                </c:pt>
                <c:pt idx="21">
                  <c:v>0</c:v>
                </c:pt>
                <c:pt idx="22">
                  <c:v>0.14646394197238</c:v>
                </c:pt>
                <c:pt idx="23">
                  <c:v>0.27985074626866002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1-48D6-8AD0-F21EBBADFD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4.3852353661671999E-2</c:v>
                </c:pt>
                <c:pt idx="10">
                  <c:v>0.13884287522974001</c:v>
                </c:pt>
                <c:pt idx="11">
                  <c:v>0.13805930652795001</c:v>
                </c:pt>
                <c:pt idx="12">
                  <c:v>9.5139445444144002E-2</c:v>
                </c:pt>
                <c:pt idx="13">
                  <c:v>0.13846974727651001</c:v>
                </c:pt>
                <c:pt idx="14">
                  <c:v>7.0012550846048002E-2</c:v>
                </c:pt>
                <c:pt idx="15">
                  <c:v>8.6467493583672006E-2</c:v>
                </c:pt>
                <c:pt idx="16">
                  <c:v>0.10969961825082999</c:v>
                </c:pt>
                <c:pt idx="17">
                  <c:v>0.12475238541682</c:v>
                </c:pt>
                <c:pt idx="18">
                  <c:v>6.7878739001207999E-2</c:v>
                </c:pt>
                <c:pt idx="19">
                  <c:v>5.2576296697813003E-2</c:v>
                </c:pt>
                <c:pt idx="20">
                  <c:v>5.072576332651E-2</c:v>
                </c:pt>
                <c:pt idx="21">
                  <c:v>6.8046755681904006E-2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F1-48D6-8AD0-F21EBBADFD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1.4850509918019001E-2</c:v>
                </c:pt>
                <c:pt idx="10">
                  <c:v>4.0308526920337998E-2</c:v>
                </c:pt>
                <c:pt idx="11">
                  <c:v>6.8554802927672007E-2</c:v>
                </c:pt>
                <c:pt idx="12">
                  <c:v>5.4780197299632002E-2</c:v>
                </c:pt>
                <c:pt idx="13">
                  <c:v>1.1819793608219E-2</c:v>
                </c:pt>
                <c:pt idx="14">
                  <c:v>0.13165431649770001</c:v>
                </c:pt>
                <c:pt idx="15">
                  <c:v>8.3647770150475004E-2</c:v>
                </c:pt>
                <c:pt idx="16">
                  <c:v>3.8836464712721001E-2</c:v>
                </c:pt>
                <c:pt idx="17">
                  <c:v>4.4733372732645001E-2</c:v>
                </c:pt>
                <c:pt idx="18">
                  <c:v>7.7055962176659998E-2</c:v>
                </c:pt>
                <c:pt idx="19">
                  <c:v>2.8913033595489999E-2</c:v>
                </c:pt>
                <c:pt idx="20">
                  <c:v>3.6732281674773999E-2</c:v>
                </c:pt>
                <c:pt idx="21">
                  <c:v>2.9094876574077999E-2</c:v>
                </c:pt>
                <c:pt idx="22">
                  <c:v>8.4556985043414995E-2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F1-48D6-8AD0-F21EBBADF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19552"/>
        <c:axId val="268716272"/>
      </c:lineChart>
      <c:catAx>
        <c:axId val="26871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6272"/>
        <c:crosses val="autoZero"/>
        <c:auto val="1"/>
        <c:lblAlgn val="ctr"/>
        <c:lblOffset val="100"/>
        <c:noMultiLvlLbl val="0"/>
      </c:catAx>
      <c:valAx>
        <c:axId val="26871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</c:v>
                </c:pt>
                <c:pt idx="1">
                  <c:v>14</c:v>
                </c:pt>
                <c:pt idx="2">
                  <c:v>4</c:v>
                </c:pt>
                <c:pt idx="3">
                  <c:v>14</c:v>
                </c:pt>
                <c:pt idx="4">
                  <c:v>47</c:v>
                </c:pt>
                <c:pt idx="5">
                  <c:v>82</c:v>
                </c:pt>
                <c:pt idx="6">
                  <c:v>25</c:v>
                </c:pt>
                <c:pt idx="7">
                  <c:v>12</c:v>
                </c:pt>
                <c:pt idx="8">
                  <c:v>22</c:v>
                </c:pt>
                <c:pt idx="9">
                  <c:v>10</c:v>
                </c:pt>
                <c:pt idx="10">
                  <c:v>16</c:v>
                </c:pt>
                <c:pt idx="11">
                  <c:v>15</c:v>
                </c:pt>
                <c:pt idx="12">
                  <c:v>10</c:v>
                </c:pt>
                <c:pt idx="13">
                  <c:v>21</c:v>
                </c:pt>
                <c:pt idx="14">
                  <c:v>19</c:v>
                </c:pt>
                <c:pt idx="15">
                  <c:v>13</c:v>
                </c:pt>
                <c:pt idx="16">
                  <c:v>16</c:v>
                </c:pt>
                <c:pt idx="17">
                  <c:v>14</c:v>
                </c:pt>
                <c:pt idx="18">
                  <c:v>8</c:v>
                </c:pt>
                <c:pt idx="19">
                  <c:v>27</c:v>
                </c:pt>
                <c:pt idx="20">
                  <c:v>73</c:v>
                </c:pt>
                <c:pt idx="21">
                  <c:v>24</c:v>
                </c:pt>
                <c:pt idx="22">
                  <c:v>13</c:v>
                </c:pt>
                <c:pt idx="23">
                  <c:v>27</c:v>
                </c:pt>
                <c:pt idx="24">
                  <c:v>7</c:v>
                </c:pt>
                <c:pt idx="25">
                  <c:v>8</c:v>
                </c:pt>
                <c:pt idx="26">
                  <c:v>4</c:v>
                </c:pt>
                <c:pt idx="27">
                  <c:v>20</c:v>
                </c:pt>
                <c:pt idx="28">
                  <c:v>7</c:v>
                </c:pt>
                <c:pt idx="29">
                  <c:v>40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F-4731-9F18-EBDA8D7D7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37</c:v>
                </c:pt>
                <c:pt idx="1">
                  <c:v>42</c:v>
                </c:pt>
                <c:pt idx="2">
                  <c:v>25</c:v>
                </c:pt>
                <c:pt idx="3">
                  <c:v>24</c:v>
                </c:pt>
                <c:pt idx="4">
                  <c:v>26</c:v>
                </c:pt>
                <c:pt idx="5">
                  <c:v>48</c:v>
                </c:pt>
                <c:pt idx="6">
                  <c:v>18</c:v>
                </c:pt>
                <c:pt idx="7">
                  <c:v>26</c:v>
                </c:pt>
                <c:pt idx="8">
                  <c:v>13</c:v>
                </c:pt>
                <c:pt idx="9">
                  <c:v>28</c:v>
                </c:pt>
                <c:pt idx="10">
                  <c:v>12</c:v>
                </c:pt>
                <c:pt idx="11">
                  <c:v>59</c:v>
                </c:pt>
                <c:pt idx="12">
                  <c:v>30</c:v>
                </c:pt>
                <c:pt idx="13">
                  <c:v>44</c:v>
                </c:pt>
                <c:pt idx="14">
                  <c:v>41</c:v>
                </c:pt>
                <c:pt idx="15">
                  <c:v>24</c:v>
                </c:pt>
                <c:pt idx="16">
                  <c:v>12</c:v>
                </c:pt>
                <c:pt idx="17">
                  <c:v>3</c:v>
                </c:pt>
                <c:pt idx="18">
                  <c:v>24</c:v>
                </c:pt>
                <c:pt idx="19">
                  <c:v>21</c:v>
                </c:pt>
                <c:pt idx="20">
                  <c:v>30</c:v>
                </c:pt>
                <c:pt idx="21">
                  <c:v>41</c:v>
                </c:pt>
                <c:pt idx="22">
                  <c:v>32</c:v>
                </c:pt>
                <c:pt idx="23">
                  <c:v>13</c:v>
                </c:pt>
                <c:pt idx="24">
                  <c:v>5</c:v>
                </c:pt>
                <c:pt idx="25">
                  <c:v>10</c:v>
                </c:pt>
                <c:pt idx="26">
                  <c:v>30</c:v>
                </c:pt>
                <c:pt idx="27">
                  <c:v>36</c:v>
                </c:pt>
                <c:pt idx="28">
                  <c:v>33</c:v>
                </c:pt>
                <c:pt idx="29">
                  <c:v>47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1F-4731-9F18-EBDA8D7D7A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34</c:v>
                </c:pt>
                <c:pt idx="1">
                  <c:v>45</c:v>
                </c:pt>
                <c:pt idx="2">
                  <c:v>11</c:v>
                </c:pt>
                <c:pt idx="3">
                  <c:v>10</c:v>
                </c:pt>
                <c:pt idx="4">
                  <c:v>28</c:v>
                </c:pt>
                <c:pt idx="5">
                  <c:v>22</c:v>
                </c:pt>
                <c:pt idx="6">
                  <c:v>53</c:v>
                </c:pt>
                <c:pt idx="7">
                  <c:v>18</c:v>
                </c:pt>
                <c:pt idx="8">
                  <c:v>16</c:v>
                </c:pt>
                <c:pt idx="9">
                  <c:v>15</c:v>
                </c:pt>
                <c:pt idx="10">
                  <c:v>5</c:v>
                </c:pt>
                <c:pt idx="11">
                  <c:v>15</c:v>
                </c:pt>
                <c:pt idx="12">
                  <c:v>31</c:v>
                </c:pt>
                <c:pt idx="13">
                  <c:v>38</c:v>
                </c:pt>
                <c:pt idx="14">
                  <c:v>14</c:v>
                </c:pt>
                <c:pt idx="15">
                  <c:v>32</c:v>
                </c:pt>
                <c:pt idx="16">
                  <c:v>26</c:v>
                </c:pt>
                <c:pt idx="17">
                  <c:v>7</c:v>
                </c:pt>
                <c:pt idx="18">
                  <c:v>13</c:v>
                </c:pt>
                <c:pt idx="19">
                  <c:v>37</c:v>
                </c:pt>
                <c:pt idx="20">
                  <c:v>19</c:v>
                </c:pt>
                <c:pt idx="21">
                  <c:v>17</c:v>
                </c:pt>
                <c:pt idx="22">
                  <c:v>12</c:v>
                </c:pt>
                <c:pt idx="23">
                  <c:v>8</c:v>
                </c:pt>
                <c:pt idx="24">
                  <c:v>2</c:v>
                </c:pt>
                <c:pt idx="25">
                  <c:v>6</c:v>
                </c:pt>
                <c:pt idx="26">
                  <c:v>11</c:v>
                </c:pt>
                <c:pt idx="27">
                  <c:v>12</c:v>
                </c:pt>
                <c:pt idx="28">
                  <c:v>18</c:v>
                </c:pt>
                <c:pt idx="29">
                  <c:v>12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1F-4731-9F18-EBDA8D7D7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373008"/>
        <c:axId val="270370712"/>
      </c:lineChart>
      <c:catAx>
        <c:axId val="27037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0712"/>
        <c:crosses val="autoZero"/>
        <c:auto val="1"/>
        <c:lblAlgn val="ctr"/>
        <c:lblOffset val="100"/>
        <c:noMultiLvlLbl val="0"/>
      </c:catAx>
      <c:valAx>
        <c:axId val="2703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6-4102-8A09-FABBE2307A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6-4102-8A09-FABBE2307A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06-4102-8A09-FABBE2307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812608"/>
        <c:axId val="228814248"/>
      </c:barChart>
      <c:catAx>
        <c:axId val="22881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14248"/>
        <c:crosses val="autoZero"/>
        <c:auto val="1"/>
        <c:lblAlgn val="ctr"/>
        <c:lblOffset val="100"/>
        <c:noMultiLvlLbl val="0"/>
      </c:catAx>
      <c:valAx>
        <c:axId val="22881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1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70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175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9377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04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369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32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126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170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651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953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95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2233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3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940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004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53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5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30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7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116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6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173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92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244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7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4134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41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208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2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8581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96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4664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681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9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046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94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18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3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174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021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701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127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32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96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1310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724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96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60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757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03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90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- 2016-12-10 21:27:33</a:t>
                      </a:r>
                      <a:r>
                        <a:rPr lang="es-ES" sz="1000"/>
                        <a:t>
RT @CasaRosada: #UnAñoJuntos Cambiamos muchas cosas en un año pero lo que más nos enorgullece es todo lo que vamos a seguir haciendo juntos…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9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@AgroindustriaAR - 2016-12-11 20:07:46</a:t>
                      </a:r>
                      <a:r>
                        <a:rPr lang="en-US" sz="1000"/>
                        <a:t>
RT @mauriciomacri: Nos juntamos porque entendimos que a nuestro futuro lo construimos entre todos https://t.co/DInZZ7YhJe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8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- 2016-12-03 02:59:30</a:t>
                      </a:r>
                      <a:r>
                        <a:rPr lang="es-ES" sz="1000"/>
                        <a:t>
RT @mauriciomacri: Con el equipo en Chapadmalal https://t.co/19uesCLqyI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3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- 2016-12-17 20:14:51</a:t>
                      </a:r>
                      <a:r>
                        <a:rPr lang="es-ES" sz="1000"/>
                        <a:t>
RT @mauriciomacri: Hoy en Urdinarrain, Entre Ríos, inauguramos el Puente Vasallo, que ayudará mucho a la conexión entre las áreas productiv…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0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- 2016-12-24 16:36:06</a:t>
                      </a:r>
                      <a:r>
                        <a:rPr lang="es-ES" sz="1000"/>
                        <a:t>
RT @matiaslongoni: Esto es el campo. A horas de Navidad una máquina que cosecha trigo, muestras que otro equipo siembra soja. https://t.co/…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0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17:15:46</a:t>
                      </a:r>
                      <a:r>
                        <a:rPr lang="es-ES" sz="1000"/>
                        <a:t>
RT @mauriciomacri: Ayer cumplió 60 años el @intaargentina, una institución clave para el desarrollo del país. ¡Felicitaciones a todos sus 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96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- 2016-12-10 12:12:17</a:t>
                      </a:r>
                      <a:r>
                        <a:rPr lang="es-ES" sz="1000"/>
                        <a:t>
RT @AgroindustriaAR: #UnAñoJuntos Todo esto durante el primer año de gestión lo hicimos entre todos. Juntos podemos seguir cambiando.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5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- 2016-12-10 11:51:18</a:t>
                      </a:r>
                      <a:r>
                        <a:rPr lang="es-ES" sz="1000"/>
                        <a:t>
#UnAñoJuntos Todo esto durante el primer año de gestión lo hicimos entre todos. Juntos podemos seguir cambiando. https://t.co/T7G8lGDRW9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1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- 2016-12-24 19:13:14</a:t>
                      </a:r>
                      <a:r>
                        <a:rPr lang="es-ES" sz="1000"/>
                        <a:t>
RT @CasaRosada: Evitemos la pirotecnia, y el alcohol si vamos a manejar. Disfrutemos de las fiestas. https://t.co/KBOQKYfsia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3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- 2016-12-06 10:01:01</a:t>
                      </a:r>
                      <a:r>
                        <a:rPr lang="es-ES" sz="1000"/>
                        <a:t>
#DíaNacionalDelGaucho En la extensión del territorio argentino, el gaucho es parte de nuestras raíces. https://t.co/tWjSUkxeeS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050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78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633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795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31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655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305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11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53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- 2016-12-06 11:40:46</a:t>
                      </a:r>
                      <a:r>
                        <a:rPr lang="es-ES" sz="1000"/>
                        <a:t>
RT @CasaRosada: Más de 100 mil empresas ya acceden a los beneficios de la Ley PyME. Si tenés una PyME enterate más acá: https://t.co/t6Oqp3…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6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- 2016-12-12 12:37:31</a:t>
                      </a:r>
                      <a:r>
                        <a:rPr lang="es-ES" sz="1000"/>
                        <a:t>
RT @CasaRosada: Los nenes del jardín de infantes de @AgroindustriaAR disfrutaron de la huerta que el Ministerio armó en su patio. https://t…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9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- 2016-12-30 13:07:01</a:t>
                      </a:r>
                      <a:r>
                        <a:rPr lang="es-ES" sz="1000"/>
                        <a:t>
Cuando trabajamos en equipo, hacemos más grande al país 😊 #FelizAño #Argentina2017 https://t.co/ay7Pciddnr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7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- 2016-12-23 23:47:03</a:t>
                      </a:r>
                      <a:r>
                        <a:rPr lang="es-ES" sz="1000"/>
                        <a:t>
RT @matiaslongoni: El Indice FADA, que muestra cuánto de la renta agrícola se va a impuiestos, cerró el primer año de Macri en 63%. Cristin…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1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- 2016-12-06 13:24:58</a:t>
                      </a:r>
                      <a:r>
                        <a:rPr lang="es-ES" sz="1000"/>
                        <a:t>
RT @CasaRosada: Aumentaremos los reintegros de exportaciones de lana, peras, manzanas y pesca para mejorar la competitividad https://t.co/Q…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6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12:43:16</a:t>
                      </a:r>
                      <a:r>
                        <a:rPr lang="es-ES" sz="1000"/>
                        <a:t>
Los suelos son la base de la producción agroindustrial y brindan servicios vitales para el ecosistema.… https://t.co/64Ezm1UDGD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4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- 2016-12-07 11:49:51</a:t>
                      </a:r>
                      <a:r>
                        <a:rPr lang="es-ES" sz="1000"/>
                        <a:t>
Con #Ahora18 tenés más rubros y más cuotas sin interés. Entrá a https://t.co/nmTQt69WG1 para ver los comercios y ta… https://t.co/AikY6fNoRU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88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12:24:18</a:t>
                      </a:r>
                      <a:r>
                        <a:rPr lang="es-ES" sz="1000"/>
                        <a:t>
RT @intaargentina: Hoy cumplimos 60 años de historia trabajando en más de 400 puntos del país por el desarrollo y futuro de nuestros territ…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66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- 2016-12-01 16:03:28</a:t>
                      </a:r>
                      <a:r>
                        <a:rPr lang="es-ES" sz="1000"/>
                        <a:t>
En #Salta estamos realizando la obra de riego presurizado gravitacional más importante de América del Sur a través… https://t.co/Y9EQ9n75XT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3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- 2016-12-20 14:10:17</a:t>
                      </a:r>
                      <a:r>
                        <a:rPr lang="es-ES" sz="1000"/>
                        <a:t>
El Plan #111Mil enseña a programar en un año, gratis y en todo el país a jóvenes y adultos para entrar en el mundo… https://t.co/1Dw8rVE8bM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984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049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354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95284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296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40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87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0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172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7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- 2016-12-12 12:19:19</a:t>
                      </a:r>
                      <a:r>
                        <a:rPr lang="es-ES" sz="1000"/>
                        <a:t>
Se reglamentó la #LeyAutopartista. Esta ley ayuda a reactivar toda la cadena productiva y a generar #MásEmpleo de c… https://t.co/VrYbUWONUx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21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- 2016-12-20 18:59:36</a:t>
                      </a:r>
                      <a:r>
                        <a:rPr lang="es-ES" sz="1000"/>
                        <a:t>
RT @cabrerafran: Una gran noticia: los limones argentinos accederán al mercado de Estados Unidos en la próxima cosecha.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6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- 2016-12-20 19:05:57</a:t>
                      </a:r>
                      <a:r>
                        <a:rPr lang="es-ES" sz="1000"/>
                        <a:t>
Nuestros limones del NOA a EE.UU: El @USDA publicó el envío de la norma final de autorización de importaciones 🍋🌎👍https://t.co/ZmbTlCwSUf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- 2016-12-20 19:10:36</a:t>
                      </a:r>
                      <a:r>
                        <a:rPr lang="es-ES" sz="1000"/>
                        <a:t>
RT @BuryaileRicardo: Nuestros limones del NOA a EE.UU: El @USDA publicó el envío de la norma final de autorización de importaciones 🍋🌎👍http…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4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- 2016-12-14 18:13:41</a:t>
                      </a:r>
                      <a:r>
                        <a:rPr lang="es-ES" sz="1000"/>
                        <a:t>
El consumo de asfalto en noviembre es el máximo de los últimos cinco años: alcanzó las 49.000 toneladas #MásEmpleo https://t.co/UwI2XirWTM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057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740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397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083138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2055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8177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875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53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@losbustingo - 2016-12-31 14:24:49</a:t>
                      </a:r>
                      <a:r>
                        <a:rPr lang="es-ES" sz="1000"/>
                        <a:t>
@BuryaileRicardo Un fin d año tranqui y mirando adelante! Cuanto q no pasaba?? Con un prod agrop peleando adentro!! Feliz año y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45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@Finiten - 2016-12-30 23:49:44</a:t>
                      </a:r>
                      <a:r>
                        <a:rPr lang="es-ES" sz="1000"/>
                        <a:t>
A que no encuentran la respuesta de @BuryaileRicardo respecto a dónde piensan colocar el excedente de carne de 2017? https://t.co/HyZGiBLEyN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0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@mwmariano - 2016-12-30 23:44:51</a:t>
                      </a:r>
                      <a:r>
                        <a:rPr lang="es-ES" sz="1000"/>
                        <a:t>
@AgroindustriaAR todo muy lindo... Pero el kilo de limón a 49 pesos????
Importemos limones entonces!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64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@EJRAMOL - 2016-12-30 16:19:04</a:t>
                      </a:r>
                      <a:r>
                        <a:rPr lang="es-ES" sz="1000"/>
                        <a:t>
@BuryaileRicardo Como ayudar a resolver los probremas de la economia que tiene nuestra Nacion ????  muy sencillo, C… https://t.co/kJUrYAULE9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4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@YIYE2010 - 2016-12-30 14:10:19</a:t>
                      </a:r>
                      <a:r>
                        <a:rPr lang="es-ES" sz="1000"/>
                        <a:t>
@BuryaileRicardo vas a responder los mensajes alguna vez??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72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@Ruben00777 - 2016-12-30 13:24:25</a:t>
                      </a:r>
                      <a:r>
                        <a:rPr lang="en-US" sz="1000"/>
                        <a:t>
@PRODUCCION_ARG seguro 😟?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6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@2271victorhugo5 - 2016-12-30 12:41:14</a:t>
                      </a:r>
                      <a:r>
                        <a:rPr lang="es-ES" sz="1000"/>
                        <a:t>
@PRODUCCION_ARG En marroquineria, habra algo de  louis vuitton o Birkin Bag d Hermes, para la Kretina?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4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@fercanalla1972 - 2016-12-29 14:43:58</a:t>
                      </a:r>
                      <a:r>
                        <a:rPr lang="es-ES" sz="1000"/>
                        <a:t>
@PRODUCCION_ARG que bueno va a haber mas choreo. Ineptos para que tienen la cabeza? Para llevar los pelos solamente...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7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@NelsonULP - 2016-12-29 11:09:23</a:t>
                      </a:r>
                      <a:r>
                        <a:rPr lang="es-ES" sz="1000"/>
                        <a:t>
@PRODUCCION_ARG será porque es más barato que un auto en esta economía tan devaluada? Y gracias Cristina por imponer la producción Nacional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3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@TelenoiseOK - 2016-12-28 15:04:02</a:t>
                      </a:r>
                      <a:r>
                        <a:rPr lang="es-ES" sz="1000"/>
                        <a:t>
@BuryaileRicardo Ministro sacó los cultivos de maiz de la banquina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43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73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3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37614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499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5633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818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5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@TROOPERGRIS - 2016-12-24 16:43:38</a:t>
                      </a:r>
                      <a:r>
                        <a:rPr lang="es-ES" sz="1000"/>
                        <a:t>
@matiaslongoni @BuryaileRicardo Y mientras tanto, que harán los TRABAJADORES DE LA ECONOMÍA POPULAR, y  GRABOIS secuaz de SU CHANTIDAD?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9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@CasaRosada - 2016-12-12 12:20:35</a:t>
                      </a:r>
                      <a:r>
                        <a:rPr lang="es-ES" sz="1000"/>
                        <a:t>
Los nenes del jardín de infantes de @AgroindustriaAR disfrutaron de la huerta que el Ministerio armó en su patio. https://t.co/sfhg8mYQLK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12/12/2016 14:37:31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57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- 2016-12-11 21:05:39</a:t>
                      </a:r>
                      <a:r>
                        <a:rPr lang="es-ES" sz="1000"/>
                        <a:t>
Hoy hace un año, fuimos al Min @AgroindustriaAR y no nos echaron como en la época K
Nos abrieron las puertas
Cambia… https://t.co/hAlvaTzaRr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7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- 2016-12-22 16:12:29</a:t>
                      </a:r>
                      <a:r>
                        <a:rPr lang="es-ES" sz="1000"/>
                        <a:t>
Volvió el #trigo → la nueva estimación de @AgroindustriaAR es de 15,7 millones de tn. Seguimos creciendo juntos!… https://t.co/L6Yu9fiQZV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@delatorrej - 2016-12-01 13:45:43</a:t>
                      </a:r>
                      <a:r>
                        <a:rPr lang="es-ES" sz="1000"/>
                        <a:t>
En #MarDelPlata con @mariuvidal en anuncio para reactivar el sector portuario @alfonsopratgay @BuryaileRicardo… https://t.co/RRpi4JXzIX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27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@AgroindustriaAR - 2016-12-05 17:42:24</a:t>
                      </a:r>
                      <a:r>
                        <a:rPr lang="es-ES" sz="1000"/>
                        <a:t>
"El mayor desafío es que cada productor de Argentina tenga acceso al desarrollo del INTA" @BuryaileRicardo →… https://t.co/T7b5AqX1Sj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10/12/2016 14:12:17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21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@al1632 - 2016-12-18 23:07:25</a:t>
                      </a:r>
                      <a:r>
                        <a:rPr lang="es-ES" sz="1000"/>
                        <a:t>
#LaUltimaCena Bueno @BuryaileRicardo dijo que se cumplan NUESTROS deseos. Si se cumplen los deseos de este agarrate.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- 2016-12-26 20:22:06</a:t>
                      </a:r>
                      <a:r>
                        <a:rPr lang="es-ES" sz="1000"/>
                        <a:t>
Abandono de 100 años
Ojalá Cambiemos @mariuvidal @ljsarquis @BuryaileRicardo @AgroindustriaAR @AgroindustriaBA… https://t.co/4tf7JN9hNx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57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@cabrerafran - 2016-12-20 22:19:22</a:t>
                      </a:r>
                      <a:r>
                        <a:rPr lang="es-ES" sz="1000"/>
                        <a:t>
Esto es fruto del trabajo en equipo. Felicitaciones @AgroindustriaAR, SENASA y @CancilleriaARG 🇦🇷🍋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8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@PaulaBertol - 2016-12-28 16:55:55</a:t>
                      </a:r>
                      <a:r>
                        <a:rPr lang="es-ES" sz="1000"/>
                        <a:t>
Las exportaciones de #carne vacuna crecieron 10% entre enero y octubre 📈 @AgroindustriaAR
https://t.co/GfbVh3cA08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979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41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83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1910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20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0615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6098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7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@PropymesARG - 2016-12-14 09:21:46</a:t>
                      </a:r>
                      <a:r>
                        <a:rPr lang="es-ES" sz="1000"/>
                        <a:t>
En instantes, comenzará el 15 Seminario #ProPymes. La apertura estará a cargo de @novegil_daniel (@Ternium) y @cabrerafran (@PRODUCCION_ARG)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6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- 2016-12-26 20:22:06</a:t>
                      </a:r>
                      <a:r>
                        <a:rPr lang="es-ES" sz="1000"/>
                        <a:t>
Abandono de 100 años
Ojalá Cambiemos @mariuvidal @ljsarquis @BuryaileRicardo @AgroindustriaAR @AgroindustriaBA… https://t.co/4tf7JN9hNx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@BuryaileRicardo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@CABC_1905 - 2016-12-05 23:20:41</a:t>
                      </a:r>
                      <a:r>
                        <a:rPr lang="en-US" sz="1000"/>
                        <a:t>
@BuryaileRicardo @ljsarquis @rickynegri  @Faim_molineros @corredoresba @exportcereales  @acopiadores @CRAprensa… https://t.co/ZsvedyyXuu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4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@_charlycardozo - 2016-12-14 22:16:57</a:t>
                      </a:r>
                      <a:r>
                        <a:rPr lang="en-US" sz="1000"/>
                        <a:t>
Excepcional convocatoria de #EmpezamosAEmprender iniciativa de @gfchumpitaz y @PRODUCCION_ARG Auditorio completo de… https://t.co/z5GaHFZITA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44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@PropymesARG - 2016-12-14 10:22:25</a:t>
                      </a:r>
                      <a:r>
                        <a:rPr lang="es-ES" sz="1000"/>
                        <a:t>
Ahora, habla @cabrerafran, Ministro de @PRODUCCION_ARG, "El formato #ProPymes ha demostrado ser innovador y exitoso… https://t.co/k53yISp3ip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35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@msalnacion - 2016-12-14 20:55:28</a:t>
                      </a:r>
                      <a:r>
                        <a:rPr lang="es-ES" sz="1000"/>
                        <a:t>
Lemus, @BuryaileRicardo y Funes de Rioja firmaron convenio marco para promover #AlimentaciónSaludable Más info:… https://t.co/Byh1nzw4Xq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1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@educace - 2016-12-28 20:45:31</a:t>
                      </a:r>
                      <a:r>
                        <a:rPr lang="es-ES" sz="1000"/>
                        <a:t>
El año que viene recogeremos los frutos de todas estas acciones, felicitaciones al equipo de @PRODUCCION_ARG… https://t.co/TJhZtU8byD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6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@evaquie - 2016-12-15 20:01:03</a:t>
                      </a:r>
                      <a:r>
                        <a:rPr lang="es-ES" sz="1000"/>
                        <a:t>
Avanzamos junto a @BuryaileRicardo en temas muy importantes para la vitivincultura: Lobesia y exención a espumantes https://t.co/LVx5O6ulMU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5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@mendietafirpo - 2016-12-22 21:29:15</a:t>
                      </a:r>
                      <a:r>
                        <a:rPr lang="es-ES" sz="1000"/>
                        <a:t>
#VotayRetwett #Macri
Equipo de gobierno. Ranking de ministros según trayectoria y gestión
¿Q opinión tienes de R. Buryaile @BuryaileRicardo?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24/12/2016 03:02:19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0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@pabloirossi - 2016-12-06 17:11:55</a:t>
                      </a:r>
                      <a:r>
                        <a:rPr lang="es-ES" sz="1000"/>
                        <a:t>
Esta noche en "Conversatorio" 
@BuryaileRicardo 
@NielsenEcon 
@marioraulnegri
A las 22 por Canal 26 https://t.co/dz7SNASkWW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07/12/2016 00:44:35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0807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11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63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8263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2439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095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5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@EJRAMOL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(29), @AgroindustriaAR (116), @PRODUCCION_ARG (51)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0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@Gracemazzola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(13), @AgroindustriaAR (81), @PRODUCCION_ARG (44)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7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@MarioTocalini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(42), @AgroindustriaAR (88), @PRODUCCION_ARG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@Gonza_Arocena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(19), @AgroindustriaAR (85),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@caj_5090hy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(11), @AgroindustriaAR (67), @PRODUCCION_ARG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5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@carlosetchepare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(50), @AgroindustriaAR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9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@gracimou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(3), @AgroindustriaAR (54), @PRODUCCION_ARG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4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@PiluGiraudo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(15), @AgroindustriaAR (45)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7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@ljsarquis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(20), @AgroindustriaAR (35),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6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@NUrtizberea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(13), @AgroindustriaAR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723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234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804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2354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66846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0017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6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@PochiRafael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(2), @AgroindustriaAR (41), @PRODUCCION_ARG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5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@SiFerreyra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(46)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@joven8591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(34), @AgroindustriaAR (10),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@EveScofano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(19), @AgroindustriaAR (22),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@rickynegri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(5), @AgroindustriaAR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1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(25), @PRODUCCION_ARG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6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@mimilonostro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(1), @AgroindustriaAR (24), @PRODUCCION_ARG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5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@hardiesanti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(8), @AgroindustriaAR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3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@Floppypola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(7), @AgroindustriaAR (28),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3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@DiegoACerone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(19), @PRODUCCION_ARG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510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34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1464</Words>
  <Application>Microsoft Office PowerPoint</Application>
  <PresentationFormat>On-screen Show (4:3)</PresentationFormat>
  <Paragraphs>487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2016-12-31T18:43:24Z</dcterms:created>
  <dcterms:modified xsi:type="dcterms:W3CDTF">2016-12-31T18:44:29Z</dcterms:modified>
</cp:coreProperties>
</file>