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25.802399999999999</c:v>
                </c:pt>
                <c:pt idx="1">
                  <c:v>15.5556</c:v>
                </c:pt>
                <c:pt idx="2">
                  <c:v>100</c:v>
                </c:pt>
                <c:pt idx="3">
                  <c:v>100</c:v>
                </c:pt>
                <c:pt idx="4">
                  <c:v>76.156599999999997</c:v>
                </c:pt>
                <c:pt idx="5">
                  <c:v>20.751300000000001</c:v>
                </c:pt>
                <c:pt idx="6">
                  <c:v>42.3748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EE-451F-A2F1-0E1246E3F9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60.517800000000001</c:v>
                </c:pt>
                <c:pt idx="1">
                  <c:v>100</c:v>
                </c:pt>
                <c:pt idx="2">
                  <c:v>0</c:v>
                </c:pt>
                <c:pt idx="3">
                  <c:v>23.749700000000001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EE-451F-A2F1-0E1246E3F9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47.407400000000003</c:v>
                </c:pt>
                <c:pt idx="2">
                  <c:v>0</c:v>
                </c:pt>
                <c:pt idx="3">
                  <c:v>13.6206</c:v>
                </c:pt>
                <c:pt idx="4">
                  <c:v>69.750900000000001</c:v>
                </c:pt>
                <c:pt idx="5">
                  <c:v>49.507800000000003</c:v>
                </c:pt>
                <c:pt idx="6">
                  <c:v>79.516000000000005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EE-451F-A2F1-0E1246E3F9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8948768"/>
        <c:axId val="154132080"/>
      </c:radarChart>
      <c:catAx>
        <c:axId val="22894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132080"/>
        <c:crosses val="autoZero"/>
        <c:auto val="1"/>
        <c:lblAlgn val="ctr"/>
        <c:lblOffset val="100"/>
        <c:noMultiLvlLbl val="0"/>
      </c:catAx>
      <c:valAx>
        <c:axId val="15413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4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28326</c:v>
                </c:pt>
                <c:pt idx="1">
                  <c:v>28339</c:v>
                </c:pt>
                <c:pt idx="2">
                  <c:v>28360</c:v>
                </c:pt>
                <c:pt idx="3">
                  <c:v>28383</c:v>
                </c:pt>
                <c:pt idx="4">
                  <c:v>28418</c:v>
                </c:pt>
                <c:pt idx="5">
                  <c:v>28452</c:v>
                </c:pt>
                <c:pt idx="6">
                  <c:v>28478</c:v>
                </c:pt>
                <c:pt idx="7">
                  <c:v>28514</c:v>
                </c:pt>
                <c:pt idx="8">
                  <c:v>28551</c:v>
                </c:pt>
                <c:pt idx="9">
                  <c:v>28587</c:v>
                </c:pt>
                <c:pt idx="10">
                  <c:v>28605</c:v>
                </c:pt>
                <c:pt idx="11">
                  <c:v>28630</c:v>
                </c:pt>
                <c:pt idx="12">
                  <c:v>28642</c:v>
                </c:pt>
                <c:pt idx="13">
                  <c:v>28660</c:v>
                </c:pt>
                <c:pt idx="14">
                  <c:v>28683</c:v>
                </c:pt>
                <c:pt idx="15">
                  <c:v>28707</c:v>
                </c:pt>
                <c:pt idx="16">
                  <c:v>28729</c:v>
                </c:pt>
                <c:pt idx="17">
                  <c:v>28743</c:v>
                </c:pt>
                <c:pt idx="18">
                  <c:v>28767</c:v>
                </c:pt>
                <c:pt idx="19">
                  <c:v>28795</c:v>
                </c:pt>
                <c:pt idx="20">
                  <c:v>28825</c:v>
                </c:pt>
                <c:pt idx="21">
                  <c:v>28843</c:v>
                </c:pt>
                <c:pt idx="22">
                  <c:v>28867</c:v>
                </c:pt>
                <c:pt idx="23">
                  <c:v>28881</c:v>
                </c:pt>
                <c:pt idx="24">
                  <c:v>28889</c:v>
                </c:pt>
                <c:pt idx="25">
                  <c:v>28908</c:v>
                </c:pt>
                <c:pt idx="26">
                  <c:v>28933</c:v>
                </c:pt>
                <c:pt idx="27">
                  <c:v>28959</c:v>
                </c:pt>
                <c:pt idx="28">
                  <c:v>28987</c:v>
                </c:pt>
                <c:pt idx="29">
                  <c:v>29014</c:v>
                </c:pt>
                <c:pt idx="30">
                  <c:v>29030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D0-469E-87FF-FAB2D9FEB4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64161</c:v>
                </c:pt>
                <c:pt idx="1">
                  <c:v>64204</c:v>
                </c:pt>
                <c:pt idx="2">
                  <c:v>64237</c:v>
                </c:pt>
                <c:pt idx="3">
                  <c:v>64271</c:v>
                </c:pt>
                <c:pt idx="4">
                  <c:v>64326</c:v>
                </c:pt>
                <c:pt idx="5">
                  <c:v>64386</c:v>
                </c:pt>
                <c:pt idx="6">
                  <c:v>64398</c:v>
                </c:pt>
                <c:pt idx="7">
                  <c:v>64524</c:v>
                </c:pt>
                <c:pt idx="8">
                  <c:v>64707</c:v>
                </c:pt>
                <c:pt idx="9">
                  <c:v>64795</c:v>
                </c:pt>
                <c:pt idx="10">
                  <c:v>64902</c:v>
                </c:pt>
                <c:pt idx="11">
                  <c:v>65038</c:v>
                </c:pt>
                <c:pt idx="12">
                  <c:v>65132</c:v>
                </c:pt>
                <c:pt idx="13">
                  <c:v>65286</c:v>
                </c:pt>
                <c:pt idx="14">
                  <c:v>65387</c:v>
                </c:pt>
                <c:pt idx="15">
                  <c:v>65569</c:v>
                </c:pt>
                <c:pt idx="16">
                  <c:v>65719</c:v>
                </c:pt>
                <c:pt idx="17">
                  <c:v>65777</c:v>
                </c:pt>
                <c:pt idx="18">
                  <c:v>65867</c:v>
                </c:pt>
                <c:pt idx="19">
                  <c:v>65952</c:v>
                </c:pt>
                <c:pt idx="20">
                  <c:v>66031</c:v>
                </c:pt>
                <c:pt idx="21">
                  <c:v>66159</c:v>
                </c:pt>
                <c:pt idx="22">
                  <c:v>66310</c:v>
                </c:pt>
                <c:pt idx="23">
                  <c:v>66503</c:v>
                </c:pt>
                <c:pt idx="24">
                  <c:v>66662</c:v>
                </c:pt>
                <c:pt idx="25">
                  <c:v>66843</c:v>
                </c:pt>
                <c:pt idx="26">
                  <c:v>67098</c:v>
                </c:pt>
                <c:pt idx="27">
                  <c:v>67280</c:v>
                </c:pt>
                <c:pt idx="28">
                  <c:v>67837</c:v>
                </c:pt>
                <c:pt idx="29">
                  <c:v>68015</c:v>
                </c:pt>
                <c:pt idx="30">
                  <c:v>68088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D0-469E-87FF-FAB2D9FEB4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107536</c:v>
                </c:pt>
                <c:pt idx="1">
                  <c:v>107802</c:v>
                </c:pt>
                <c:pt idx="2">
                  <c:v>108000</c:v>
                </c:pt>
                <c:pt idx="3">
                  <c:v>108235</c:v>
                </c:pt>
                <c:pt idx="4">
                  <c:v>108485</c:v>
                </c:pt>
                <c:pt idx="5">
                  <c:v>108694</c:v>
                </c:pt>
                <c:pt idx="6">
                  <c:v>109094</c:v>
                </c:pt>
                <c:pt idx="7">
                  <c:v>109245</c:v>
                </c:pt>
                <c:pt idx="8">
                  <c:v>109399</c:v>
                </c:pt>
                <c:pt idx="9">
                  <c:v>109515</c:v>
                </c:pt>
                <c:pt idx="10">
                  <c:v>109591</c:v>
                </c:pt>
                <c:pt idx="11">
                  <c:v>109701</c:v>
                </c:pt>
                <c:pt idx="12">
                  <c:v>109825</c:v>
                </c:pt>
                <c:pt idx="13">
                  <c:v>110061</c:v>
                </c:pt>
                <c:pt idx="14">
                  <c:v>110167</c:v>
                </c:pt>
                <c:pt idx="15">
                  <c:v>110323</c:v>
                </c:pt>
                <c:pt idx="16">
                  <c:v>110475</c:v>
                </c:pt>
                <c:pt idx="17">
                  <c:v>110584</c:v>
                </c:pt>
                <c:pt idx="18">
                  <c:v>110738</c:v>
                </c:pt>
                <c:pt idx="19">
                  <c:v>110877</c:v>
                </c:pt>
                <c:pt idx="20">
                  <c:v>111024</c:v>
                </c:pt>
                <c:pt idx="21">
                  <c:v>111249</c:v>
                </c:pt>
                <c:pt idx="22">
                  <c:v>111369</c:v>
                </c:pt>
                <c:pt idx="23">
                  <c:v>111431</c:v>
                </c:pt>
                <c:pt idx="24">
                  <c:v>111553</c:v>
                </c:pt>
                <c:pt idx="25">
                  <c:v>111652</c:v>
                </c:pt>
                <c:pt idx="26">
                  <c:v>111778</c:v>
                </c:pt>
                <c:pt idx="27">
                  <c:v>111895</c:v>
                </c:pt>
                <c:pt idx="28">
                  <c:v>112271</c:v>
                </c:pt>
                <c:pt idx="29">
                  <c:v>112442</c:v>
                </c:pt>
                <c:pt idx="30">
                  <c:v>112509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D0-469E-87FF-FAB2D9FEB4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575600"/>
        <c:axId val="226580848"/>
      </c:lineChart>
      <c:catAx>
        <c:axId val="22657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580848"/>
        <c:crosses val="autoZero"/>
        <c:auto val="1"/>
        <c:lblAlgn val="ctr"/>
        <c:lblOffset val="100"/>
        <c:noMultiLvlLbl val="0"/>
      </c:catAx>
      <c:valAx>
        <c:axId val="22658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57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</c:v>
                </c:pt>
                <c:pt idx="1">
                  <c:v>13</c:v>
                </c:pt>
                <c:pt idx="2">
                  <c:v>21</c:v>
                </c:pt>
                <c:pt idx="3">
                  <c:v>23</c:v>
                </c:pt>
                <c:pt idx="4">
                  <c:v>35</c:v>
                </c:pt>
                <c:pt idx="5">
                  <c:v>34</c:v>
                </c:pt>
                <c:pt idx="6">
                  <c:v>26</c:v>
                </c:pt>
                <c:pt idx="7">
                  <c:v>36</c:v>
                </c:pt>
                <c:pt idx="8">
                  <c:v>37</c:v>
                </c:pt>
                <c:pt idx="9">
                  <c:v>36</c:v>
                </c:pt>
                <c:pt idx="10">
                  <c:v>18</c:v>
                </c:pt>
                <c:pt idx="11">
                  <c:v>25</c:v>
                </c:pt>
                <c:pt idx="12">
                  <c:v>12</c:v>
                </c:pt>
                <c:pt idx="13">
                  <c:v>18</c:v>
                </c:pt>
                <c:pt idx="14">
                  <c:v>23</c:v>
                </c:pt>
                <c:pt idx="15">
                  <c:v>24</c:v>
                </c:pt>
                <c:pt idx="16">
                  <c:v>22</c:v>
                </c:pt>
                <c:pt idx="17">
                  <c:v>14</c:v>
                </c:pt>
                <c:pt idx="18">
                  <c:v>24</c:v>
                </c:pt>
                <c:pt idx="19">
                  <c:v>28</c:v>
                </c:pt>
                <c:pt idx="20">
                  <c:v>30</c:v>
                </c:pt>
                <c:pt idx="21">
                  <c:v>18</c:v>
                </c:pt>
                <c:pt idx="22">
                  <c:v>24</c:v>
                </c:pt>
                <c:pt idx="23">
                  <c:v>14</c:v>
                </c:pt>
                <c:pt idx="24">
                  <c:v>8</c:v>
                </c:pt>
                <c:pt idx="25">
                  <c:v>19</c:v>
                </c:pt>
                <c:pt idx="26">
                  <c:v>25</c:v>
                </c:pt>
                <c:pt idx="27">
                  <c:v>26</c:v>
                </c:pt>
                <c:pt idx="28">
                  <c:v>28</c:v>
                </c:pt>
                <c:pt idx="29">
                  <c:v>27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4B-4DFC-991E-067C217356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42</c:v>
                </c:pt>
                <c:pt idx="1">
                  <c:v>43</c:v>
                </c:pt>
                <c:pt idx="2">
                  <c:v>33</c:v>
                </c:pt>
                <c:pt idx="3">
                  <c:v>34</c:v>
                </c:pt>
                <c:pt idx="4">
                  <c:v>55</c:v>
                </c:pt>
                <c:pt idx="5">
                  <c:v>60</c:v>
                </c:pt>
                <c:pt idx="6">
                  <c:v>12</c:v>
                </c:pt>
                <c:pt idx="7">
                  <c:v>126</c:v>
                </c:pt>
                <c:pt idx="8">
                  <c:v>183</c:v>
                </c:pt>
                <c:pt idx="9">
                  <c:v>88</c:v>
                </c:pt>
                <c:pt idx="10">
                  <c:v>107</c:v>
                </c:pt>
                <c:pt idx="11">
                  <c:v>136</c:v>
                </c:pt>
                <c:pt idx="12">
                  <c:v>94</c:v>
                </c:pt>
                <c:pt idx="13">
                  <c:v>154</c:v>
                </c:pt>
                <c:pt idx="14">
                  <c:v>101</c:v>
                </c:pt>
                <c:pt idx="15">
                  <c:v>182</c:v>
                </c:pt>
                <c:pt idx="16">
                  <c:v>150</c:v>
                </c:pt>
                <c:pt idx="17">
                  <c:v>58</c:v>
                </c:pt>
                <c:pt idx="18">
                  <c:v>90</c:v>
                </c:pt>
                <c:pt idx="19">
                  <c:v>85</c:v>
                </c:pt>
                <c:pt idx="20">
                  <c:v>79</c:v>
                </c:pt>
                <c:pt idx="21">
                  <c:v>128</c:v>
                </c:pt>
                <c:pt idx="22">
                  <c:v>151</c:v>
                </c:pt>
                <c:pt idx="23">
                  <c:v>193</c:v>
                </c:pt>
                <c:pt idx="24">
                  <c:v>159</c:v>
                </c:pt>
                <c:pt idx="25">
                  <c:v>181</c:v>
                </c:pt>
                <c:pt idx="26">
                  <c:v>255</c:v>
                </c:pt>
                <c:pt idx="27">
                  <c:v>182</c:v>
                </c:pt>
                <c:pt idx="28">
                  <c:v>557</c:v>
                </c:pt>
                <c:pt idx="29">
                  <c:v>178</c:v>
                </c:pt>
                <c:pt idx="30">
                  <c:v>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4B-4DFC-991E-067C217356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305</c:v>
                </c:pt>
                <c:pt idx="1">
                  <c:v>266</c:v>
                </c:pt>
                <c:pt idx="2">
                  <c:v>198</c:v>
                </c:pt>
                <c:pt idx="3">
                  <c:v>235</c:v>
                </c:pt>
                <c:pt idx="4">
                  <c:v>250</c:v>
                </c:pt>
                <c:pt idx="5">
                  <c:v>209</c:v>
                </c:pt>
                <c:pt idx="6">
                  <c:v>400</c:v>
                </c:pt>
                <c:pt idx="7">
                  <c:v>151</c:v>
                </c:pt>
                <c:pt idx="8">
                  <c:v>154</c:v>
                </c:pt>
                <c:pt idx="9">
                  <c:v>116</c:v>
                </c:pt>
                <c:pt idx="10">
                  <c:v>76</c:v>
                </c:pt>
                <c:pt idx="11">
                  <c:v>110</c:v>
                </c:pt>
                <c:pt idx="12">
                  <c:v>124</c:v>
                </c:pt>
                <c:pt idx="13">
                  <c:v>236</c:v>
                </c:pt>
                <c:pt idx="14">
                  <c:v>106</c:v>
                </c:pt>
                <c:pt idx="15">
                  <c:v>156</c:v>
                </c:pt>
                <c:pt idx="16">
                  <c:v>152</c:v>
                </c:pt>
                <c:pt idx="17">
                  <c:v>109</c:v>
                </c:pt>
                <c:pt idx="18">
                  <c:v>154</c:v>
                </c:pt>
                <c:pt idx="19">
                  <c:v>139</c:v>
                </c:pt>
                <c:pt idx="20">
                  <c:v>147</c:v>
                </c:pt>
                <c:pt idx="21">
                  <c:v>225</c:v>
                </c:pt>
                <c:pt idx="22">
                  <c:v>120</c:v>
                </c:pt>
                <c:pt idx="23">
                  <c:v>62</c:v>
                </c:pt>
                <c:pt idx="24">
                  <c:v>122</c:v>
                </c:pt>
                <c:pt idx="25">
                  <c:v>99</c:v>
                </c:pt>
                <c:pt idx="26">
                  <c:v>126</c:v>
                </c:pt>
                <c:pt idx="27">
                  <c:v>117</c:v>
                </c:pt>
                <c:pt idx="28">
                  <c:v>376</c:v>
                </c:pt>
                <c:pt idx="29">
                  <c:v>171</c:v>
                </c:pt>
                <c:pt idx="30">
                  <c:v>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4B-4DFC-991E-067C217356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240192"/>
        <c:axId val="271486848"/>
      </c:lineChart>
      <c:catAx>
        <c:axId val="22424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486848"/>
        <c:crosses val="autoZero"/>
        <c:auto val="1"/>
        <c:lblAlgn val="ctr"/>
        <c:lblOffset val="100"/>
        <c:noMultiLvlLbl val="0"/>
      </c:catAx>
      <c:valAx>
        <c:axId val="27148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24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</c:v>
                </c:pt>
                <c:pt idx="1">
                  <c:v>25</c:v>
                </c:pt>
                <c:pt idx="2">
                  <c:v>25</c:v>
                </c:pt>
                <c:pt idx="3">
                  <c:v>29</c:v>
                </c:pt>
                <c:pt idx="4">
                  <c:v>25</c:v>
                </c:pt>
                <c:pt idx="5">
                  <c:v>22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7B-4E72-8FEF-654705026D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116</c:v>
                </c:pt>
                <c:pt idx="1">
                  <c:v>124</c:v>
                </c:pt>
                <c:pt idx="2">
                  <c:v>107</c:v>
                </c:pt>
                <c:pt idx="3">
                  <c:v>191</c:v>
                </c:pt>
                <c:pt idx="4">
                  <c:v>147</c:v>
                </c:pt>
                <c:pt idx="5">
                  <c:v>107</c:v>
                </c:pt>
                <c:pt idx="6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7B-4E72-8FEF-654705026D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153</c:v>
                </c:pt>
                <c:pt idx="1">
                  <c:v>150</c:v>
                </c:pt>
                <c:pt idx="2">
                  <c:v>225</c:v>
                </c:pt>
                <c:pt idx="3">
                  <c:v>233</c:v>
                </c:pt>
                <c:pt idx="4">
                  <c:v>173</c:v>
                </c:pt>
                <c:pt idx="5">
                  <c:v>119</c:v>
                </c:pt>
                <c:pt idx="6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7B-4E72-8FEF-654705026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484880"/>
        <c:axId val="271491440"/>
      </c:barChart>
      <c:catAx>
        <c:axId val="27148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491440"/>
        <c:crosses val="autoZero"/>
        <c:auto val="1"/>
        <c:lblAlgn val="ctr"/>
        <c:lblOffset val="100"/>
        <c:noMultiLvlLbl val="0"/>
      </c:catAx>
      <c:valAx>
        <c:axId val="27149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48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3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3C-40B5-B9A3-A3CDD118C9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9</c:v>
                </c:pt>
                <c:pt idx="1">
                  <c:v>8</c:v>
                </c:pt>
                <c:pt idx="2">
                  <c:v>4</c:v>
                </c:pt>
                <c:pt idx="3">
                  <c:v>11</c:v>
                </c:pt>
                <c:pt idx="4">
                  <c:v>8</c:v>
                </c:pt>
                <c:pt idx="5">
                  <c:v>10</c:v>
                </c:pt>
                <c:pt idx="6">
                  <c:v>5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6</c:v>
                </c:pt>
                <c:pt idx="12">
                  <c:v>5</c:v>
                </c:pt>
                <c:pt idx="13">
                  <c:v>7</c:v>
                </c:pt>
                <c:pt idx="14">
                  <c:v>10</c:v>
                </c:pt>
                <c:pt idx="15">
                  <c:v>7</c:v>
                </c:pt>
                <c:pt idx="16">
                  <c:v>0</c:v>
                </c:pt>
                <c:pt idx="17">
                  <c:v>0</c:v>
                </c:pt>
                <c:pt idx="18">
                  <c:v>6</c:v>
                </c:pt>
                <c:pt idx="19">
                  <c:v>2</c:v>
                </c:pt>
                <c:pt idx="20">
                  <c:v>7</c:v>
                </c:pt>
                <c:pt idx="21">
                  <c:v>3</c:v>
                </c:pt>
                <c:pt idx="22">
                  <c:v>5</c:v>
                </c:pt>
                <c:pt idx="23">
                  <c:v>1</c:v>
                </c:pt>
                <c:pt idx="24">
                  <c:v>0</c:v>
                </c:pt>
                <c:pt idx="25">
                  <c:v>4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5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3C-40B5-B9A3-A3CDD118C9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4</c:v>
                </c:pt>
                <c:pt idx="13">
                  <c:v>4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5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3C-40B5-B9A3-A3CDD118C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581504"/>
        <c:axId val="226574944"/>
      </c:lineChart>
      <c:catAx>
        <c:axId val="22658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574944"/>
        <c:crosses val="autoZero"/>
        <c:auto val="1"/>
        <c:lblAlgn val="ctr"/>
        <c:lblOffset val="100"/>
        <c:noMultiLvlLbl val="0"/>
      </c:catAx>
      <c:valAx>
        <c:axId val="22657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58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135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7-4E11-914B-0CB9E23244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17</c:v>
                </c:pt>
                <c:pt idx="1">
                  <c:v>19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27-4E11-914B-0CB9E2324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4546056"/>
        <c:axId val="274546384"/>
      </c:barChart>
      <c:catAx>
        <c:axId val="27454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46384"/>
        <c:crosses val="autoZero"/>
        <c:auto val="1"/>
        <c:lblAlgn val="ctr"/>
        <c:lblOffset val="100"/>
        <c:noMultiLvlLbl val="0"/>
      </c:catAx>
      <c:valAx>
        <c:axId val="27454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4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8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0F-4CBE-A74F-79A2BA2DA1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24</c:v>
                </c:pt>
                <c:pt idx="1">
                  <c:v>19</c:v>
                </c:pt>
                <c:pt idx="2">
                  <c:v>21</c:v>
                </c:pt>
                <c:pt idx="3">
                  <c:v>25</c:v>
                </c:pt>
                <c:pt idx="4">
                  <c:v>27</c:v>
                </c:pt>
                <c:pt idx="5">
                  <c:v>6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0F-4CBE-A74F-79A2BA2DA1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</c:v>
                </c:pt>
                <c:pt idx="1">
                  <c:v>14</c:v>
                </c:pt>
                <c:pt idx="2">
                  <c:v>11</c:v>
                </c:pt>
                <c:pt idx="3">
                  <c:v>12</c:v>
                </c:pt>
                <c:pt idx="4">
                  <c:v>9</c:v>
                </c:pt>
                <c:pt idx="5">
                  <c:v>7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0F-4CBE-A74F-79A2BA2DA1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553928"/>
        <c:axId val="274554584"/>
      </c:barChart>
      <c:catAx>
        <c:axId val="274553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54584"/>
        <c:crosses val="autoZero"/>
        <c:auto val="1"/>
        <c:lblAlgn val="ctr"/>
        <c:lblOffset val="100"/>
        <c:noMultiLvlLbl val="0"/>
      </c:catAx>
      <c:valAx>
        <c:axId val="274554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5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0.44982216333078001</c:v>
                </c:pt>
                <c:pt idx="1">
                  <c:v>0.42497733454216002</c:v>
                </c:pt>
                <c:pt idx="2">
                  <c:v>0.29290745519213002</c:v>
                </c:pt>
                <c:pt idx="3">
                  <c:v>0.54222749145686999</c:v>
                </c:pt>
                <c:pt idx="4">
                  <c:v>0.32864913871259999</c:v>
                </c:pt>
                <c:pt idx="5">
                  <c:v>0.49166608550107999</c:v>
                </c:pt>
                <c:pt idx="6">
                  <c:v>0.66950275472487997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A1-45AE-BE89-88E11A1128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8.7083862641904999E-2</c:v>
                </c:pt>
                <c:pt idx="1">
                  <c:v>0.13968970578403</c:v>
                </c:pt>
                <c:pt idx="2">
                  <c:v>7.9288263608631004E-2</c:v>
                </c:pt>
                <c:pt idx="3">
                  <c:v>8.1906720706551001E-2</c:v>
                </c:pt>
                <c:pt idx="4">
                  <c:v>8.7770003383094E-2</c:v>
                </c:pt>
                <c:pt idx="5">
                  <c:v>0.27549250902345002</c:v>
                </c:pt>
                <c:pt idx="6">
                  <c:v>6.6657980577284004E-2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A1-45AE-BE89-88E11A1128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6.8963480031265997E-2</c:v>
                </c:pt>
                <c:pt idx="1">
                  <c:v>4.1095676968501998E-2</c:v>
                </c:pt>
                <c:pt idx="2">
                  <c:v>8.3784895913378996E-2</c:v>
                </c:pt>
                <c:pt idx="3">
                  <c:v>6.1805820654050998E-2</c:v>
                </c:pt>
                <c:pt idx="4">
                  <c:v>4.7566244326892E-2</c:v>
                </c:pt>
                <c:pt idx="5">
                  <c:v>4.2718728981476002E-2</c:v>
                </c:pt>
                <c:pt idx="6">
                  <c:v>3.5750425672441001E-2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A1-45AE-BE89-88E11A112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549664"/>
        <c:axId val="274549008"/>
      </c:barChart>
      <c:catAx>
        <c:axId val="27454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49008"/>
        <c:crosses val="autoZero"/>
        <c:auto val="1"/>
        <c:lblAlgn val="ctr"/>
        <c:lblOffset val="100"/>
        <c:noMultiLvlLbl val="0"/>
      </c:catAx>
      <c:valAx>
        <c:axId val="27454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4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FE-43A6-8D47-43A3261E74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11</c:v>
                </c:pt>
                <c:pt idx="11">
                  <c:v>20</c:v>
                </c:pt>
                <c:pt idx="12">
                  <c:v>12</c:v>
                </c:pt>
                <c:pt idx="13">
                  <c:v>14</c:v>
                </c:pt>
                <c:pt idx="14">
                  <c:v>10</c:v>
                </c:pt>
                <c:pt idx="15">
                  <c:v>11</c:v>
                </c:pt>
                <c:pt idx="16">
                  <c:v>11</c:v>
                </c:pt>
                <c:pt idx="17">
                  <c:v>8</c:v>
                </c:pt>
                <c:pt idx="18">
                  <c:v>9</c:v>
                </c:pt>
                <c:pt idx="19">
                  <c:v>13</c:v>
                </c:pt>
                <c:pt idx="20">
                  <c:v>11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FE-43A6-8D47-43A3261E74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3</c:v>
                </c:pt>
                <c:pt idx="11">
                  <c:v>10</c:v>
                </c:pt>
                <c:pt idx="12">
                  <c:v>8</c:v>
                </c:pt>
                <c:pt idx="13">
                  <c:v>1</c:v>
                </c:pt>
                <c:pt idx="14">
                  <c:v>5</c:v>
                </c:pt>
                <c:pt idx="15">
                  <c:v>1</c:v>
                </c:pt>
                <c:pt idx="16">
                  <c:v>7</c:v>
                </c:pt>
                <c:pt idx="17">
                  <c:v>5</c:v>
                </c:pt>
                <c:pt idx="18">
                  <c:v>8</c:v>
                </c:pt>
                <c:pt idx="19">
                  <c:v>5</c:v>
                </c:pt>
                <c:pt idx="20">
                  <c:v>5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FE-43A6-8D47-43A3261E74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561800"/>
        <c:axId val="274556552"/>
      </c:lineChart>
      <c:catAx>
        <c:axId val="274561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56552"/>
        <c:crosses val="autoZero"/>
        <c:auto val="1"/>
        <c:lblAlgn val="ctr"/>
        <c:lblOffset val="100"/>
        <c:noMultiLvlLbl val="0"/>
      </c:catAx>
      <c:valAx>
        <c:axId val="27455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6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0.34178495448680002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0.66961950266801995</c:v>
                </c:pt>
                <c:pt idx="13">
                  <c:v>0.26622025366488999</c:v>
                </c:pt>
                <c:pt idx="14">
                  <c:v>0</c:v>
                </c:pt>
                <c:pt idx="15">
                  <c:v>0.19530568827816999</c:v>
                </c:pt>
                <c:pt idx="16">
                  <c:v>0.48710168683663002</c:v>
                </c:pt>
                <c:pt idx="17">
                  <c:v>0.60858647508108998</c:v>
                </c:pt>
                <c:pt idx="18">
                  <c:v>0.53011543961217999</c:v>
                </c:pt>
                <c:pt idx="19">
                  <c:v>0.73239633104313995</c:v>
                </c:pt>
                <c:pt idx="20">
                  <c:v>0.39758657970912997</c:v>
                </c:pt>
                <c:pt idx="21">
                  <c:v>0</c:v>
                </c:pt>
                <c:pt idx="22">
                  <c:v>0.14647926620863</c:v>
                </c:pt>
                <c:pt idx="23">
                  <c:v>0.27988002650576999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9C-4645-A03A-48E0FC9963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4.3861639215329998E-2</c:v>
                </c:pt>
                <c:pt idx="10">
                  <c:v>0.13887227463161</c:v>
                </c:pt>
                <c:pt idx="11">
                  <c:v>0.13808854001240001</c:v>
                </c:pt>
                <c:pt idx="12">
                  <c:v>9.5159590826362994E-2</c:v>
                </c:pt>
                <c:pt idx="13">
                  <c:v>0.13849906767007999</c:v>
                </c:pt>
                <c:pt idx="14">
                  <c:v>7.0027375712751999E-2</c:v>
                </c:pt>
                <c:pt idx="15">
                  <c:v>8.6485802716121996E-2</c:v>
                </c:pt>
                <c:pt idx="16">
                  <c:v>0.10972284668913</c:v>
                </c:pt>
                <c:pt idx="17">
                  <c:v>0.12477880121602999</c:v>
                </c:pt>
                <c:pt idx="18">
                  <c:v>6.7893112042121007E-2</c:v>
                </c:pt>
                <c:pt idx="19">
                  <c:v>5.2587429510156998E-2</c:v>
                </c:pt>
                <c:pt idx="20">
                  <c:v>5.0736504296102998E-2</c:v>
                </c:pt>
                <c:pt idx="21">
                  <c:v>6.8061164299651006E-2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9C-4645-A03A-48E0FC9963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1.4853345943521E-2</c:v>
                </c:pt>
                <c:pt idx="10">
                  <c:v>4.0316224703842003E-2</c:v>
                </c:pt>
                <c:pt idx="11">
                  <c:v>6.8567894947436994E-2</c:v>
                </c:pt>
                <c:pt idx="12">
                  <c:v>5.4790658761049001E-2</c:v>
                </c:pt>
                <c:pt idx="13">
                  <c:v>1.1822050853006E-2</c:v>
                </c:pt>
                <c:pt idx="14">
                  <c:v>0.13167945873195</c:v>
                </c:pt>
                <c:pt idx="15">
                  <c:v>8.3663744498198994E-2</c:v>
                </c:pt>
                <c:pt idx="16">
                  <c:v>3.8843881374164002E-2</c:v>
                </c:pt>
                <c:pt idx="17">
                  <c:v>4.4741915535993999E-2</c:v>
                </c:pt>
                <c:pt idx="18">
                  <c:v>7.7070677676329996E-2</c:v>
                </c:pt>
                <c:pt idx="19">
                  <c:v>2.8918555163508001E-2</c:v>
                </c:pt>
                <c:pt idx="20">
                  <c:v>3.6739296497035001E-2</c:v>
                </c:pt>
                <c:pt idx="21">
                  <c:v>2.9100432868939E-2</c:v>
                </c:pt>
                <c:pt idx="22">
                  <c:v>8.4573133025354005E-2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B9C-4645-A03A-48E0FC9963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559176"/>
        <c:axId val="274559504"/>
      </c:lineChart>
      <c:catAx>
        <c:axId val="27455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59504"/>
        <c:crosses val="autoZero"/>
        <c:auto val="1"/>
        <c:lblAlgn val="ctr"/>
        <c:lblOffset val="100"/>
        <c:noMultiLvlLbl val="0"/>
      </c:catAx>
      <c:valAx>
        <c:axId val="27455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5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</c:v>
                </c:pt>
                <c:pt idx="1">
                  <c:v>14</c:v>
                </c:pt>
                <c:pt idx="2">
                  <c:v>4</c:v>
                </c:pt>
                <c:pt idx="3">
                  <c:v>14</c:v>
                </c:pt>
                <c:pt idx="4">
                  <c:v>47</c:v>
                </c:pt>
                <c:pt idx="5">
                  <c:v>82</c:v>
                </c:pt>
                <c:pt idx="6">
                  <c:v>25</c:v>
                </c:pt>
                <c:pt idx="7">
                  <c:v>12</c:v>
                </c:pt>
                <c:pt idx="8">
                  <c:v>22</c:v>
                </c:pt>
                <c:pt idx="9">
                  <c:v>10</c:v>
                </c:pt>
                <c:pt idx="10">
                  <c:v>16</c:v>
                </c:pt>
                <c:pt idx="11">
                  <c:v>15</c:v>
                </c:pt>
                <c:pt idx="12">
                  <c:v>10</c:v>
                </c:pt>
                <c:pt idx="13">
                  <c:v>21</c:v>
                </c:pt>
                <c:pt idx="14">
                  <c:v>19</c:v>
                </c:pt>
                <c:pt idx="15">
                  <c:v>13</c:v>
                </c:pt>
                <c:pt idx="16">
                  <c:v>16</c:v>
                </c:pt>
                <c:pt idx="17">
                  <c:v>14</c:v>
                </c:pt>
                <c:pt idx="18">
                  <c:v>8</c:v>
                </c:pt>
                <c:pt idx="19">
                  <c:v>27</c:v>
                </c:pt>
                <c:pt idx="20">
                  <c:v>73</c:v>
                </c:pt>
                <c:pt idx="21">
                  <c:v>24</c:v>
                </c:pt>
                <c:pt idx="22">
                  <c:v>13</c:v>
                </c:pt>
                <c:pt idx="23">
                  <c:v>27</c:v>
                </c:pt>
                <c:pt idx="24">
                  <c:v>7</c:v>
                </c:pt>
                <c:pt idx="25">
                  <c:v>8</c:v>
                </c:pt>
                <c:pt idx="26">
                  <c:v>4</c:v>
                </c:pt>
                <c:pt idx="27">
                  <c:v>20</c:v>
                </c:pt>
                <c:pt idx="28">
                  <c:v>7</c:v>
                </c:pt>
                <c:pt idx="29">
                  <c:v>40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FE-4A55-8B79-F86C065835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37</c:v>
                </c:pt>
                <c:pt idx="1">
                  <c:v>42</c:v>
                </c:pt>
                <c:pt idx="2">
                  <c:v>25</c:v>
                </c:pt>
                <c:pt idx="3">
                  <c:v>24</c:v>
                </c:pt>
                <c:pt idx="4">
                  <c:v>26</c:v>
                </c:pt>
                <c:pt idx="5">
                  <c:v>48</c:v>
                </c:pt>
                <c:pt idx="6">
                  <c:v>18</c:v>
                </c:pt>
                <c:pt idx="7">
                  <c:v>26</c:v>
                </c:pt>
                <c:pt idx="8">
                  <c:v>13</c:v>
                </c:pt>
                <c:pt idx="9">
                  <c:v>28</c:v>
                </c:pt>
                <c:pt idx="10">
                  <c:v>12</c:v>
                </c:pt>
                <c:pt idx="11">
                  <c:v>59</c:v>
                </c:pt>
                <c:pt idx="12">
                  <c:v>30</c:v>
                </c:pt>
                <c:pt idx="13">
                  <c:v>44</c:v>
                </c:pt>
                <c:pt idx="14">
                  <c:v>41</c:v>
                </c:pt>
                <c:pt idx="15">
                  <c:v>24</c:v>
                </c:pt>
                <c:pt idx="16">
                  <c:v>12</c:v>
                </c:pt>
                <c:pt idx="17">
                  <c:v>3</c:v>
                </c:pt>
                <c:pt idx="18">
                  <c:v>24</c:v>
                </c:pt>
                <c:pt idx="19">
                  <c:v>21</c:v>
                </c:pt>
                <c:pt idx="20">
                  <c:v>30</c:v>
                </c:pt>
                <c:pt idx="21">
                  <c:v>41</c:v>
                </c:pt>
                <c:pt idx="22">
                  <c:v>32</c:v>
                </c:pt>
                <c:pt idx="23">
                  <c:v>13</c:v>
                </c:pt>
                <c:pt idx="24">
                  <c:v>5</c:v>
                </c:pt>
                <c:pt idx="25">
                  <c:v>10</c:v>
                </c:pt>
                <c:pt idx="26">
                  <c:v>30</c:v>
                </c:pt>
                <c:pt idx="27">
                  <c:v>36</c:v>
                </c:pt>
                <c:pt idx="28">
                  <c:v>33</c:v>
                </c:pt>
                <c:pt idx="29">
                  <c:v>47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FE-4A55-8B79-F86C065835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34</c:v>
                </c:pt>
                <c:pt idx="1">
                  <c:v>45</c:v>
                </c:pt>
                <c:pt idx="2">
                  <c:v>11</c:v>
                </c:pt>
                <c:pt idx="3">
                  <c:v>10</c:v>
                </c:pt>
                <c:pt idx="4">
                  <c:v>28</c:v>
                </c:pt>
                <c:pt idx="5">
                  <c:v>22</c:v>
                </c:pt>
                <c:pt idx="6">
                  <c:v>53</c:v>
                </c:pt>
                <c:pt idx="7">
                  <c:v>18</c:v>
                </c:pt>
                <c:pt idx="8">
                  <c:v>16</c:v>
                </c:pt>
                <c:pt idx="9">
                  <c:v>15</c:v>
                </c:pt>
                <c:pt idx="10">
                  <c:v>5</c:v>
                </c:pt>
                <c:pt idx="11">
                  <c:v>15</c:v>
                </c:pt>
                <c:pt idx="12">
                  <c:v>31</c:v>
                </c:pt>
                <c:pt idx="13">
                  <c:v>38</c:v>
                </c:pt>
                <c:pt idx="14">
                  <c:v>14</c:v>
                </c:pt>
                <c:pt idx="15">
                  <c:v>32</c:v>
                </c:pt>
                <c:pt idx="16">
                  <c:v>26</c:v>
                </c:pt>
                <c:pt idx="17">
                  <c:v>7</c:v>
                </c:pt>
                <c:pt idx="18">
                  <c:v>13</c:v>
                </c:pt>
                <c:pt idx="19">
                  <c:v>37</c:v>
                </c:pt>
                <c:pt idx="20">
                  <c:v>19</c:v>
                </c:pt>
                <c:pt idx="21">
                  <c:v>17</c:v>
                </c:pt>
                <c:pt idx="22">
                  <c:v>12</c:v>
                </c:pt>
                <c:pt idx="23">
                  <c:v>8</c:v>
                </c:pt>
                <c:pt idx="24">
                  <c:v>2</c:v>
                </c:pt>
                <c:pt idx="25">
                  <c:v>6</c:v>
                </c:pt>
                <c:pt idx="26">
                  <c:v>11</c:v>
                </c:pt>
                <c:pt idx="27">
                  <c:v>12</c:v>
                </c:pt>
                <c:pt idx="28">
                  <c:v>18</c:v>
                </c:pt>
                <c:pt idx="29">
                  <c:v>12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FE-4A55-8B79-F86C06583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696008"/>
        <c:axId val="276696664"/>
      </c:lineChart>
      <c:catAx>
        <c:axId val="27669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96664"/>
        <c:crosses val="autoZero"/>
        <c:auto val="1"/>
        <c:lblAlgn val="ctr"/>
        <c:lblOffset val="100"/>
        <c:noMultiLvlLbl val="0"/>
      </c:catAx>
      <c:valAx>
        <c:axId val="27669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9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49-4B37-8574-A73364DB84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49-4B37-8574-A73364DB84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49-4B37-8574-A73364DB84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698304"/>
        <c:axId val="276701584"/>
      </c:barChart>
      <c:catAx>
        <c:axId val="27669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01584"/>
        <c:crosses val="autoZero"/>
        <c:auto val="1"/>
        <c:lblAlgn val="ctr"/>
        <c:lblOffset val="100"/>
        <c:noMultiLvlLbl val="0"/>
      </c:catAx>
      <c:valAx>
        <c:axId val="27670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9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85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9891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15566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2620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6007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3141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9292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8441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160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304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3425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7228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5599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591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0643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14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91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7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0.0989%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1811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037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3714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08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4537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380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5081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470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2241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917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6190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049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6243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345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4498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559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0878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176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9078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384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4152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132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7511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441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303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815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5499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3454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9861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4101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520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139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733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565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- 2016-12-10 21:27:33</a:t>
                      </a:r>
                      <a:r>
                        <a:rPr lang="es-ES" sz="1000"/>
                        <a:t>
RT @CasaRosada: #UnAñoJuntos Cambiamos muchas cosas en un año pero lo que más nos enorgullece es todo lo que vamos a seguir haciendo juntos…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992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@AgroindustriaAR - 2016-12-11 20:07:46</a:t>
                      </a:r>
                      <a:r>
                        <a:rPr lang="en-US" sz="1000"/>
                        <a:t>
RT @mauriciomacri: Nos juntamos porque entendimos que a nuestro futuro lo construimos entre todos https://t.co/DInZZ7YhJe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25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- 2016-12-03 02:59:30</a:t>
                      </a:r>
                      <a:r>
                        <a:rPr lang="es-ES" sz="1000"/>
                        <a:t>
RT @mauriciomacri: Con el equipo en Chapadmalal https://t.co/19uesCLqyI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82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- 2016-12-17 20:14:51</a:t>
                      </a:r>
                      <a:r>
                        <a:rPr lang="es-ES" sz="1000"/>
                        <a:t>
RT @mauriciomacri: Hoy en Urdinarrain, Entre Ríos, inauguramos el Puente Vasallo, que ayudará mucho a la conexión entre las áreas productiv…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02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- 2016-12-24 16:36:06</a:t>
                      </a:r>
                      <a:r>
                        <a:rPr lang="es-ES" sz="1000"/>
                        <a:t>
RT @matiaslongoni: Esto es el campo. A horas de Navidad una máquina que cosecha trigo, muestras que otro equipo siembra soja. https://t.co/…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130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- 2016-12-05 17:15:46</a:t>
                      </a:r>
                      <a:r>
                        <a:rPr lang="es-ES" sz="1000"/>
                        <a:t>
RT @mauriciomacri: Ayer cumplió 60 años el @intaargentina, una institución clave para el desarrollo del país. ¡Felicitaciones a todos sus 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573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- 2016-12-10 12:12:17</a:t>
                      </a:r>
                      <a:r>
                        <a:rPr lang="es-ES" sz="1000"/>
                        <a:t>
RT @AgroindustriaAR: #UnAñoJuntos Todo esto durante el primer año de gestión lo hicimos entre todos. Juntos podemos seguir cambiando.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397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- 2016-12-10 11:51:18</a:t>
                      </a:r>
                      <a:r>
                        <a:rPr lang="es-ES" sz="1000"/>
                        <a:t>
#UnAñoJuntos Todo esto durante el primer año de gestión lo hicimos entre todos. Juntos podemos seguir cambiando. https://t.co/T7G8lGDRW9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1.3566%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49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- 2016-12-24 19:13:14</a:t>
                      </a:r>
                      <a:r>
                        <a:rPr lang="es-ES" sz="1000"/>
                        <a:t>
RT @CasaRosada: Evitemos la pirotecnia, y el alcohol si vamos a manejar. Disfrutemos de las fiestas. https://t.co/KBOQKYfsia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96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- 2016-12-06 10:01:01</a:t>
                      </a:r>
                      <a:r>
                        <a:rPr lang="es-ES" sz="1000"/>
                        <a:t>
#DíaNacionalDelGaucho En la extensión del territorio argentino, el gaucho es parte de nuestras raíces. https://t.co/tWjSUkxeeS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0.9179%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6483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466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0655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22959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5353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0426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8500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9495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8227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58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- 2016-12-06 11:40:46</a:t>
                      </a:r>
                      <a:r>
                        <a:rPr lang="es-ES" sz="1000"/>
                        <a:t>
RT @CasaRosada: Más de 100 mil empresas ya acceden a los beneficios de la Ley PyME. Si tenés una PyME enterate más acá: https://t.co/t6Oqp3…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57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- 2016-12-12 12:37:31</a:t>
                      </a:r>
                      <a:r>
                        <a:rPr lang="es-ES" sz="1000"/>
                        <a:t>
RT @CasaRosada: Los nenes del jardín de infantes de @AgroindustriaAR disfrutaron de la huerta que el Ministerio armó en su patio. https://t…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438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- 2016-12-30 13:07:01</a:t>
                      </a:r>
                      <a:r>
                        <a:rPr lang="es-ES" sz="1000"/>
                        <a:t>
Cuando trabajamos en equipo, hacemos más grande al país 😊 #FelizAño #Argentina2017 https://t.co/ay7Pciddnr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75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- 2016-12-23 23:47:03</a:t>
                      </a:r>
                      <a:r>
                        <a:rPr lang="es-ES" sz="1000"/>
                        <a:t>
RT @matiaslongoni: El Indice FADA, que muestra cuánto de la renta agrícola se va a impuiestos, cerró el primer año de Macri en 63%. Cristin…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46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- 2016-12-06 13:24:58</a:t>
                      </a:r>
                      <a:r>
                        <a:rPr lang="es-ES" sz="1000"/>
                        <a:t>
RT @CasaRosada: Aumentaremos los reintegros de exportaciones de lana, peras, manzanas y pesca para mejorar la competitividad https://t.co/Q…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360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- 2016-12-05 12:43:16</a:t>
                      </a:r>
                      <a:r>
                        <a:rPr lang="es-ES" sz="1000"/>
                        <a:t>
Los suelos son la base de la producción agroindustrial y brindan servicios vitales para el ecosistema.… https://t.co/64Ezm1UDGD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0.4835%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76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- 2016-12-07 11:49:51</a:t>
                      </a:r>
                      <a:r>
                        <a:rPr lang="es-ES" sz="1000"/>
                        <a:t>
Con #Ahora18 tenés más rubros y más cuotas sin interés. Entrá a https://t.co/nmTQt69WG1 para ver los comercios y ta… https://t.co/AikY6fNoRU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540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- 2016-12-05 12:24:18</a:t>
                      </a:r>
                      <a:r>
                        <a:rPr lang="es-ES" sz="1000"/>
                        <a:t>
RT @intaargentina: Hoy cumplimos 60 años de historia trabajando en más de 400 puntos del país por el desarrollo y futuro de nuestros territ…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773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- 2016-12-01 16:03:28</a:t>
                      </a:r>
                      <a:r>
                        <a:rPr lang="es-ES" sz="1000"/>
                        <a:t>
En #Salta estamos realizando la obra de riego presurizado gravitacional más importante de América del Sur a través… https://t.co/Y9EQ9n75XT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0.4567%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88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- 2016-12-20 14:10:17</a:t>
                      </a:r>
                      <a:r>
                        <a:rPr lang="es-ES" sz="1000"/>
                        <a:t>
El Plan #111Mil enseña a programar en un año, gratis y en todo el país a jóvenes y adultos para entrar en el mundo… https://t.co/1Dw8rVE8bM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0.2895%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5107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420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7951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94956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7200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1586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6574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3818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6312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599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- 2016-12-12 12:19:19</a:t>
                      </a:r>
                      <a:r>
                        <a:rPr lang="es-ES" sz="1000"/>
                        <a:t>
Se reglamentó la #LeyAutopartista. Esta ley ayuda a reactivar toda la cadena productiva y a generar #MásEmpleo de c… https://t.co/VrYbUWONUx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0.2525%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06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- 2016-12-20 18:59:36</a:t>
                      </a:r>
                      <a:r>
                        <a:rPr lang="es-ES" sz="1000"/>
                        <a:t>
RT @cabrerafran: Una gran noticia: los limones argentinos accederán al mercado de Estados Unidos en la próxima cosecha.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332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- 2016-12-20 19:05:57</a:t>
                      </a:r>
                      <a:r>
                        <a:rPr lang="es-ES" sz="1000"/>
                        <a:t>
Nuestros limones del NOA a EE.UU: El @USDA publicó el envío de la norma final de autorización de importaciones 🍋🌎👍https://t.co/ZmbTlCwSUf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0.9689%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69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- 2016-12-20 19:10:36</a:t>
                      </a:r>
                      <a:r>
                        <a:rPr lang="es-ES" sz="1000"/>
                        <a:t>
RT @BuryaileRicardo: Nuestros limones del NOA a EE.UU: El @USDA publicó el envío de la norma final de autorización de importaciones 🍋🌎👍http…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0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- 2016-12-14 18:13:41</a:t>
                      </a:r>
                      <a:r>
                        <a:rPr lang="es-ES" sz="1000"/>
                        <a:t>
El consumo de asfalto en noviembre es el máximo de los últimos cinco años: alcanzó las 49.000 toneladas #MásEmpleo https://t.co/UwI2XirWTM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0.1635%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0224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760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8370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107513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406517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81353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9964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364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@losbustingo - 2016-12-31 14:24:49</a:t>
                      </a:r>
                      <a:r>
                        <a:rPr lang="es-ES" sz="1000"/>
                        <a:t>
@BuryaileRicardo Un fin d año tranqui y mirando adelante! Cuanto q no pasaba?? Con un prod agrop peleando adentro!! Feliz año y gracias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263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@Finiten - 2016-12-30 23:49:44</a:t>
                      </a:r>
                      <a:r>
                        <a:rPr lang="es-ES" sz="1000"/>
                        <a:t>
A que no encuentran la respuesta de @BuryaileRicardo respecto a dónde piensan colocar el excedente de carne de 2017? https://t.co/HyZGiBLEyN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654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@mwmariano - 2016-12-30 23:44:51</a:t>
                      </a:r>
                      <a:r>
                        <a:rPr lang="es-ES" sz="1000"/>
                        <a:t>
@AgroindustriaAR todo muy lindo... Pero el kilo de limón a 49 pesos????
Importemos limones entonces!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520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@EJRAMOL - 2016-12-30 16:19:04</a:t>
                      </a:r>
                      <a:r>
                        <a:rPr lang="es-ES" sz="1000"/>
                        <a:t>
@BuryaileRicardo Como ayudar a resolver los probremas de la economia que tiene nuestra Nacion ????  muy sencillo, C… https://t.co/kJUrYAULE9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72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@YIYE2010 - 2016-12-30 14:10:19</a:t>
                      </a:r>
                      <a:r>
                        <a:rPr lang="es-ES" sz="1000"/>
                        <a:t>
@BuryaileRicardo vas a responder los mensajes alguna vez??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43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@PRODUCCION_ARG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@Ruben00777 - 2016-12-30 13:24:25</a:t>
                      </a:r>
                      <a:r>
                        <a:rPr lang="en-US" sz="1000"/>
                        <a:t>
@PRODUCCION_ARG seguro 😟?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83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@2271victorhugo5 - 2016-12-30 12:41:14</a:t>
                      </a:r>
                      <a:r>
                        <a:rPr lang="es-ES" sz="1000"/>
                        <a:t>
@PRODUCCION_ARG En marroquineria, habra algo de  louis vuitton o Birkin Bag d Hermes, para la Kretina?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851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@fercanalla1972 - 2016-12-29 14:43:58</a:t>
                      </a:r>
                      <a:r>
                        <a:rPr lang="es-ES" sz="1000"/>
                        <a:t>
@PRODUCCION_ARG que bueno va a haber mas choreo. Ineptos para que tienen la cabeza? Para llevar los pelos solamente...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141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@NelsonULP - 2016-12-29 11:09:23</a:t>
                      </a:r>
                      <a:r>
                        <a:rPr lang="es-ES" sz="1000"/>
                        <a:t>
@PRODUCCION_ARG será porque es más barato que un auto en esta economía tan devaluada? Y gracias Cristina por imponer la producción Nacional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19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@TelenoiseOK - 2016-12-28 15:04:02</a:t>
                      </a:r>
                      <a:r>
                        <a:rPr lang="es-ES" sz="1000"/>
                        <a:t>
@BuryaileRicardo Ministro sacó los cultivos de maiz de la banquina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00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837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2141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77690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8144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5764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42538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138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@TROOPERGRIS - 2016-12-24 16:43:38</a:t>
                      </a:r>
                      <a:r>
                        <a:rPr lang="es-ES" sz="1000"/>
                        <a:t>
@matiaslongoni @BuryaileRicardo Y mientras tanto, que harán los TRABAJADORES DE LA ECONOMÍA POPULAR, y  GRABOIS secuaz de SU CHANTIDAD?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72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@CasaRosada - 2016-12-12 12:20:35</a:t>
                      </a:r>
                      <a:r>
                        <a:rPr lang="es-ES" sz="1000"/>
                        <a:t>
Los nenes del jardín de infantes de @AgroindustriaAR disfrutaron de la huerta que el Ministerio armó en su patio. https://t.co/sfhg8mYQLK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12/12/2016 14:37:31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59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@PiaAsao - 2016-12-11 21:05:39</a:t>
                      </a:r>
                      <a:r>
                        <a:rPr lang="es-ES" sz="1000"/>
                        <a:t>
Hoy hace un año, fuimos al Min @AgroindustriaAR y no nos echaron como en la época K
Nos abrieron las puertas
Cambia… https://t.co/hAlvaTzaRr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98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@BuryaileRicardo - 2016-12-22 16:12:29</a:t>
                      </a:r>
                      <a:r>
                        <a:rPr lang="es-ES" sz="1000"/>
                        <a:t>
Volvió el #trigo → la nueva estimación de @AgroindustriaAR es de 15,7 millones de tn. Seguimos creciendo juntos!… https://t.co/L6Yu9fiQZV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678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@delatorrej - 2016-12-01 13:45:43</a:t>
                      </a:r>
                      <a:r>
                        <a:rPr lang="es-ES" sz="1000"/>
                        <a:t>
En #MarDelPlata con @mariuvidal en anuncio para reactivar el sector portuario @alfonsopratgay @BuryaileRicardo… https://t.co/RRpi4JXzIX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48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@AgroindustriaAR - 2016-12-05 17:42:24</a:t>
                      </a:r>
                      <a:r>
                        <a:rPr lang="es-ES" sz="1000"/>
                        <a:t>
"El mayor desafío es que cada productor de Argentina tenga acceso al desarrollo del INTA" @BuryaileRicardo →… https://t.co/T7b5AqX1Sj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10/12/2016 14:12:17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39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@al1632 - 2016-12-18 23:07:25</a:t>
                      </a:r>
                      <a:r>
                        <a:rPr lang="es-ES" sz="1000"/>
                        <a:t>
#LaUltimaCena Bueno @BuryaileRicardo dijo que se cumplan NUESTROS deseos. Si se cumplen los deseos de este agarrate.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39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@PiaAsao - 2016-12-26 20:22:06</a:t>
                      </a:r>
                      <a:r>
                        <a:rPr lang="es-ES" sz="1000"/>
                        <a:t>
Abandono de 100 años
Ojalá Cambiemos @mariuvidal @ljsarquis @BuryaileRicardo @AgroindustriaAR @AgroindustriaBA… https://t.co/4tf7JN9hNx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00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@PaulaBertol - 2016-12-28 16:55:55</a:t>
                      </a:r>
                      <a:r>
                        <a:rPr lang="es-ES" sz="1000"/>
                        <a:t>
Las exportaciones de #carne vacuna crecieron 10% entre enero y octubre 📈 @AgroindustriaAR
https://t.co/GfbVh3cA08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928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@cabrerafran - 2016-12-20 22:19:22</a:t>
                      </a:r>
                      <a:r>
                        <a:rPr lang="es-ES" sz="1000"/>
                        <a:t>
Esto es fruto del trabajo en equipo. Felicitaciones @AgroindustriaAR, SENASA y @CancilleriaARG 🇦🇷🍋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183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915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4733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18105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8359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36294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9235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38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@PropymesARG - 2016-12-14 09:21:46</a:t>
                      </a:r>
                      <a:r>
                        <a:rPr lang="es-ES" sz="1000"/>
                        <a:t>
En instantes, comenzará el 15 Seminario #ProPymes. La apertura estará a cargo de @novegil_daniel (@Ternium) y @cabrerafran (@PRODUCCION_ARG)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51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@BuryaileRicardo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@CABC_1905 - 2016-12-05 23:20:41</a:t>
                      </a:r>
                      <a:r>
                        <a:rPr lang="en-US" sz="1000"/>
                        <a:t>
@BuryaileRicardo @ljsarquis @rickynegri  @Faim_molineros @corredoresba @exportcereales  @acopiadores @CRAprensa… https://t.co/ZsvedyyXuu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612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@PiaAsao - 2016-12-26 20:22:06</a:t>
                      </a:r>
                      <a:r>
                        <a:rPr lang="es-ES" sz="1000"/>
                        <a:t>
Abandono de 100 años
Ojalá Cambiemos @mariuvidal @ljsarquis @BuryaileRicardo @AgroindustriaAR @AgroindustriaBA… https://t.co/4tf7JN9hNx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12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@PRODUCCION_ARG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@_charlycardozo - 2016-12-14 22:16:57</a:t>
                      </a:r>
                      <a:r>
                        <a:rPr lang="en-US" sz="1000"/>
                        <a:t>
Excepcional convocatoria de #EmpezamosAEmprender iniciativa de @gfchumpitaz y @PRODUCCION_ARG Auditorio completo de… https://t.co/z5GaHFZITA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64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@evaquie - 2016-12-15 20:01:03</a:t>
                      </a:r>
                      <a:r>
                        <a:rPr lang="es-ES" sz="1000"/>
                        <a:t>
Avanzamos junto a @BuryaileRicardo en temas muy importantes para la vitivincultura: Lobesia y exención a espumantes https://t.co/LVx5O6ulMU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1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@PropymesARG - 2016-12-14 10:22:25</a:t>
                      </a:r>
                      <a:r>
                        <a:rPr lang="es-ES" sz="1000"/>
                        <a:t>
Ahora, habla @cabrerafran, Ministro de @PRODUCCION_ARG, "El formato #ProPymes ha demostrado ser innovador y exitoso… https://t.co/k53yISp3ip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619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@educace - 2016-12-28 20:45:31</a:t>
                      </a:r>
                      <a:r>
                        <a:rPr lang="es-ES" sz="1000"/>
                        <a:t>
El año que viene recogeremos los frutos de todas estas acciones, felicitaciones al equipo de @PRODUCCION_ARG… https://t.co/TJhZtU8byD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595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@msalnacion - 2016-12-14 20:55:28</a:t>
                      </a:r>
                      <a:r>
                        <a:rPr lang="es-ES" sz="1000"/>
                        <a:t>
Lemus, @BuryaileRicardo y Funes de Rioja firmaron convenio marco para promover #AlimentaciónSaludable Más info:… https://t.co/Byh1nzw4Xq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34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@BCRprensa - 2016-12-27 16:15:12</a:t>
                      </a:r>
                      <a:r>
                        <a:rPr lang="es-ES" sz="1000"/>
                        <a:t>
Recomendaciones a la hora de comercializar el trigo de @AgroindustriaAR -&amp;gt; https://t.co/uQuaK9abYG @CamArbitralRos https://t.co/k3Ol8sGYpW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47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@mendietafirpo - 2016-12-22 21:29:15</a:t>
                      </a:r>
                      <a:r>
                        <a:rPr lang="es-ES" sz="1000"/>
                        <a:t>
#VotayRetwett #Macri
Equipo de gobierno. Ranking de ministros según trayectoria y gestión
¿Q opinión tienes de R. Buryaile @BuryaileRicardo?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24/12/2016 03:02:19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746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836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0238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835875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93832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85057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1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@EJRAMOL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(29), @AgroindustriaAR (116), @PRODUCCION_ARG (51)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35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@Gracemazzola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(13), @AgroindustriaAR (81), @PRODUCCION_ARG (44)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74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@MarioTocalini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(42), @AgroindustriaAR (88), @PRODUCCION_ARG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67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@Gonza_Arocena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(19), @AgroindustriaAR (84), @PRODUCCION_ARG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26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@caj_5090hy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(11), @AgroindustriaAR (66), @PRODUCCION_ARG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20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@carlosetchepare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(50), @AgroindustriaAR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82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@gracimou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(3), @AgroindustriaAR (54), @PRODUCCION_ARG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71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@PiluGiraudo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(15), @AgroindustriaAR (45)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782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@ljsarquis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(20), @AgroindustriaAR (35), @PRODUCCION_ARG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64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@NUrtizberea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(13), @AgroindustriaAR (36)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3877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384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904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940830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220481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46944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@PochiRafael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(2), @AgroindustriaAR (41), @PRODUCCION_ARG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89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@SiFerreyra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@AgroindustriaAR (46)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32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@joven8591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(34), @AgroindustriaAR (10), @PRODUCCION_ARG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81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@EveScofano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(19), @AgroindustriaAR (22), @PRODUCCION_ARG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121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@rickynegri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(5), @AgroindustriaAR (36)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92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@AgroindustriaAR (25), @PRODUCCION_ARG (15)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27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@mimilonostro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(1), @AgroindustriaAR (24), @PRODUCCION_ARG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187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@hardiesanti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(8), @AgroindustriaAR (29)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60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@Floppypola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(7), @AgroindustriaAR (28), @PRODUCCION_ARG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55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@DiegoACerone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@AgroindustriaAR (19), @PRODUCCION_ARG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8741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5543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1465</Words>
  <Application>Microsoft Office PowerPoint</Application>
  <PresentationFormat>On-screen Show (4:3)</PresentationFormat>
  <Paragraphs>487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2016-12-31T18:00:46Z</dcterms:created>
  <dcterms:modified xsi:type="dcterms:W3CDTF">2016-12-31T18:01:51Z</dcterms:modified>
</cp:coreProperties>
</file>