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0671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3726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77003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1122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94453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9481407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2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#ComidaCasera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65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#PastaYSalsa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9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#PastasKnorr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59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#almuerzo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22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#pastadetrigodurointegral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03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#huevoduro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24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#atún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0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#aceitunas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2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#aceitedeoliva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89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#pastaconlocura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544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8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5810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10454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9654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4479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9411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93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71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#startreck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82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#alimentoslasacacias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7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#ElMantelNosUne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401.05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#Carozzinando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86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#SecretosDeMamá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5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#LosVenegas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312.16666666667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348.33333333333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19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#ElDeporteMeEncanta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05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#PastaMovil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3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#MamáLucchetti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32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#FamiliaLucchetti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8730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52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</Words>
  <Application>Microsoft Office PowerPoint</Application>
  <PresentationFormat>On-screen Show (4:3)</PresentationFormat>
  <Paragraphs>138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Hashtag Detection - 1 of 2</vt:lpstr>
      <vt:lpstr>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2</dc:title>
  <dc:creator>Administrator</dc:creator>
  <cp:lastModifiedBy>Administrator</cp:lastModifiedBy>
  <cp:revision>1</cp:revision>
  <dcterms:created xsi:type="dcterms:W3CDTF">2016-12-18T12:25:34Z</dcterms:created>
  <dcterms:modified xsi:type="dcterms:W3CDTF">2016-12-18T12:25:51Z</dcterms:modified>
</cp:coreProperties>
</file>