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Avanti Uruguay</c:v>
                </c:pt>
              </c:strCache>
            </c:strRef>
          </c:tx>
          <c:spPr>
            <a:ln w="28575" cap="rnd">
              <a:solidFill>
                <a:schemeClr val="accent1"/>
              </a:solidFill>
              <a:round/>
            </a:ln>
            <a:effectLst/>
          </c:spPr>
          <c:marker>
            <c:symbol val="none"/>
          </c:marker>
          <c:cat>
            <c:strRef>
              <c:f>Sheet1!$A$2:$A$35</c:f>
              <c:strCache>
                <c:ptCount val="34"/>
                <c:pt idx="0">
                  <c:v>12/11/2016</c:v>
                </c:pt>
                <c:pt idx="1">
                  <c:v>13/11/2016</c:v>
                </c:pt>
                <c:pt idx="2">
                  <c:v>14/11/2016</c:v>
                </c:pt>
                <c:pt idx="3">
                  <c:v>15/11/2016</c:v>
                </c:pt>
                <c:pt idx="4">
                  <c:v>16/11/2016</c:v>
                </c:pt>
                <c:pt idx="5">
                  <c:v>17/11/2016</c:v>
                </c:pt>
                <c:pt idx="6">
                  <c:v>18/11/2016</c:v>
                </c:pt>
                <c:pt idx="7">
                  <c:v>19/11/2016</c:v>
                </c:pt>
                <c:pt idx="8">
                  <c:v>20/11/2016</c:v>
                </c:pt>
                <c:pt idx="9">
                  <c:v>21/11/2016</c:v>
                </c:pt>
                <c:pt idx="10">
                  <c:v>22/11/2016</c:v>
                </c:pt>
                <c:pt idx="11">
                  <c:v>23/11/2016</c:v>
                </c:pt>
                <c:pt idx="12">
                  <c:v>24/11/2016</c:v>
                </c:pt>
                <c:pt idx="13">
                  <c:v>25/11/2016</c:v>
                </c:pt>
                <c:pt idx="14">
                  <c:v>26/11/2016</c:v>
                </c:pt>
                <c:pt idx="15">
                  <c:v>27/11/2016</c:v>
                </c:pt>
                <c:pt idx="16">
                  <c:v>28/11/2016</c:v>
                </c:pt>
                <c:pt idx="17">
                  <c:v>29/11/2016</c:v>
                </c:pt>
                <c:pt idx="18">
                  <c:v>30/11/2016</c:v>
                </c:pt>
                <c:pt idx="19">
                  <c:v>1/12/2016</c:v>
                </c:pt>
                <c:pt idx="20">
                  <c:v>2/12/2016</c:v>
                </c:pt>
                <c:pt idx="21">
                  <c:v>3/12/2016</c:v>
                </c:pt>
                <c:pt idx="22">
                  <c:v>4/12/2016</c:v>
                </c:pt>
                <c:pt idx="23">
                  <c:v>5/12/2016</c:v>
                </c:pt>
                <c:pt idx="24">
                  <c:v>6/12/2016</c:v>
                </c:pt>
                <c:pt idx="25">
                  <c:v>7/12/2016</c:v>
                </c:pt>
                <c:pt idx="26">
                  <c:v>8/12/2016</c:v>
                </c:pt>
                <c:pt idx="27">
                  <c:v>9/12/2016</c:v>
                </c:pt>
                <c:pt idx="28">
                  <c:v>10/12/2016</c:v>
                </c:pt>
                <c:pt idx="29">
                  <c:v>11/12/2016</c:v>
                </c:pt>
                <c:pt idx="30">
                  <c:v>12/12/2016</c:v>
                </c:pt>
                <c:pt idx="31">
                  <c:v>13/12/2016</c:v>
                </c:pt>
                <c:pt idx="32">
                  <c:v>14/12/2016</c:v>
                </c:pt>
                <c:pt idx="33">
                  <c:v>15/12/2016</c:v>
                </c:pt>
              </c:strCache>
            </c:strRef>
          </c:cat>
          <c:val>
            <c:numRef>
              <c:f>Sheet1!$B$2:$B$35</c:f>
              <c:numCache>
                <c:formatCode>General</c:formatCode>
                <c:ptCount val="34"/>
                <c:pt idx="0">
                  <c:v>32613</c:v>
                </c:pt>
                <c:pt idx="1">
                  <c:v>32617</c:v>
                </c:pt>
                <c:pt idx="2">
                  <c:v>32612</c:v>
                </c:pt>
                <c:pt idx="3">
                  <c:v>32612</c:v>
                </c:pt>
                <c:pt idx="4">
                  <c:v>32611</c:v>
                </c:pt>
                <c:pt idx="5">
                  <c:v>32611</c:v>
                </c:pt>
                <c:pt idx="6">
                  <c:v>32610</c:v>
                </c:pt>
                <c:pt idx="7">
                  <c:v>32612</c:v>
                </c:pt>
                <c:pt idx="8">
                  <c:v>32606</c:v>
                </c:pt>
                <c:pt idx="9">
                  <c:v>32601</c:v>
                </c:pt>
                <c:pt idx="10">
                  <c:v>32598</c:v>
                </c:pt>
                <c:pt idx="11">
                  <c:v>32601</c:v>
                </c:pt>
                <c:pt idx="12">
                  <c:v>32606</c:v>
                </c:pt>
                <c:pt idx="13">
                  <c:v>32636</c:v>
                </c:pt>
                <c:pt idx="14">
                  <c:v>32702</c:v>
                </c:pt>
                <c:pt idx="15">
                  <c:v>32792</c:v>
                </c:pt>
                <c:pt idx="16">
                  <c:v>32860</c:v>
                </c:pt>
                <c:pt idx="17">
                  <c:v>32893</c:v>
                </c:pt>
                <c:pt idx="18">
                  <c:v>32926</c:v>
                </c:pt>
                <c:pt idx="19">
                  <c:v>32979</c:v>
                </c:pt>
                <c:pt idx="20">
                  <c:v>32998</c:v>
                </c:pt>
                <c:pt idx="21">
                  <c:v>33010</c:v>
                </c:pt>
                <c:pt idx="22">
                  <c:v>33036</c:v>
                </c:pt>
                <c:pt idx="23">
                  <c:v>33057</c:v>
                </c:pt>
                <c:pt idx="24">
                  <c:v>33083</c:v>
                </c:pt>
                <c:pt idx="25">
                  <c:v>33106</c:v>
                </c:pt>
                <c:pt idx="26">
                  <c:v>33123</c:v>
                </c:pt>
                <c:pt idx="27">
                  <c:v>33133</c:v>
                </c:pt>
                <c:pt idx="28">
                  <c:v>33135</c:v>
                </c:pt>
                <c:pt idx="29">
                  <c:v>33137</c:v>
                </c:pt>
                <c:pt idx="30">
                  <c:v>33132</c:v>
                </c:pt>
                <c:pt idx="31">
                  <c:v>33142</c:v>
                </c:pt>
                <c:pt idx="32">
                  <c:v>33150</c:v>
                </c:pt>
                <c:pt idx="33">
                  <c:v>33163</c:v>
                </c:pt>
              </c:numCache>
            </c:numRef>
          </c:val>
          <c:smooth val="0"/>
          <c:extLst>
            <c:ext xmlns:c16="http://schemas.microsoft.com/office/drawing/2014/chart" uri="{C3380CC4-5D6E-409C-BE32-E72D297353CC}">
              <c16:uniqueId val="{00000000-FEA5-41ED-8428-A09477140FDE}"/>
            </c:ext>
          </c:extLst>
        </c:ser>
        <c:ser>
          <c:idx val="1"/>
          <c:order val="1"/>
          <c:tx>
            <c:strRef>
              <c:f>Sheet1!$C$1</c:f>
              <c:strCache>
                <c:ptCount val="1"/>
                <c:pt idx="0">
                  <c:v>Knorr Uruguay</c:v>
                </c:pt>
              </c:strCache>
            </c:strRef>
          </c:tx>
          <c:spPr>
            <a:ln w="28575" cap="rnd">
              <a:solidFill>
                <a:schemeClr val="accent2"/>
              </a:solidFill>
              <a:round/>
            </a:ln>
            <a:effectLst/>
          </c:spPr>
          <c:marker>
            <c:symbol val="none"/>
          </c:marker>
          <c:cat>
            <c:strRef>
              <c:f>Sheet1!$A$2:$A$35</c:f>
              <c:strCache>
                <c:ptCount val="34"/>
                <c:pt idx="0">
                  <c:v>12/11/2016</c:v>
                </c:pt>
                <c:pt idx="1">
                  <c:v>13/11/2016</c:v>
                </c:pt>
                <c:pt idx="2">
                  <c:v>14/11/2016</c:v>
                </c:pt>
                <c:pt idx="3">
                  <c:v>15/11/2016</c:v>
                </c:pt>
                <c:pt idx="4">
                  <c:v>16/11/2016</c:v>
                </c:pt>
                <c:pt idx="5">
                  <c:v>17/11/2016</c:v>
                </c:pt>
                <c:pt idx="6">
                  <c:v>18/11/2016</c:v>
                </c:pt>
                <c:pt idx="7">
                  <c:v>19/11/2016</c:v>
                </c:pt>
                <c:pt idx="8">
                  <c:v>20/11/2016</c:v>
                </c:pt>
                <c:pt idx="9">
                  <c:v>21/11/2016</c:v>
                </c:pt>
                <c:pt idx="10">
                  <c:v>22/11/2016</c:v>
                </c:pt>
                <c:pt idx="11">
                  <c:v>23/11/2016</c:v>
                </c:pt>
                <c:pt idx="12">
                  <c:v>24/11/2016</c:v>
                </c:pt>
                <c:pt idx="13">
                  <c:v>25/11/2016</c:v>
                </c:pt>
                <c:pt idx="14">
                  <c:v>26/11/2016</c:v>
                </c:pt>
                <c:pt idx="15">
                  <c:v>27/11/2016</c:v>
                </c:pt>
                <c:pt idx="16">
                  <c:v>28/11/2016</c:v>
                </c:pt>
                <c:pt idx="17">
                  <c:v>29/11/2016</c:v>
                </c:pt>
                <c:pt idx="18">
                  <c:v>30/11/2016</c:v>
                </c:pt>
                <c:pt idx="19">
                  <c:v>1/12/2016</c:v>
                </c:pt>
                <c:pt idx="20">
                  <c:v>2/12/2016</c:v>
                </c:pt>
                <c:pt idx="21">
                  <c:v>3/12/2016</c:v>
                </c:pt>
                <c:pt idx="22">
                  <c:v>4/12/2016</c:v>
                </c:pt>
                <c:pt idx="23">
                  <c:v>5/12/2016</c:v>
                </c:pt>
                <c:pt idx="24">
                  <c:v>6/12/2016</c:v>
                </c:pt>
                <c:pt idx="25">
                  <c:v>7/12/2016</c:v>
                </c:pt>
                <c:pt idx="26">
                  <c:v>8/12/2016</c:v>
                </c:pt>
                <c:pt idx="27">
                  <c:v>9/12/2016</c:v>
                </c:pt>
                <c:pt idx="28">
                  <c:v>10/12/2016</c:v>
                </c:pt>
                <c:pt idx="29">
                  <c:v>11/12/2016</c:v>
                </c:pt>
                <c:pt idx="30">
                  <c:v>12/12/2016</c:v>
                </c:pt>
                <c:pt idx="31">
                  <c:v>13/12/2016</c:v>
                </c:pt>
                <c:pt idx="32">
                  <c:v>14/12/2016</c:v>
                </c:pt>
                <c:pt idx="33">
                  <c:v>15/12/2016</c:v>
                </c:pt>
              </c:strCache>
            </c:strRef>
          </c:cat>
          <c:val>
            <c:numRef>
              <c:f>Sheet1!$C$2:$C$35</c:f>
              <c:numCache>
                <c:formatCode>General</c:formatCode>
                <c:ptCount val="34"/>
                <c:pt idx="0">
                  <c:v>136990</c:v>
                </c:pt>
                <c:pt idx="1">
                  <c:v>136986</c:v>
                </c:pt>
                <c:pt idx="2">
                  <c:v>136978</c:v>
                </c:pt>
                <c:pt idx="3">
                  <c:v>136978</c:v>
                </c:pt>
                <c:pt idx="4">
                  <c:v>136980</c:v>
                </c:pt>
                <c:pt idx="5">
                  <c:v>136970</c:v>
                </c:pt>
                <c:pt idx="6">
                  <c:v>136963</c:v>
                </c:pt>
                <c:pt idx="7">
                  <c:v>136967</c:v>
                </c:pt>
                <c:pt idx="8">
                  <c:v>136958</c:v>
                </c:pt>
                <c:pt idx="9">
                  <c:v>136952</c:v>
                </c:pt>
                <c:pt idx="10">
                  <c:v>136960</c:v>
                </c:pt>
                <c:pt idx="11">
                  <c:v>136960</c:v>
                </c:pt>
                <c:pt idx="12">
                  <c:v>136958</c:v>
                </c:pt>
                <c:pt idx="13">
                  <c:v>136974</c:v>
                </c:pt>
                <c:pt idx="14">
                  <c:v>137053</c:v>
                </c:pt>
                <c:pt idx="15">
                  <c:v>137099</c:v>
                </c:pt>
                <c:pt idx="16">
                  <c:v>137105</c:v>
                </c:pt>
                <c:pt idx="17">
                  <c:v>137119</c:v>
                </c:pt>
                <c:pt idx="18">
                  <c:v>137120</c:v>
                </c:pt>
                <c:pt idx="19">
                  <c:v>137136</c:v>
                </c:pt>
                <c:pt idx="20">
                  <c:v>137154</c:v>
                </c:pt>
                <c:pt idx="21">
                  <c:v>137149</c:v>
                </c:pt>
                <c:pt idx="22">
                  <c:v>137144</c:v>
                </c:pt>
                <c:pt idx="23">
                  <c:v>137149</c:v>
                </c:pt>
                <c:pt idx="24">
                  <c:v>137144</c:v>
                </c:pt>
                <c:pt idx="25">
                  <c:v>137148</c:v>
                </c:pt>
                <c:pt idx="26">
                  <c:v>137143</c:v>
                </c:pt>
                <c:pt idx="27">
                  <c:v>137140</c:v>
                </c:pt>
                <c:pt idx="28">
                  <c:v>137139</c:v>
                </c:pt>
                <c:pt idx="29">
                  <c:v>137143</c:v>
                </c:pt>
                <c:pt idx="30">
                  <c:v>137149</c:v>
                </c:pt>
                <c:pt idx="31">
                  <c:v>137165</c:v>
                </c:pt>
                <c:pt idx="32">
                  <c:v>137187</c:v>
                </c:pt>
                <c:pt idx="33">
                  <c:v>137180</c:v>
                </c:pt>
              </c:numCache>
            </c:numRef>
          </c:val>
          <c:smooth val="0"/>
          <c:extLst>
            <c:ext xmlns:c16="http://schemas.microsoft.com/office/drawing/2014/chart" uri="{C3380CC4-5D6E-409C-BE32-E72D297353CC}">
              <c16:uniqueId val="{00000001-FEA5-41ED-8428-A09477140FDE}"/>
            </c:ext>
          </c:extLst>
        </c:ser>
        <c:ser>
          <c:idx val="2"/>
          <c:order val="2"/>
          <c:tx>
            <c:strRef>
              <c:f>Sheet1!$D$1</c:f>
              <c:strCache>
                <c:ptCount val="1"/>
                <c:pt idx="0">
                  <c:v>Alimentos Las Acacias</c:v>
                </c:pt>
              </c:strCache>
            </c:strRef>
          </c:tx>
          <c:spPr>
            <a:ln w="28575" cap="rnd">
              <a:solidFill>
                <a:schemeClr val="accent3"/>
              </a:solidFill>
              <a:round/>
            </a:ln>
            <a:effectLst/>
          </c:spPr>
          <c:marker>
            <c:symbol val="none"/>
          </c:marker>
          <c:cat>
            <c:strRef>
              <c:f>Sheet1!$A$2:$A$35</c:f>
              <c:strCache>
                <c:ptCount val="34"/>
                <c:pt idx="0">
                  <c:v>12/11/2016</c:v>
                </c:pt>
                <c:pt idx="1">
                  <c:v>13/11/2016</c:v>
                </c:pt>
                <c:pt idx="2">
                  <c:v>14/11/2016</c:v>
                </c:pt>
                <c:pt idx="3">
                  <c:v>15/11/2016</c:v>
                </c:pt>
                <c:pt idx="4">
                  <c:v>16/11/2016</c:v>
                </c:pt>
                <c:pt idx="5">
                  <c:v>17/11/2016</c:v>
                </c:pt>
                <c:pt idx="6">
                  <c:v>18/11/2016</c:v>
                </c:pt>
                <c:pt idx="7">
                  <c:v>19/11/2016</c:v>
                </c:pt>
                <c:pt idx="8">
                  <c:v>20/11/2016</c:v>
                </c:pt>
                <c:pt idx="9">
                  <c:v>21/11/2016</c:v>
                </c:pt>
                <c:pt idx="10">
                  <c:v>22/11/2016</c:v>
                </c:pt>
                <c:pt idx="11">
                  <c:v>23/11/2016</c:v>
                </c:pt>
                <c:pt idx="12">
                  <c:v>24/11/2016</c:v>
                </c:pt>
                <c:pt idx="13">
                  <c:v>25/11/2016</c:v>
                </c:pt>
                <c:pt idx="14">
                  <c:v>26/11/2016</c:v>
                </c:pt>
                <c:pt idx="15">
                  <c:v>27/11/2016</c:v>
                </c:pt>
                <c:pt idx="16">
                  <c:v>28/11/2016</c:v>
                </c:pt>
                <c:pt idx="17">
                  <c:v>29/11/2016</c:v>
                </c:pt>
                <c:pt idx="18">
                  <c:v>30/11/2016</c:v>
                </c:pt>
                <c:pt idx="19">
                  <c:v>1/12/2016</c:v>
                </c:pt>
                <c:pt idx="20">
                  <c:v>2/12/2016</c:v>
                </c:pt>
                <c:pt idx="21">
                  <c:v>3/12/2016</c:v>
                </c:pt>
                <c:pt idx="22">
                  <c:v>4/12/2016</c:v>
                </c:pt>
                <c:pt idx="23">
                  <c:v>5/12/2016</c:v>
                </c:pt>
                <c:pt idx="24">
                  <c:v>6/12/2016</c:v>
                </c:pt>
                <c:pt idx="25">
                  <c:v>7/12/2016</c:v>
                </c:pt>
                <c:pt idx="26">
                  <c:v>8/12/2016</c:v>
                </c:pt>
                <c:pt idx="27">
                  <c:v>9/12/2016</c:v>
                </c:pt>
                <c:pt idx="28">
                  <c:v>10/12/2016</c:v>
                </c:pt>
                <c:pt idx="29">
                  <c:v>11/12/2016</c:v>
                </c:pt>
                <c:pt idx="30">
                  <c:v>12/12/2016</c:v>
                </c:pt>
                <c:pt idx="31">
                  <c:v>13/12/2016</c:v>
                </c:pt>
                <c:pt idx="32">
                  <c:v>14/12/2016</c:v>
                </c:pt>
                <c:pt idx="33">
                  <c:v>15/12/2016</c:v>
                </c:pt>
              </c:strCache>
            </c:strRef>
          </c:cat>
          <c:val>
            <c:numRef>
              <c:f>Sheet1!$D$2:$D$35</c:f>
              <c:numCache>
                <c:formatCode>General</c:formatCode>
                <c:ptCount val="34"/>
                <c:pt idx="0">
                  <c:v>25637</c:v>
                </c:pt>
                <c:pt idx="1">
                  <c:v>25637</c:v>
                </c:pt>
                <c:pt idx="2">
                  <c:v>25635</c:v>
                </c:pt>
                <c:pt idx="3">
                  <c:v>25635</c:v>
                </c:pt>
                <c:pt idx="4">
                  <c:v>25637</c:v>
                </c:pt>
                <c:pt idx="5">
                  <c:v>25640</c:v>
                </c:pt>
                <c:pt idx="6">
                  <c:v>25637</c:v>
                </c:pt>
                <c:pt idx="7">
                  <c:v>25635</c:v>
                </c:pt>
                <c:pt idx="8">
                  <c:v>25635</c:v>
                </c:pt>
                <c:pt idx="9">
                  <c:v>25637</c:v>
                </c:pt>
                <c:pt idx="10">
                  <c:v>25636</c:v>
                </c:pt>
                <c:pt idx="11">
                  <c:v>25636</c:v>
                </c:pt>
                <c:pt idx="12">
                  <c:v>25635</c:v>
                </c:pt>
                <c:pt idx="13">
                  <c:v>25636</c:v>
                </c:pt>
                <c:pt idx="14">
                  <c:v>25638</c:v>
                </c:pt>
                <c:pt idx="15">
                  <c:v>25638</c:v>
                </c:pt>
                <c:pt idx="16">
                  <c:v>25640</c:v>
                </c:pt>
                <c:pt idx="17">
                  <c:v>25641</c:v>
                </c:pt>
                <c:pt idx="18">
                  <c:v>25641</c:v>
                </c:pt>
                <c:pt idx="19">
                  <c:v>25635</c:v>
                </c:pt>
                <c:pt idx="20">
                  <c:v>25635</c:v>
                </c:pt>
                <c:pt idx="21">
                  <c:v>25636</c:v>
                </c:pt>
                <c:pt idx="22">
                  <c:v>25632</c:v>
                </c:pt>
                <c:pt idx="23">
                  <c:v>25632</c:v>
                </c:pt>
                <c:pt idx="24">
                  <c:v>25631</c:v>
                </c:pt>
                <c:pt idx="25">
                  <c:v>25631</c:v>
                </c:pt>
                <c:pt idx="26">
                  <c:v>25632</c:v>
                </c:pt>
                <c:pt idx="27">
                  <c:v>25630</c:v>
                </c:pt>
                <c:pt idx="28">
                  <c:v>25625</c:v>
                </c:pt>
                <c:pt idx="29">
                  <c:v>25625</c:v>
                </c:pt>
                <c:pt idx="30">
                  <c:v>25626</c:v>
                </c:pt>
                <c:pt idx="31">
                  <c:v>25626</c:v>
                </c:pt>
                <c:pt idx="32">
                  <c:v>25626</c:v>
                </c:pt>
                <c:pt idx="33">
                  <c:v>25621</c:v>
                </c:pt>
              </c:numCache>
            </c:numRef>
          </c:val>
          <c:smooth val="0"/>
          <c:extLst>
            <c:ext xmlns:c16="http://schemas.microsoft.com/office/drawing/2014/chart" uri="{C3380CC4-5D6E-409C-BE32-E72D297353CC}">
              <c16:uniqueId val="{00000002-FEA5-41ED-8428-A09477140FDE}"/>
            </c:ext>
          </c:extLst>
        </c:ser>
        <c:ser>
          <c:idx val="3"/>
          <c:order val="3"/>
          <c:tx>
            <c:strRef>
              <c:f>Sheet1!$E$1</c:f>
              <c:strCache>
                <c:ptCount val="1"/>
                <c:pt idx="0">
                  <c:v>Knorr</c:v>
                </c:pt>
              </c:strCache>
            </c:strRef>
          </c:tx>
          <c:spPr>
            <a:ln w="28575" cap="rnd">
              <a:solidFill>
                <a:schemeClr val="accent4"/>
              </a:solidFill>
              <a:round/>
            </a:ln>
            <a:effectLst/>
          </c:spPr>
          <c:marker>
            <c:symbol val="none"/>
          </c:marker>
          <c:cat>
            <c:strRef>
              <c:f>Sheet1!$A$2:$A$35</c:f>
              <c:strCache>
                <c:ptCount val="34"/>
                <c:pt idx="0">
                  <c:v>12/11/2016</c:v>
                </c:pt>
                <c:pt idx="1">
                  <c:v>13/11/2016</c:v>
                </c:pt>
                <c:pt idx="2">
                  <c:v>14/11/2016</c:v>
                </c:pt>
                <c:pt idx="3">
                  <c:v>15/11/2016</c:v>
                </c:pt>
                <c:pt idx="4">
                  <c:v>16/11/2016</c:v>
                </c:pt>
                <c:pt idx="5">
                  <c:v>17/11/2016</c:v>
                </c:pt>
                <c:pt idx="6">
                  <c:v>18/11/2016</c:v>
                </c:pt>
                <c:pt idx="7">
                  <c:v>19/11/2016</c:v>
                </c:pt>
                <c:pt idx="8">
                  <c:v>20/11/2016</c:v>
                </c:pt>
                <c:pt idx="9">
                  <c:v>21/11/2016</c:v>
                </c:pt>
                <c:pt idx="10">
                  <c:v>22/11/2016</c:v>
                </c:pt>
                <c:pt idx="11">
                  <c:v>23/11/2016</c:v>
                </c:pt>
                <c:pt idx="12">
                  <c:v>24/11/2016</c:v>
                </c:pt>
                <c:pt idx="13">
                  <c:v>25/11/2016</c:v>
                </c:pt>
                <c:pt idx="14">
                  <c:v>26/11/2016</c:v>
                </c:pt>
                <c:pt idx="15">
                  <c:v>27/11/2016</c:v>
                </c:pt>
                <c:pt idx="16">
                  <c:v>28/11/2016</c:v>
                </c:pt>
                <c:pt idx="17">
                  <c:v>29/11/2016</c:v>
                </c:pt>
                <c:pt idx="18">
                  <c:v>30/11/2016</c:v>
                </c:pt>
                <c:pt idx="19">
                  <c:v>1/12/2016</c:v>
                </c:pt>
                <c:pt idx="20">
                  <c:v>2/12/2016</c:v>
                </c:pt>
                <c:pt idx="21">
                  <c:v>3/12/2016</c:v>
                </c:pt>
                <c:pt idx="22">
                  <c:v>4/12/2016</c:v>
                </c:pt>
                <c:pt idx="23">
                  <c:v>5/12/2016</c:v>
                </c:pt>
                <c:pt idx="24">
                  <c:v>6/12/2016</c:v>
                </c:pt>
                <c:pt idx="25">
                  <c:v>7/12/2016</c:v>
                </c:pt>
                <c:pt idx="26">
                  <c:v>8/12/2016</c:v>
                </c:pt>
                <c:pt idx="27">
                  <c:v>9/12/2016</c:v>
                </c:pt>
                <c:pt idx="28">
                  <c:v>10/12/2016</c:v>
                </c:pt>
                <c:pt idx="29">
                  <c:v>11/12/2016</c:v>
                </c:pt>
                <c:pt idx="30">
                  <c:v>12/12/2016</c:v>
                </c:pt>
                <c:pt idx="31">
                  <c:v>13/12/2016</c:v>
                </c:pt>
                <c:pt idx="32">
                  <c:v>14/12/2016</c:v>
                </c:pt>
                <c:pt idx="33">
                  <c:v>15/12/2016</c:v>
                </c:pt>
              </c:strCache>
            </c:strRef>
          </c:cat>
          <c:val>
            <c:numRef>
              <c:f>Sheet1!$E$2:$E$35</c:f>
              <c:numCache>
                <c:formatCode>General</c:formatCode>
                <c:ptCount val="34"/>
                <c:pt idx="0">
                  <c:v>1257103</c:v>
                </c:pt>
                <c:pt idx="1">
                  <c:v>1257044</c:v>
                </c:pt>
                <c:pt idx="2">
                  <c:v>1257022</c:v>
                </c:pt>
                <c:pt idx="3">
                  <c:v>1256965</c:v>
                </c:pt>
                <c:pt idx="4">
                  <c:v>1256922</c:v>
                </c:pt>
                <c:pt idx="5">
                  <c:v>1256872</c:v>
                </c:pt>
                <c:pt idx="6">
                  <c:v>1256840</c:v>
                </c:pt>
                <c:pt idx="7">
                  <c:v>1256811</c:v>
                </c:pt>
                <c:pt idx="8">
                  <c:v>1256764</c:v>
                </c:pt>
                <c:pt idx="9">
                  <c:v>1256711</c:v>
                </c:pt>
                <c:pt idx="10">
                  <c:v>1256634</c:v>
                </c:pt>
                <c:pt idx="11">
                  <c:v>1256522</c:v>
                </c:pt>
                <c:pt idx="12">
                  <c:v>1256428</c:v>
                </c:pt>
                <c:pt idx="13">
                  <c:v>1256319</c:v>
                </c:pt>
                <c:pt idx="14">
                  <c:v>1256235</c:v>
                </c:pt>
                <c:pt idx="15">
                  <c:v>1256179</c:v>
                </c:pt>
                <c:pt idx="16">
                  <c:v>1256319</c:v>
                </c:pt>
                <c:pt idx="17">
                  <c:v>1255670</c:v>
                </c:pt>
                <c:pt idx="18">
                  <c:v>1253984</c:v>
                </c:pt>
                <c:pt idx="19">
                  <c:v>1252525</c:v>
                </c:pt>
                <c:pt idx="20">
                  <c:v>1251176</c:v>
                </c:pt>
                <c:pt idx="21">
                  <c:v>1250061</c:v>
                </c:pt>
                <c:pt idx="22">
                  <c:v>1247445</c:v>
                </c:pt>
                <c:pt idx="23">
                  <c:v>1185256</c:v>
                </c:pt>
                <c:pt idx="24">
                  <c:v>1185235</c:v>
                </c:pt>
                <c:pt idx="25">
                  <c:v>1186201</c:v>
                </c:pt>
                <c:pt idx="26">
                  <c:v>1187460</c:v>
                </c:pt>
                <c:pt idx="27">
                  <c:v>1188490</c:v>
                </c:pt>
                <c:pt idx="28">
                  <c:v>1189423</c:v>
                </c:pt>
                <c:pt idx="29">
                  <c:v>1191579</c:v>
                </c:pt>
                <c:pt idx="30">
                  <c:v>1241791</c:v>
                </c:pt>
                <c:pt idx="31">
                  <c:v>1241832</c:v>
                </c:pt>
                <c:pt idx="32">
                  <c:v>1241797</c:v>
                </c:pt>
              </c:numCache>
            </c:numRef>
          </c:val>
          <c:smooth val="0"/>
          <c:extLst>
            <c:ext xmlns:c16="http://schemas.microsoft.com/office/drawing/2014/chart" uri="{C3380CC4-5D6E-409C-BE32-E72D297353CC}">
              <c16:uniqueId val="{00000003-FEA5-41ED-8428-A09477140FDE}"/>
            </c:ext>
          </c:extLst>
        </c:ser>
        <c:ser>
          <c:idx val="4"/>
          <c:order val="4"/>
          <c:tx>
            <c:strRef>
              <c:f>Sheet1!$F$1</c:f>
              <c:strCache>
                <c:ptCount val="1"/>
                <c:pt idx="0">
                  <c:v>Carozzi Me Encanta</c:v>
                </c:pt>
              </c:strCache>
            </c:strRef>
          </c:tx>
          <c:spPr>
            <a:ln w="28575" cap="rnd">
              <a:solidFill>
                <a:schemeClr val="accent5"/>
              </a:solidFill>
              <a:round/>
            </a:ln>
            <a:effectLst/>
          </c:spPr>
          <c:marker>
            <c:symbol val="none"/>
          </c:marker>
          <c:cat>
            <c:strRef>
              <c:f>Sheet1!$A$2:$A$35</c:f>
              <c:strCache>
                <c:ptCount val="34"/>
                <c:pt idx="0">
                  <c:v>12/11/2016</c:v>
                </c:pt>
                <c:pt idx="1">
                  <c:v>13/11/2016</c:v>
                </c:pt>
                <c:pt idx="2">
                  <c:v>14/11/2016</c:v>
                </c:pt>
                <c:pt idx="3">
                  <c:v>15/11/2016</c:v>
                </c:pt>
                <c:pt idx="4">
                  <c:v>16/11/2016</c:v>
                </c:pt>
                <c:pt idx="5">
                  <c:v>17/11/2016</c:v>
                </c:pt>
                <c:pt idx="6">
                  <c:v>18/11/2016</c:v>
                </c:pt>
                <c:pt idx="7">
                  <c:v>19/11/2016</c:v>
                </c:pt>
                <c:pt idx="8">
                  <c:v>20/11/2016</c:v>
                </c:pt>
                <c:pt idx="9">
                  <c:v>21/11/2016</c:v>
                </c:pt>
                <c:pt idx="10">
                  <c:v>22/11/2016</c:v>
                </c:pt>
                <c:pt idx="11">
                  <c:v>23/11/2016</c:v>
                </c:pt>
                <c:pt idx="12">
                  <c:v>24/11/2016</c:v>
                </c:pt>
                <c:pt idx="13">
                  <c:v>25/11/2016</c:v>
                </c:pt>
                <c:pt idx="14">
                  <c:v>26/11/2016</c:v>
                </c:pt>
                <c:pt idx="15">
                  <c:v>27/11/2016</c:v>
                </c:pt>
                <c:pt idx="16">
                  <c:v>28/11/2016</c:v>
                </c:pt>
                <c:pt idx="17">
                  <c:v>29/11/2016</c:v>
                </c:pt>
                <c:pt idx="18">
                  <c:v>30/11/2016</c:v>
                </c:pt>
                <c:pt idx="19">
                  <c:v>1/12/2016</c:v>
                </c:pt>
                <c:pt idx="20">
                  <c:v>2/12/2016</c:v>
                </c:pt>
                <c:pt idx="21">
                  <c:v>3/12/2016</c:v>
                </c:pt>
                <c:pt idx="22">
                  <c:v>4/12/2016</c:v>
                </c:pt>
                <c:pt idx="23">
                  <c:v>5/12/2016</c:v>
                </c:pt>
                <c:pt idx="24">
                  <c:v>6/12/2016</c:v>
                </c:pt>
                <c:pt idx="25">
                  <c:v>7/12/2016</c:v>
                </c:pt>
                <c:pt idx="26">
                  <c:v>8/12/2016</c:v>
                </c:pt>
                <c:pt idx="27">
                  <c:v>9/12/2016</c:v>
                </c:pt>
                <c:pt idx="28">
                  <c:v>10/12/2016</c:v>
                </c:pt>
                <c:pt idx="29">
                  <c:v>11/12/2016</c:v>
                </c:pt>
                <c:pt idx="30">
                  <c:v>12/12/2016</c:v>
                </c:pt>
                <c:pt idx="31">
                  <c:v>13/12/2016</c:v>
                </c:pt>
                <c:pt idx="32">
                  <c:v>14/12/2016</c:v>
                </c:pt>
                <c:pt idx="33">
                  <c:v>15/12/2016</c:v>
                </c:pt>
              </c:strCache>
            </c:strRef>
          </c:cat>
          <c:val>
            <c:numRef>
              <c:f>Sheet1!$F$2:$F$35</c:f>
              <c:numCache>
                <c:formatCode>General</c:formatCode>
                <c:ptCount val="34"/>
                <c:pt idx="0">
                  <c:v>204903</c:v>
                </c:pt>
                <c:pt idx="1">
                  <c:v>205263</c:v>
                </c:pt>
                <c:pt idx="2">
                  <c:v>205618</c:v>
                </c:pt>
                <c:pt idx="3">
                  <c:v>205619</c:v>
                </c:pt>
                <c:pt idx="4">
                  <c:v>205647</c:v>
                </c:pt>
                <c:pt idx="5">
                  <c:v>205818</c:v>
                </c:pt>
                <c:pt idx="6">
                  <c:v>205972</c:v>
                </c:pt>
                <c:pt idx="7">
                  <c:v>205989</c:v>
                </c:pt>
                <c:pt idx="8">
                  <c:v>205991</c:v>
                </c:pt>
                <c:pt idx="9">
                  <c:v>205982</c:v>
                </c:pt>
                <c:pt idx="10">
                  <c:v>205973</c:v>
                </c:pt>
                <c:pt idx="11">
                  <c:v>205976</c:v>
                </c:pt>
                <c:pt idx="12">
                  <c:v>205974</c:v>
                </c:pt>
                <c:pt idx="13">
                  <c:v>205966</c:v>
                </c:pt>
                <c:pt idx="14">
                  <c:v>205959</c:v>
                </c:pt>
                <c:pt idx="15">
                  <c:v>205956</c:v>
                </c:pt>
                <c:pt idx="16">
                  <c:v>205959</c:v>
                </c:pt>
                <c:pt idx="17">
                  <c:v>206039</c:v>
                </c:pt>
                <c:pt idx="18">
                  <c:v>206352</c:v>
                </c:pt>
                <c:pt idx="19">
                  <c:v>206541</c:v>
                </c:pt>
                <c:pt idx="20">
                  <c:v>206567</c:v>
                </c:pt>
                <c:pt idx="21">
                  <c:v>206571</c:v>
                </c:pt>
                <c:pt idx="22">
                  <c:v>206565</c:v>
                </c:pt>
                <c:pt idx="23">
                  <c:v>206572</c:v>
                </c:pt>
                <c:pt idx="24">
                  <c:v>206577</c:v>
                </c:pt>
                <c:pt idx="25">
                  <c:v>206603</c:v>
                </c:pt>
                <c:pt idx="26">
                  <c:v>206600</c:v>
                </c:pt>
                <c:pt idx="27">
                  <c:v>206606</c:v>
                </c:pt>
                <c:pt idx="28">
                  <c:v>206598</c:v>
                </c:pt>
                <c:pt idx="29">
                  <c:v>206600</c:v>
                </c:pt>
                <c:pt idx="30">
                  <c:v>206596</c:v>
                </c:pt>
                <c:pt idx="31">
                  <c:v>206603</c:v>
                </c:pt>
                <c:pt idx="32">
                  <c:v>206616</c:v>
                </c:pt>
                <c:pt idx="33">
                  <c:v>206618</c:v>
                </c:pt>
              </c:numCache>
            </c:numRef>
          </c:val>
          <c:smooth val="0"/>
          <c:extLst>
            <c:ext xmlns:c16="http://schemas.microsoft.com/office/drawing/2014/chart" uri="{C3380CC4-5D6E-409C-BE32-E72D297353CC}">
              <c16:uniqueId val="{00000004-FEA5-41ED-8428-A09477140FDE}"/>
            </c:ext>
          </c:extLst>
        </c:ser>
        <c:ser>
          <c:idx val="5"/>
          <c:order val="5"/>
          <c:tx>
            <c:strRef>
              <c:f>Sheet1!$G$1</c:f>
              <c:strCache>
                <c:ptCount val="1"/>
                <c:pt idx="0">
                  <c:v>Lucchetti</c:v>
                </c:pt>
              </c:strCache>
            </c:strRef>
          </c:tx>
          <c:spPr>
            <a:ln w="28575" cap="rnd">
              <a:solidFill>
                <a:schemeClr val="accent6"/>
              </a:solidFill>
              <a:round/>
            </a:ln>
            <a:effectLst/>
          </c:spPr>
          <c:marker>
            <c:symbol val="none"/>
          </c:marker>
          <c:cat>
            <c:strRef>
              <c:f>Sheet1!$A$2:$A$35</c:f>
              <c:strCache>
                <c:ptCount val="34"/>
                <c:pt idx="0">
                  <c:v>12/11/2016</c:v>
                </c:pt>
                <c:pt idx="1">
                  <c:v>13/11/2016</c:v>
                </c:pt>
                <c:pt idx="2">
                  <c:v>14/11/2016</c:v>
                </c:pt>
                <c:pt idx="3">
                  <c:v>15/11/2016</c:v>
                </c:pt>
                <c:pt idx="4">
                  <c:v>16/11/2016</c:v>
                </c:pt>
                <c:pt idx="5">
                  <c:v>17/11/2016</c:v>
                </c:pt>
                <c:pt idx="6">
                  <c:v>18/11/2016</c:v>
                </c:pt>
                <c:pt idx="7">
                  <c:v>19/11/2016</c:v>
                </c:pt>
                <c:pt idx="8">
                  <c:v>20/11/2016</c:v>
                </c:pt>
                <c:pt idx="9">
                  <c:v>21/11/2016</c:v>
                </c:pt>
                <c:pt idx="10">
                  <c:v>22/11/2016</c:v>
                </c:pt>
                <c:pt idx="11">
                  <c:v>23/11/2016</c:v>
                </c:pt>
                <c:pt idx="12">
                  <c:v>24/11/2016</c:v>
                </c:pt>
                <c:pt idx="13">
                  <c:v>25/11/2016</c:v>
                </c:pt>
                <c:pt idx="14">
                  <c:v>26/11/2016</c:v>
                </c:pt>
                <c:pt idx="15">
                  <c:v>27/11/2016</c:v>
                </c:pt>
                <c:pt idx="16">
                  <c:v>28/11/2016</c:v>
                </c:pt>
                <c:pt idx="17">
                  <c:v>29/11/2016</c:v>
                </c:pt>
                <c:pt idx="18">
                  <c:v>30/11/2016</c:v>
                </c:pt>
                <c:pt idx="19">
                  <c:v>1/12/2016</c:v>
                </c:pt>
                <c:pt idx="20">
                  <c:v>2/12/2016</c:v>
                </c:pt>
                <c:pt idx="21">
                  <c:v>3/12/2016</c:v>
                </c:pt>
                <c:pt idx="22">
                  <c:v>4/12/2016</c:v>
                </c:pt>
                <c:pt idx="23">
                  <c:v>5/12/2016</c:v>
                </c:pt>
                <c:pt idx="24">
                  <c:v>6/12/2016</c:v>
                </c:pt>
                <c:pt idx="25">
                  <c:v>7/12/2016</c:v>
                </c:pt>
                <c:pt idx="26">
                  <c:v>8/12/2016</c:v>
                </c:pt>
                <c:pt idx="27">
                  <c:v>9/12/2016</c:v>
                </c:pt>
                <c:pt idx="28">
                  <c:v>10/12/2016</c:v>
                </c:pt>
                <c:pt idx="29">
                  <c:v>11/12/2016</c:v>
                </c:pt>
                <c:pt idx="30">
                  <c:v>12/12/2016</c:v>
                </c:pt>
                <c:pt idx="31">
                  <c:v>13/12/2016</c:v>
                </c:pt>
                <c:pt idx="32">
                  <c:v>14/12/2016</c:v>
                </c:pt>
                <c:pt idx="33">
                  <c:v>15/12/2016</c:v>
                </c:pt>
              </c:strCache>
            </c:strRef>
          </c:cat>
          <c:val>
            <c:numRef>
              <c:f>Sheet1!$G$2:$G$35</c:f>
              <c:numCache>
                <c:formatCode>General</c:formatCode>
                <c:ptCount val="34"/>
                <c:pt idx="0">
                  <c:v>301929</c:v>
                </c:pt>
                <c:pt idx="1">
                  <c:v>302398</c:v>
                </c:pt>
                <c:pt idx="2">
                  <c:v>302893</c:v>
                </c:pt>
                <c:pt idx="3">
                  <c:v>302903</c:v>
                </c:pt>
                <c:pt idx="4">
                  <c:v>302989</c:v>
                </c:pt>
                <c:pt idx="5">
                  <c:v>303299</c:v>
                </c:pt>
                <c:pt idx="6">
                  <c:v>303592</c:v>
                </c:pt>
                <c:pt idx="7">
                  <c:v>303892</c:v>
                </c:pt>
                <c:pt idx="8">
                  <c:v>304219</c:v>
                </c:pt>
                <c:pt idx="9">
                  <c:v>304527</c:v>
                </c:pt>
                <c:pt idx="10">
                  <c:v>304828</c:v>
                </c:pt>
                <c:pt idx="11">
                  <c:v>305063</c:v>
                </c:pt>
                <c:pt idx="12">
                  <c:v>305296</c:v>
                </c:pt>
                <c:pt idx="13">
                  <c:v>305513</c:v>
                </c:pt>
                <c:pt idx="14">
                  <c:v>305733</c:v>
                </c:pt>
                <c:pt idx="15">
                  <c:v>305932</c:v>
                </c:pt>
                <c:pt idx="16">
                  <c:v>306168</c:v>
                </c:pt>
                <c:pt idx="17">
                  <c:v>306402</c:v>
                </c:pt>
                <c:pt idx="18">
                  <c:v>306728</c:v>
                </c:pt>
                <c:pt idx="19">
                  <c:v>306917</c:v>
                </c:pt>
                <c:pt idx="20">
                  <c:v>307103</c:v>
                </c:pt>
                <c:pt idx="21">
                  <c:v>307172</c:v>
                </c:pt>
                <c:pt idx="22">
                  <c:v>307308</c:v>
                </c:pt>
                <c:pt idx="23">
                  <c:v>307506</c:v>
                </c:pt>
                <c:pt idx="24">
                  <c:v>307696</c:v>
                </c:pt>
                <c:pt idx="25">
                  <c:v>307873</c:v>
                </c:pt>
                <c:pt idx="26">
                  <c:v>308067</c:v>
                </c:pt>
                <c:pt idx="27">
                  <c:v>308261</c:v>
                </c:pt>
                <c:pt idx="28">
                  <c:v>308440</c:v>
                </c:pt>
                <c:pt idx="29">
                  <c:v>308611</c:v>
                </c:pt>
                <c:pt idx="30">
                  <c:v>308774</c:v>
                </c:pt>
                <c:pt idx="31">
                  <c:v>309015</c:v>
                </c:pt>
                <c:pt idx="32">
                  <c:v>309449</c:v>
                </c:pt>
                <c:pt idx="33">
                  <c:v>309945</c:v>
                </c:pt>
              </c:numCache>
            </c:numRef>
          </c:val>
          <c:smooth val="0"/>
          <c:extLst>
            <c:ext xmlns:c16="http://schemas.microsoft.com/office/drawing/2014/chart" uri="{C3380CC4-5D6E-409C-BE32-E72D297353CC}">
              <c16:uniqueId val="{00000005-FEA5-41ED-8428-A09477140FDE}"/>
            </c:ext>
          </c:extLst>
        </c:ser>
        <c:dLbls>
          <c:showLegendKey val="0"/>
          <c:showVal val="0"/>
          <c:showCatName val="0"/>
          <c:showSerName val="0"/>
          <c:showPercent val="0"/>
          <c:showBubbleSize val="0"/>
        </c:dLbls>
        <c:smooth val="0"/>
        <c:axId val="243653120"/>
        <c:axId val="243656400"/>
      </c:lineChart>
      <c:catAx>
        <c:axId val="243653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656400"/>
        <c:crosses val="autoZero"/>
        <c:auto val="1"/>
        <c:lblAlgn val="ctr"/>
        <c:lblOffset val="100"/>
        <c:noMultiLvlLbl val="0"/>
      </c:catAx>
      <c:valAx>
        <c:axId val="243656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653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Avanti Uruguay</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2.6705999999999999</c:v>
                </c:pt>
                <c:pt idx="1">
                  <c:v>63.333300000000001</c:v>
                </c:pt>
                <c:pt idx="2">
                  <c:v>13.031599999999999</c:v>
                </c:pt>
                <c:pt idx="3">
                  <c:v>0</c:v>
                </c:pt>
                <c:pt idx="4">
                  <c:v>100</c:v>
                </c:pt>
                <c:pt idx="5">
                  <c:v>78.192700000000002</c:v>
                </c:pt>
                <c:pt idx="6">
                  <c:v>60.529600000000002</c:v>
                </c:pt>
              </c:numCache>
            </c:numRef>
          </c:val>
          <c:extLst>
            <c:ext xmlns:c16="http://schemas.microsoft.com/office/drawing/2014/chart" uri="{C3380CC4-5D6E-409C-BE32-E72D297353CC}">
              <c16:uniqueId val="{00000000-1948-423A-9D49-E75EF6B0F98E}"/>
            </c:ext>
          </c:extLst>
        </c:ser>
        <c:ser>
          <c:idx val="1"/>
          <c:order val="1"/>
          <c:tx>
            <c:strRef>
              <c:f>Sheet1!$C$1</c:f>
              <c:strCache>
                <c:ptCount val="1"/>
                <c:pt idx="0">
                  <c:v>Knorr Uruguay</c:v>
                </c:pt>
              </c:strCache>
            </c:strRef>
          </c:tx>
          <c:spPr>
            <a:ln w="28575" cap="rnd">
              <a:solidFill>
                <a:schemeClr val="accent2"/>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Sheet1!$C$2:$C$8</c:f>
              <c:numCache>
                <c:formatCode>General</c:formatCode>
                <c:ptCount val="7"/>
                <c:pt idx="0">
                  <c:v>11.046900000000001</c:v>
                </c:pt>
                <c:pt idx="1">
                  <c:v>16.666699999999999</c:v>
                </c:pt>
                <c:pt idx="2">
                  <c:v>5.9595000000000002</c:v>
                </c:pt>
                <c:pt idx="3">
                  <c:v>0</c:v>
                </c:pt>
                <c:pt idx="4">
                  <c:v>41.686100000000003</c:v>
                </c:pt>
                <c:pt idx="5">
                  <c:v>13.5756</c:v>
                </c:pt>
                <c:pt idx="6">
                  <c:v>4.7504999999999997</c:v>
                </c:pt>
              </c:numCache>
            </c:numRef>
          </c:val>
          <c:extLst>
            <c:ext xmlns:c16="http://schemas.microsoft.com/office/drawing/2014/chart" uri="{C3380CC4-5D6E-409C-BE32-E72D297353CC}">
              <c16:uniqueId val="{00000001-1948-423A-9D49-E75EF6B0F98E}"/>
            </c:ext>
          </c:extLst>
        </c:ser>
        <c:ser>
          <c:idx val="2"/>
          <c:order val="2"/>
          <c:tx>
            <c:strRef>
              <c:f>Sheet1!$D$1</c:f>
              <c:strCache>
                <c:ptCount val="1"/>
                <c:pt idx="0">
                  <c:v>Alimentos Las Acacias</c:v>
                </c:pt>
              </c:strCache>
            </c:strRef>
          </c:tx>
          <c:spPr>
            <a:ln w="28575" cap="rnd">
              <a:solidFill>
                <a:schemeClr val="accent3"/>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Sheet1!$D$2:$D$8</c:f>
              <c:numCache>
                <c:formatCode>General</c:formatCode>
                <c:ptCount val="7"/>
                <c:pt idx="0">
                  <c:v>2.0632000000000001</c:v>
                </c:pt>
                <c:pt idx="1">
                  <c:v>23.333300000000001</c:v>
                </c:pt>
                <c:pt idx="2">
                  <c:v>0.46200000000000002</c:v>
                </c:pt>
                <c:pt idx="3">
                  <c:v>0</c:v>
                </c:pt>
                <c:pt idx="4">
                  <c:v>12.3484</c:v>
                </c:pt>
                <c:pt idx="5">
                  <c:v>5.5758000000000001</c:v>
                </c:pt>
                <c:pt idx="6">
                  <c:v>-2.3580999999999999</c:v>
                </c:pt>
              </c:numCache>
            </c:numRef>
          </c:val>
          <c:extLst>
            <c:ext xmlns:c16="http://schemas.microsoft.com/office/drawing/2014/chart" uri="{C3380CC4-5D6E-409C-BE32-E72D297353CC}">
              <c16:uniqueId val="{00000002-1948-423A-9D49-E75EF6B0F98E}"/>
            </c:ext>
          </c:extLst>
        </c:ser>
        <c:ser>
          <c:idx val="3"/>
          <c:order val="3"/>
          <c:tx>
            <c:strRef>
              <c:f>Sheet1!$E$1</c:f>
              <c:strCache>
                <c:ptCount val="1"/>
                <c:pt idx="0">
                  <c:v>Knorr</c:v>
                </c:pt>
              </c:strCache>
            </c:strRef>
          </c:tx>
          <c:spPr>
            <a:ln w="28575" cap="rnd">
              <a:solidFill>
                <a:schemeClr val="accent4"/>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Sheet1!$E$2:$E$8</c:f>
              <c:numCache>
                <c:formatCode>General</c:formatCode>
                <c:ptCount val="7"/>
                <c:pt idx="0">
                  <c:v>100</c:v>
                </c:pt>
                <c:pt idx="1">
                  <c:v>0</c:v>
                </c:pt>
                <c:pt idx="2">
                  <c:v>0</c:v>
                </c:pt>
                <c:pt idx="3">
                  <c:v>100</c:v>
                </c:pt>
                <c:pt idx="4">
                  <c:v>0</c:v>
                </c:pt>
                <c:pt idx="5">
                  <c:v>0.2001</c:v>
                </c:pt>
                <c:pt idx="6">
                  <c:v>-43.4176</c:v>
                </c:pt>
              </c:numCache>
            </c:numRef>
          </c:val>
          <c:extLst>
            <c:ext xmlns:c16="http://schemas.microsoft.com/office/drawing/2014/chart" uri="{C3380CC4-5D6E-409C-BE32-E72D297353CC}">
              <c16:uniqueId val="{00000003-1948-423A-9D49-E75EF6B0F98E}"/>
            </c:ext>
          </c:extLst>
        </c:ser>
        <c:ser>
          <c:idx val="4"/>
          <c:order val="4"/>
          <c:tx>
            <c:strRef>
              <c:f>Sheet1!$F$1</c:f>
              <c:strCache>
                <c:ptCount val="1"/>
                <c:pt idx="0">
                  <c:v>Carozzi Me Encanta</c:v>
                </c:pt>
              </c:strCache>
            </c:strRef>
          </c:tx>
          <c:spPr>
            <a:ln w="28575" cap="rnd">
              <a:solidFill>
                <a:schemeClr val="accent5"/>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Sheet1!$F$2:$F$8</c:f>
              <c:numCache>
                <c:formatCode>General</c:formatCode>
                <c:ptCount val="7"/>
                <c:pt idx="0">
                  <c:v>16.6386</c:v>
                </c:pt>
                <c:pt idx="1">
                  <c:v>100</c:v>
                </c:pt>
                <c:pt idx="2">
                  <c:v>43.639800000000001</c:v>
                </c:pt>
                <c:pt idx="3">
                  <c:v>0</c:v>
                </c:pt>
                <c:pt idx="4">
                  <c:v>33.924500000000002</c:v>
                </c:pt>
                <c:pt idx="5">
                  <c:v>100</c:v>
                </c:pt>
                <c:pt idx="6">
                  <c:v>35.725900000000003</c:v>
                </c:pt>
              </c:numCache>
            </c:numRef>
          </c:val>
          <c:extLst>
            <c:ext xmlns:c16="http://schemas.microsoft.com/office/drawing/2014/chart" uri="{C3380CC4-5D6E-409C-BE32-E72D297353CC}">
              <c16:uniqueId val="{00000004-1948-423A-9D49-E75EF6B0F98E}"/>
            </c:ext>
          </c:extLst>
        </c:ser>
        <c:ser>
          <c:idx val="5"/>
          <c:order val="5"/>
          <c:tx>
            <c:strRef>
              <c:f>Sheet1!$G$1</c:f>
              <c:strCache>
                <c:ptCount val="1"/>
                <c:pt idx="0">
                  <c:v>Lucchetti</c:v>
                </c:pt>
              </c:strCache>
            </c:strRef>
          </c:tx>
          <c:spPr>
            <a:ln w="28575" cap="rnd">
              <a:solidFill>
                <a:schemeClr val="accent6"/>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Sheet1!$G$2:$G$8</c:f>
              <c:numCache>
                <c:formatCode>General</c:formatCode>
                <c:ptCount val="7"/>
                <c:pt idx="0">
                  <c:v>24.959399999999999</c:v>
                </c:pt>
                <c:pt idx="1">
                  <c:v>90</c:v>
                </c:pt>
                <c:pt idx="2">
                  <c:v>100</c:v>
                </c:pt>
                <c:pt idx="3">
                  <c:v>50</c:v>
                </c:pt>
                <c:pt idx="4">
                  <c:v>58.088000000000001</c:v>
                </c:pt>
                <c:pt idx="5">
                  <c:v>69.142300000000006</c:v>
                </c:pt>
                <c:pt idx="6">
                  <c:v>100</c:v>
                </c:pt>
              </c:numCache>
            </c:numRef>
          </c:val>
          <c:extLst>
            <c:ext xmlns:c16="http://schemas.microsoft.com/office/drawing/2014/chart" uri="{C3380CC4-5D6E-409C-BE32-E72D297353CC}">
              <c16:uniqueId val="{00000005-1948-423A-9D49-E75EF6B0F98E}"/>
            </c:ext>
          </c:extLst>
        </c:ser>
        <c:dLbls>
          <c:showLegendKey val="0"/>
          <c:showVal val="0"/>
          <c:showCatName val="0"/>
          <c:showSerName val="0"/>
          <c:showPercent val="0"/>
          <c:showBubbleSize val="0"/>
        </c:dLbls>
        <c:axId val="289904056"/>
        <c:axId val="289899136"/>
      </c:radarChart>
      <c:catAx>
        <c:axId val="289904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99136"/>
        <c:crosses val="autoZero"/>
        <c:auto val="1"/>
        <c:lblAlgn val="ctr"/>
        <c:lblOffset val="100"/>
        <c:noMultiLvlLbl val="0"/>
      </c:catAx>
      <c:valAx>
        <c:axId val="289899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90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Avanti Uruguay</c:v>
                </c:pt>
              </c:strCache>
            </c:strRef>
          </c:tx>
          <c:spPr>
            <a:ln w="28575" cap="rnd">
              <a:solidFill>
                <a:schemeClr val="accent1"/>
              </a:solidFill>
              <a:round/>
            </a:ln>
            <a:effectLst/>
          </c:spPr>
          <c:marker>
            <c:symbol val="none"/>
          </c:marker>
          <c:cat>
            <c:strRef>
              <c:f>Sheet1!$A$2:$A$35</c:f>
              <c:strCache>
                <c:ptCount val="34"/>
                <c:pt idx="0">
                  <c:v>12/11/2016</c:v>
                </c:pt>
                <c:pt idx="1">
                  <c:v>13/11/2016</c:v>
                </c:pt>
                <c:pt idx="2">
                  <c:v>14/11/2016</c:v>
                </c:pt>
                <c:pt idx="3">
                  <c:v>15/11/2016</c:v>
                </c:pt>
                <c:pt idx="4">
                  <c:v>16/11/2016</c:v>
                </c:pt>
                <c:pt idx="5">
                  <c:v>17/11/2016</c:v>
                </c:pt>
                <c:pt idx="6">
                  <c:v>18/11/2016</c:v>
                </c:pt>
                <c:pt idx="7">
                  <c:v>19/11/2016</c:v>
                </c:pt>
                <c:pt idx="8">
                  <c:v>20/11/2016</c:v>
                </c:pt>
                <c:pt idx="9">
                  <c:v>21/11/2016</c:v>
                </c:pt>
                <c:pt idx="10">
                  <c:v>22/11/2016</c:v>
                </c:pt>
                <c:pt idx="11">
                  <c:v>23/11/2016</c:v>
                </c:pt>
                <c:pt idx="12">
                  <c:v>24/11/2016</c:v>
                </c:pt>
                <c:pt idx="13">
                  <c:v>25/11/2016</c:v>
                </c:pt>
                <c:pt idx="14">
                  <c:v>26/11/2016</c:v>
                </c:pt>
                <c:pt idx="15">
                  <c:v>27/11/2016</c:v>
                </c:pt>
                <c:pt idx="16">
                  <c:v>28/11/2016</c:v>
                </c:pt>
                <c:pt idx="17">
                  <c:v>29/11/2016</c:v>
                </c:pt>
                <c:pt idx="18">
                  <c:v>30/11/2016</c:v>
                </c:pt>
                <c:pt idx="19">
                  <c:v>1/12/2016</c:v>
                </c:pt>
                <c:pt idx="20">
                  <c:v>2/12/2016</c:v>
                </c:pt>
                <c:pt idx="21">
                  <c:v>3/12/2016</c:v>
                </c:pt>
                <c:pt idx="22">
                  <c:v>4/12/2016</c:v>
                </c:pt>
                <c:pt idx="23">
                  <c:v>5/12/2016</c:v>
                </c:pt>
                <c:pt idx="24">
                  <c:v>6/12/2016</c:v>
                </c:pt>
                <c:pt idx="25">
                  <c:v>7/12/2016</c:v>
                </c:pt>
                <c:pt idx="26">
                  <c:v>8/12/2016</c:v>
                </c:pt>
                <c:pt idx="27">
                  <c:v>9/12/2016</c:v>
                </c:pt>
                <c:pt idx="28">
                  <c:v>10/12/2016</c:v>
                </c:pt>
                <c:pt idx="29">
                  <c:v>11/12/2016</c:v>
                </c:pt>
                <c:pt idx="30">
                  <c:v>12/12/2016</c:v>
                </c:pt>
                <c:pt idx="31">
                  <c:v>13/12/2016</c:v>
                </c:pt>
                <c:pt idx="32">
                  <c:v>14/12/2016</c:v>
                </c:pt>
                <c:pt idx="33">
                  <c:v>15/12/2016</c:v>
                </c:pt>
              </c:strCache>
            </c:strRef>
          </c:cat>
          <c:val>
            <c:numRef>
              <c:f>Sheet1!$B$2:$B$35</c:f>
              <c:numCache>
                <c:formatCode>General</c:formatCode>
                <c:ptCount val="34"/>
                <c:pt idx="0">
                  <c:v>5</c:v>
                </c:pt>
                <c:pt idx="1">
                  <c:v>4</c:v>
                </c:pt>
                <c:pt idx="2">
                  <c:v>-5</c:v>
                </c:pt>
                <c:pt idx="3">
                  <c:v>0</c:v>
                </c:pt>
                <c:pt idx="4">
                  <c:v>-1</c:v>
                </c:pt>
                <c:pt idx="5">
                  <c:v>0</c:v>
                </c:pt>
                <c:pt idx="6">
                  <c:v>-1</c:v>
                </c:pt>
                <c:pt idx="7">
                  <c:v>2</c:v>
                </c:pt>
                <c:pt idx="8">
                  <c:v>-6</c:v>
                </c:pt>
                <c:pt idx="9">
                  <c:v>-5</c:v>
                </c:pt>
                <c:pt idx="10">
                  <c:v>-3</c:v>
                </c:pt>
                <c:pt idx="11">
                  <c:v>3</c:v>
                </c:pt>
                <c:pt idx="12">
                  <c:v>5</c:v>
                </c:pt>
                <c:pt idx="13">
                  <c:v>30</c:v>
                </c:pt>
                <c:pt idx="14">
                  <c:v>66</c:v>
                </c:pt>
                <c:pt idx="15">
                  <c:v>90</c:v>
                </c:pt>
                <c:pt idx="16">
                  <c:v>68</c:v>
                </c:pt>
                <c:pt idx="17">
                  <c:v>33</c:v>
                </c:pt>
                <c:pt idx="18">
                  <c:v>33</c:v>
                </c:pt>
                <c:pt idx="19">
                  <c:v>53</c:v>
                </c:pt>
                <c:pt idx="20">
                  <c:v>19</c:v>
                </c:pt>
                <c:pt idx="21">
                  <c:v>12</c:v>
                </c:pt>
                <c:pt idx="22">
                  <c:v>26</c:v>
                </c:pt>
                <c:pt idx="23">
                  <c:v>21</c:v>
                </c:pt>
                <c:pt idx="24">
                  <c:v>26</c:v>
                </c:pt>
                <c:pt idx="25">
                  <c:v>23</c:v>
                </c:pt>
                <c:pt idx="26">
                  <c:v>17</c:v>
                </c:pt>
                <c:pt idx="27">
                  <c:v>10</c:v>
                </c:pt>
                <c:pt idx="28">
                  <c:v>2</c:v>
                </c:pt>
                <c:pt idx="29">
                  <c:v>2</c:v>
                </c:pt>
                <c:pt idx="30">
                  <c:v>-5</c:v>
                </c:pt>
                <c:pt idx="31">
                  <c:v>10</c:v>
                </c:pt>
                <c:pt idx="32">
                  <c:v>8</c:v>
                </c:pt>
                <c:pt idx="33">
                  <c:v>13</c:v>
                </c:pt>
              </c:numCache>
            </c:numRef>
          </c:val>
          <c:smooth val="0"/>
          <c:extLst>
            <c:ext xmlns:c16="http://schemas.microsoft.com/office/drawing/2014/chart" uri="{C3380CC4-5D6E-409C-BE32-E72D297353CC}">
              <c16:uniqueId val="{00000000-BE2D-4DD5-BBAB-9FB4C87B8B45}"/>
            </c:ext>
          </c:extLst>
        </c:ser>
        <c:ser>
          <c:idx val="1"/>
          <c:order val="1"/>
          <c:tx>
            <c:strRef>
              <c:f>Sheet1!$C$1</c:f>
              <c:strCache>
                <c:ptCount val="1"/>
                <c:pt idx="0">
                  <c:v>Knorr Uruguay</c:v>
                </c:pt>
              </c:strCache>
            </c:strRef>
          </c:tx>
          <c:spPr>
            <a:ln w="28575" cap="rnd">
              <a:solidFill>
                <a:schemeClr val="accent2"/>
              </a:solidFill>
              <a:round/>
            </a:ln>
            <a:effectLst/>
          </c:spPr>
          <c:marker>
            <c:symbol val="none"/>
          </c:marker>
          <c:cat>
            <c:strRef>
              <c:f>Sheet1!$A$2:$A$35</c:f>
              <c:strCache>
                <c:ptCount val="34"/>
                <c:pt idx="0">
                  <c:v>12/11/2016</c:v>
                </c:pt>
                <c:pt idx="1">
                  <c:v>13/11/2016</c:v>
                </c:pt>
                <c:pt idx="2">
                  <c:v>14/11/2016</c:v>
                </c:pt>
                <c:pt idx="3">
                  <c:v>15/11/2016</c:v>
                </c:pt>
                <c:pt idx="4">
                  <c:v>16/11/2016</c:v>
                </c:pt>
                <c:pt idx="5">
                  <c:v>17/11/2016</c:v>
                </c:pt>
                <c:pt idx="6">
                  <c:v>18/11/2016</c:v>
                </c:pt>
                <c:pt idx="7">
                  <c:v>19/11/2016</c:v>
                </c:pt>
                <c:pt idx="8">
                  <c:v>20/11/2016</c:v>
                </c:pt>
                <c:pt idx="9">
                  <c:v>21/11/2016</c:v>
                </c:pt>
                <c:pt idx="10">
                  <c:v>22/11/2016</c:v>
                </c:pt>
                <c:pt idx="11">
                  <c:v>23/11/2016</c:v>
                </c:pt>
                <c:pt idx="12">
                  <c:v>24/11/2016</c:v>
                </c:pt>
                <c:pt idx="13">
                  <c:v>25/11/2016</c:v>
                </c:pt>
                <c:pt idx="14">
                  <c:v>26/11/2016</c:v>
                </c:pt>
                <c:pt idx="15">
                  <c:v>27/11/2016</c:v>
                </c:pt>
                <c:pt idx="16">
                  <c:v>28/11/2016</c:v>
                </c:pt>
                <c:pt idx="17">
                  <c:v>29/11/2016</c:v>
                </c:pt>
                <c:pt idx="18">
                  <c:v>30/11/2016</c:v>
                </c:pt>
                <c:pt idx="19">
                  <c:v>1/12/2016</c:v>
                </c:pt>
                <c:pt idx="20">
                  <c:v>2/12/2016</c:v>
                </c:pt>
                <c:pt idx="21">
                  <c:v>3/12/2016</c:v>
                </c:pt>
                <c:pt idx="22">
                  <c:v>4/12/2016</c:v>
                </c:pt>
                <c:pt idx="23">
                  <c:v>5/12/2016</c:v>
                </c:pt>
                <c:pt idx="24">
                  <c:v>6/12/2016</c:v>
                </c:pt>
                <c:pt idx="25">
                  <c:v>7/12/2016</c:v>
                </c:pt>
                <c:pt idx="26">
                  <c:v>8/12/2016</c:v>
                </c:pt>
                <c:pt idx="27">
                  <c:v>9/12/2016</c:v>
                </c:pt>
                <c:pt idx="28">
                  <c:v>10/12/2016</c:v>
                </c:pt>
                <c:pt idx="29">
                  <c:v>11/12/2016</c:v>
                </c:pt>
                <c:pt idx="30">
                  <c:v>12/12/2016</c:v>
                </c:pt>
                <c:pt idx="31">
                  <c:v>13/12/2016</c:v>
                </c:pt>
                <c:pt idx="32">
                  <c:v>14/12/2016</c:v>
                </c:pt>
                <c:pt idx="33">
                  <c:v>15/12/2016</c:v>
                </c:pt>
              </c:strCache>
            </c:strRef>
          </c:cat>
          <c:val>
            <c:numRef>
              <c:f>Sheet1!$C$2:$C$35</c:f>
              <c:numCache>
                <c:formatCode>General</c:formatCode>
                <c:ptCount val="34"/>
                <c:pt idx="0">
                  <c:v>-7</c:v>
                </c:pt>
                <c:pt idx="1">
                  <c:v>-4</c:v>
                </c:pt>
                <c:pt idx="2">
                  <c:v>-8</c:v>
                </c:pt>
                <c:pt idx="3">
                  <c:v>0</c:v>
                </c:pt>
                <c:pt idx="4">
                  <c:v>2</c:v>
                </c:pt>
                <c:pt idx="5">
                  <c:v>-10</c:v>
                </c:pt>
                <c:pt idx="6">
                  <c:v>-7</c:v>
                </c:pt>
                <c:pt idx="7">
                  <c:v>4</c:v>
                </c:pt>
                <c:pt idx="8">
                  <c:v>-9</c:v>
                </c:pt>
                <c:pt idx="9">
                  <c:v>-6</c:v>
                </c:pt>
                <c:pt idx="10">
                  <c:v>8</c:v>
                </c:pt>
                <c:pt idx="11">
                  <c:v>0</c:v>
                </c:pt>
                <c:pt idx="12">
                  <c:v>-2</c:v>
                </c:pt>
                <c:pt idx="13">
                  <c:v>16</c:v>
                </c:pt>
                <c:pt idx="14">
                  <c:v>79</c:v>
                </c:pt>
                <c:pt idx="15">
                  <c:v>46</c:v>
                </c:pt>
                <c:pt idx="16">
                  <c:v>6</c:v>
                </c:pt>
                <c:pt idx="17">
                  <c:v>14</c:v>
                </c:pt>
                <c:pt idx="18">
                  <c:v>1</c:v>
                </c:pt>
                <c:pt idx="19">
                  <c:v>16</c:v>
                </c:pt>
                <c:pt idx="20">
                  <c:v>18</c:v>
                </c:pt>
                <c:pt idx="21">
                  <c:v>-5</c:v>
                </c:pt>
                <c:pt idx="22">
                  <c:v>-5</c:v>
                </c:pt>
                <c:pt idx="23">
                  <c:v>5</c:v>
                </c:pt>
                <c:pt idx="24">
                  <c:v>-5</c:v>
                </c:pt>
                <c:pt idx="25">
                  <c:v>4</c:v>
                </c:pt>
                <c:pt idx="26">
                  <c:v>-5</c:v>
                </c:pt>
                <c:pt idx="27">
                  <c:v>-3</c:v>
                </c:pt>
                <c:pt idx="28">
                  <c:v>-1</c:v>
                </c:pt>
                <c:pt idx="29">
                  <c:v>4</c:v>
                </c:pt>
                <c:pt idx="30">
                  <c:v>6</c:v>
                </c:pt>
                <c:pt idx="31">
                  <c:v>16</c:v>
                </c:pt>
                <c:pt idx="32">
                  <c:v>22</c:v>
                </c:pt>
                <c:pt idx="33">
                  <c:v>-7</c:v>
                </c:pt>
              </c:numCache>
            </c:numRef>
          </c:val>
          <c:smooth val="0"/>
          <c:extLst>
            <c:ext xmlns:c16="http://schemas.microsoft.com/office/drawing/2014/chart" uri="{C3380CC4-5D6E-409C-BE32-E72D297353CC}">
              <c16:uniqueId val="{00000001-BE2D-4DD5-BBAB-9FB4C87B8B45}"/>
            </c:ext>
          </c:extLst>
        </c:ser>
        <c:ser>
          <c:idx val="2"/>
          <c:order val="2"/>
          <c:tx>
            <c:strRef>
              <c:f>Sheet1!$D$1</c:f>
              <c:strCache>
                <c:ptCount val="1"/>
                <c:pt idx="0">
                  <c:v>Alimentos Las Acacias</c:v>
                </c:pt>
              </c:strCache>
            </c:strRef>
          </c:tx>
          <c:spPr>
            <a:ln w="28575" cap="rnd">
              <a:solidFill>
                <a:schemeClr val="accent3"/>
              </a:solidFill>
              <a:round/>
            </a:ln>
            <a:effectLst/>
          </c:spPr>
          <c:marker>
            <c:symbol val="none"/>
          </c:marker>
          <c:cat>
            <c:strRef>
              <c:f>Sheet1!$A$2:$A$35</c:f>
              <c:strCache>
                <c:ptCount val="34"/>
                <c:pt idx="0">
                  <c:v>12/11/2016</c:v>
                </c:pt>
                <c:pt idx="1">
                  <c:v>13/11/2016</c:v>
                </c:pt>
                <c:pt idx="2">
                  <c:v>14/11/2016</c:v>
                </c:pt>
                <c:pt idx="3">
                  <c:v>15/11/2016</c:v>
                </c:pt>
                <c:pt idx="4">
                  <c:v>16/11/2016</c:v>
                </c:pt>
                <c:pt idx="5">
                  <c:v>17/11/2016</c:v>
                </c:pt>
                <c:pt idx="6">
                  <c:v>18/11/2016</c:v>
                </c:pt>
                <c:pt idx="7">
                  <c:v>19/11/2016</c:v>
                </c:pt>
                <c:pt idx="8">
                  <c:v>20/11/2016</c:v>
                </c:pt>
                <c:pt idx="9">
                  <c:v>21/11/2016</c:v>
                </c:pt>
                <c:pt idx="10">
                  <c:v>22/11/2016</c:v>
                </c:pt>
                <c:pt idx="11">
                  <c:v>23/11/2016</c:v>
                </c:pt>
                <c:pt idx="12">
                  <c:v>24/11/2016</c:v>
                </c:pt>
                <c:pt idx="13">
                  <c:v>25/11/2016</c:v>
                </c:pt>
                <c:pt idx="14">
                  <c:v>26/11/2016</c:v>
                </c:pt>
                <c:pt idx="15">
                  <c:v>27/11/2016</c:v>
                </c:pt>
                <c:pt idx="16">
                  <c:v>28/11/2016</c:v>
                </c:pt>
                <c:pt idx="17">
                  <c:v>29/11/2016</c:v>
                </c:pt>
                <c:pt idx="18">
                  <c:v>30/11/2016</c:v>
                </c:pt>
                <c:pt idx="19">
                  <c:v>1/12/2016</c:v>
                </c:pt>
                <c:pt idx="20">
                  <c:v>2/12/2016</c:v>
                </c:pt>
                <c:pt idx="21">
                  <c:v>3/12/2016</c:v>
                </c:pt>
                <c:pt idx="22">
                  <c:v>4/12/2016</c:v>
                </c:pt>
                <c:pt idx="23">
                  <c:v>5/12/2016</c:v>
                </c:pt>
                <c:pt idx="24">
                  <c:v>6/12/2016</c:v>
                </c:pt>
                <c:pt idx="25">
                  <c:v>7/12/2016</c:v>
                </c:pt>
                <c:pt idx="26">
                  <c:v>8/12/2016</c:v>
                </c:pt>
                <c:pt idx="27">
                  <c:v>9/12/2016</c:v>
                </c:pt>
                <c:pt idx="28">
                  <c:v>10/12/2016</c:v>
                </c:pt>
                <c:pt idx="29">
                  <c:v>11/12/2016</c:v>
                </c:pt>
                <c:pt idx="30">
                  <c:v>12/12/2016</c:v>
                </c:pt>
                <c:pt idx="31">
                  <c:v>13/12/2016</c:v>
                </c:pt>
                <c:pt idx="32">
                  <c:v>14/12/2016</c:v>
                </c:pt>
                <c:pt idx="33">
                  <c:v>15/12/2016</c:v>
                </c:pt>
              </c:strCache>
            </c:strRef>
          </c:cat>
          <c:val>
            <c:numRef>
              <c:f>Sheet1!$D$2:$D$35</c:f>
              <c:numCache>
                <c:formatCode>General</c:formatCode>
                <c:ptCount val="34"/>
                <c:pt idx="0">
                  <c:v>-1</c:v>
                </c:pt>
                <c:pt idx="1">
                  <c:v>0</c:v>
                </c:pt>
                <c:pt idx="2">
                  <c:v>-2</c:v>
                </c:pt>
                <c:pt idx="3">
                  <c:v>0</c:v>
                </c:pt>
                <c:pt idx="4">
                  <c:v>2</c:v>
                </c:pt>
                <c:pt idx="5">
                  <c:v>3</c:v>
                </c:pt>
                <c:pt idx="6">
                  <c:v>-3</c:v>
                </c:pt>
                <c:pt idx="7">
                  <c:v>-2</c:v>
                </c:pt>
                <c:pt idx="8">
                  <c:v>0</c:v>
                </c:pt>
                <c:pt idx="9">
                  <c:v>2</c:v>
                </c:pt>
                <c:pt idx="10">
                  <c:v>-1</c:v>
                </c:pt>
                <c:pt idx="11">
                  <c:v>0</c:v>
                </c:pt>
                <c:pt idx="12">
                  <c:v>-1</c:v>
                </c:pt>
                <c:pt idx="13">
                  <c:v>1</c:v>
                </c:pt>
                <c:pt idx="14">
                  <c:v>2</c:v>
                </c:pt>
                <c:pt idx="15">
                  <c:v>0</c:v>
                </c:pt>
                <c:pt idx="16">
                  <c:v>2</c:v>
                </c:pt>
                <c:pt idx="17">
                  <c:v>1</c:v>
                </c:pt>
                <c:pt idx="18">
                  <c:v>0</c:v>
                </c:pt>
                <c:pt idx="19">
                  <c:v>-6</c:v>
                </c:pt>
                <c:pt idx="20">
                  <c:v>0</c:v>
                </c:pt>
                <c:pt idx="21">
                  <c:v>1</c:v>
                </c:pt>
                <c:pt idx="22">
                  <c:v>-4</c:v>
                </c:pt>
                <c:pt idx="23">
                  <c:v>0</c:v>
                </c:pt>
                <c:pt idx="24">
                  <c:v>-1</c:v>
                </c:pt>
                <c:pt idx="25">
                  <c:v>0</c:v>
                </c:pt>
                <c:pt idx="26">
                  <c:v>1</c:v>
                </c:pt>
                <c:pt idx="27">
                  <c:v>-2</c:v>
                </c:pt>
                <c:pt idx="28">
                  <c:v>-5</c:v>
                </c:pt>
                <c:pt idx="29">
                  <c:v>0</c:v>
                </c:pt>
                <c:pt idx="30">
                  <c:v>1</c:v>
                </c:pt>
                <c:pt idx="31">
                  <c:v>0</c:v>
                </c:pt>
                <c:pt idx="32">
                  <c:v>0</c:v>
                </c:pt>
                <c:pt idx="33">
                  <c:v>-5</c:v>
                </c:pt>
              </c:numCache>
            </c:numRef>
          </c:val>
          <c:smooth val="0"/>
          <c:extLst>
            <c:ext xmlns:c16="http://schemas.microsoft.com/office/drawing/2014/chart" uri="{C3380CC4-5D6E-409C-BE32-E72D297353CC}">
              <c16:uniqueId val="{00000002-BE2D-4DD5-BBAB-9FB4C87B8B45}"/>
            </c:ext>
          </c:extLst>
        </c:ser>
        <c:ser>
          <c:idx val="3"/>
          <c:order val="3"/>
          <c:tx>
            <c:strRef>
              <c:f>Sheet1!$E$1</c:f>
              <c:strCache>
                <c:ptCount val="1"/>
                <c:pt idx="0">
                  <c:v>Knorr</c:v>
                </c:pt>
              </c:strCache>
            </c:strRef>
          </c:tx>
          <c:spPr>
            <a:ln w="28575" cap="rnd">
              <a:solidFill>
                <a:schemeClr val="accent4"/>
              </a:solidFill>
              <a:round/>
            </a:ln>
            <a:effectLst/>
          </c:spPr>
          <c:marker>
            <c:symbol val="none"/>
          </c:marker>
          <c:cat>
            <c:strRef>
              <c:f>Sheet1!$A$2:$A$35</c:f>
              <c:strCache>
                <c:ptCount val="34"/>
                <c:pt idx="0">
                  <c:v>12/11/2016</c:v>
                </c:pt>
                <c:pt idx="1">
                  <c:v>13/11/2016</c:v>
                </c:pt>
                <c:pt idx="2">
                  <c:v>14/11/2016</c:v>
                </c:pt>
                <c:pt idx="3">
                  <c:v>15/11/2016</c:v>
                </c:pt>
                <c:pt idx="4">
                  <c:v>16/11/2016</c:v>
                </c:pt>
                <c:pt idx="5">
                  <c:v>17/11/2016</c:v>
                </c:pt>
                <c:pt idx="6">
                  <c:v>18/11/2016</c:v>
                </c:pt>
                <c:pt idx="7">
                  <c:v>19/11/2016</c:v>
                </c:pt>
                <c:pt idx="8">
                  <c:v>20/11/2016</c:v>
                </c:pt>
                <c:pt idx="9">
                  <c:v>21/11/2016</c:v>
                </c:pt>
                <c:pt idx="10">
                  <c:v>22/11/2016</c:v>
                </c:pt>
                <c:pt idx="11">
                  <c:v>23/11/2016</c:v>
                </c:pt>
                <c:pt idx="12">
                  <c:v>24/11/2016</c:v>
                </c:pt>
                <c:pt idx="13">
                  <c:v>25/11/2016</c:v>
                </c:pt>
                <c:pt idx="14">
                  <c:v>26/11/2016</c:v>
                </c:pt>
                <c:pt idx="15">
                  <c:v>27/11/2016</c:v>
                </c:pt>
                <c:pt idx="16">
                  <c:v>28/11/2016</c:v>
                </c:pt>
                <c:pt idx="17">
                  <c:v>29/11/2016</c:v>
                </c:pt>
                <c:pt idx="18">
                  <c:v>30/11/2016</c:v>
                </c:pt>
                <c:pt idx="19">
                  <c:v>1/12/2016</c:v>
                </c:pt>
                <c:pt idx="20">
                  <c:v>2/12/2016</c:v>
                </c:pt>
                <c:pt idx="21">
                  <c:v>3/12/2016</c:v>
                </c:pt>
                <c:pt idx="22">
                  <c:v>4/12/2016</c:v>
                </c:pt>
                <c:pt idx="23">
                  <c:v>5/12/2016</c:v>
                </c:pt>
                <c:pt idx="24">
                  <c:v>6/12/2016</c:v>
                </c:pt>
                <c:pt idx="25">
                  <c:v>7/12/2016</c:v>
                </c:pt>
                <c:pt idx="26">
                  <c:v>8/12/2016</c:v>
                </c:pt>
                <c:pt idx="27">
                  <c:v>9/12/2016</c:v>
                </c:pt>
                <c:pt idx="28">
                  <c:v>10/12/2016</c:v>
                </c:pt>
                <c:pt idx="29">
                  <c:v>11/12/2016</c:v>
                </c:pt>
                <c:pt idx="30">
                  <c:v>12/12/2016</c:v>
                </c:pt>
                <c:pt idx="31">
                  <c:v>13/12/2016</c:v>
                </c:pt>
                <c:pt idx="32">
                  <c:v>14/12/2016</c:v>
                </c:pt>
                <c:pt idx="33">
                  <c:v>15/12/2016</c:v>
                </c:pt>
              </c:strCache>
            </c:strRef>
          </c:cat>
          <c:val>
            <c:numRef>
              <c:f>Sheet1!$E$2:$E$35</c:f>
              <c:numCache>
                <c:formatCode>General</c:formatCode>
                <c:ptCount val="34"/>
                <c:pt idx="0">
                  <c:v>-42</c:v>
                </c:pt>
                <c:pt idx="1">
                  <c:v>-59</c:v>
                </c:pt>
                <c:pt idx="2">
                  <c:v>-22</c:v>
                </c:pt>
                <c:pt idx="3">
                  <c:v>-57</c:v>
                </c:pt>
                <c:pt idx="4">
                  <c:v>-43</c:v>
                </c:pt>
                <c:pt idx="5">
                  <c:v>-50</c:v>
                </c:pt>
                <c:pt idx="6">
                  <c:v>-32</c:v>
                </c:pt>
                <c:pt idx="7">
                  <c:v>-29</c:v>
                </c:pt>
                <c:pt idx="8">
                  <c:v>-47</c:v>
                </c:pt>
                <c:pt idx="9">
                  <c:v>-53</c:v>
                </c:pt>
                <c:pt idx="10">
                  <c:v>-77</c:v>
                </c:pt>
                <c:pt idx="11">
                  <c:v>-112</c:v>
                </c:pt>
                <c:pt idx="12">
                  <c:v>-94</c:v>
                </c:pt>
                <c:pt idx="13">
                  <c:v>-109</c:v>
                </c:pt>
                <c:pt idx="14">
                  <c:v>-84</c:v>
                </c:pt>
                <c:pt idx="15">
                  <c:v>-56</c:v>
                </c:pt>
                <c:pt idx="16">
                  <c:v>140</c:v>
                </c:pt>
                <c:pt idx="17">
                  <c:v>-649</c:v>
                </c:pt>
                <c:pt idx="18">
                  <c:v>-1686</c:v>
                </c:pt>
                <c:pt idx="19">
                  <c:v>-1459</c:v>
                </c:pt>
                <c:pt idx="20">
                  <c:v>-1349</c:v>
                </c:pt>
                <c:pt idx="21">
                  <c:v>-1115</c:v>
                </c:pt>
                <c:pt idx="22">
                  <c:v>-2616</c:v>
                </c:pt>
                <c:pt idx="23">
                  <c:v>-62189</c:v>
                </c:pt>
                <c:pt idx="24">
                  <c:v>-21</c:v>
                </c:pt>
                <c:pt idx="25">
                  <c:v>966</c:v>
                </c:pt>
                <c:pt idx="26">
                  <c:v>1259</c:v>
                </c:pt>
                <c:pt idx="27">
                  <c:v>1030</c:v>
                </c:pt>
                <c:pt idx="28">
                  <c:v>933</c:v>
                </c:pt>
                <c:pt idx="29">
                  <c:v>2156</c:v>
                </c:pt>
                <c:pt idx="30">
                  <c:v>50212</c:v>
                </c:pt>
                <c:pt idx="31">
                  <c:v>41</c:v>
                </c:pt>
                <c:pt idx="32">
                  <c:v>-35</c:v>
                </c:pt>
              </c:numCache>
            </c:numRef>
          </c:val>
          <c:smooth val="0"/>
          <c:extLst>
            <c:ext xmlns:c16="http://schemas.microsoft.com/office/drawing/2014/chart" uri="{C3380CC4-5D6E-409C-BE32-E72D297353CC}">
              <c16:uniqueId val="{00000003-BE2D-4DD5-BBAB-9FB4C87B8B45}"/>
            </c:ext>
          </c:extLst>
        </c:ser>
        <c:ser>
          <c:idx val="4"/>
          <c:order val="4"/>
          <c:tx>
            <c:strRef>
              <c:f>Sheet1!$F$1</c:f>
              <c:strCache>
                <c:ptCount val="1"/>
                <c:pt idx="0">
                  <c:v>Carozzi Me Encanta</c:v>
                </c:pt>
              </c:strCache>
            </c:strRef>
          </c:tx>
          <c:spPr>
            <a:ln w="28575" cap="rnd">
              <a:solidFill>
                <a:schemeClr val="accent5"/>
              </a:solidFill>
              <a:round/>
            </a:ln>
            <a:effectLst/>
          </c:spPr>
          <c:marker>
            <c:symbol val="none"/>
          </c:marker>
          <c:cat>
            <c:strRef>
              <c:f>Sheet1!$A$2:$A$35</c:f>
              <c:strCache>
                <c:ptCount val="34"/>
                <c:pt idx="0">
                  <c:v>12/11/2016</c:v>
                </c:pt>
                <c:pt idx="1">
                  <c:v>13/11/2016</c:v>
                </c:pt>
                <c:pt idx="2">
                  <c:v>14/11/2016</c:v>
                </c:pt>
                <c:pt idx="3">
                  <c:v>15/11/2016</c:v>
                </c:pt>
                <c:pt idx="4">
                  <c:v>16/11/2016</c:v>
                </c:pt>
                <c:pt idx="5">
                  <c:v>17/11/2016</c:v>
                </c:pt>
                <c:pt idx="6">
                  <c:v>18/11/2016</c:v>
                </c:pt>
                <c:pt idx="7">
                  <c:v>19/11/2016</c:v>
                </c:pt>
                <c:pt idx="8">
                  <c:v>20/11/2016</c:v>
                </c:pt>
                <c:pt idx="9">
                  <c:v>21/11/2016</c:v>
                </c:pt>
                <c:pt idx="10">
                  <c:v>22/11/2016</c:v>
                </c:pt>
                <c:pt idx="11">
                  <c:v>23/11/2016</c:v>
                </c:pt>
                <c:pt idx="12">
                  <c:v>24/11/2016</c:v>
                </c:pt>
                <c:pt idx="13">
                  <c:v>25/11/2016</c:v>
                </c:pt>
                <c:pt idx="14">
                  <c:v>26/11/2016</c:v>
                </c:pt>
                <c:pt idx="15">
                  <c:v>27/11/2016</c:v>
                </c:pt>
                <c:pt idx="16">
                  <c:v>28/11/2016</c:v>
                </c:pt>
                <c:pt idx="17">
                  <c:v>29/11/2016</c:v>
                </c:pt>
                <c:pt idx="18">
                  <c:v>30/11/2016</c:v>
                </c:pt>
                <c:pt idx="19">
                  <c:v>1/12/2016</c:v>
                </c:pt>
                <c:pt idx="20">
                  <c:v>2/12/2016</c:v>
                </c:pt>
                <c:pt idx="21">
                  <c:v>3/12/2016</c:v>
                </c:pt>
                <c:pt idx="22">
                  <c:v>4/12/2016</c:v>
                </c:pt>
                <c:pt idx="23">
                  <c:v>5/12/2016</c:v>
                </c:pt>
                <c:pt idx="24">
                  <c:v>6/12/2016</c:v>
                </c:pt>
                <c:pt idx="25">
                  <c:v>7/12/2016</c:v>
                </c:pt>
                <c:pt idx="26">
                  <c:v>8/12/2016</c:v>
                </c:pt>
                <c:pt idx="27">
                  <c:v>9/12/2016</c:v>
                </c:pt>
                <c:pt idx="28">
                  <c:v>10/12/2016</c:v>
                </c:pt>
                <c:pt idx="29">
                  <c:v>11/12/2016</c:v>
                </c:pt>
                <c:pt idx="30">
                  <c:v>12/12/2016</c:v>
                </c:pt>
                <c:pt idx="31">
                  <c:v>13/12/2016</c:v>
                </c:pt>
                <c:pt idx="32">
                  <c:v>14/12/2016</c:v>
                </c:pt>
                <c:pt idx="33">
                  <c:v>15/12/2016</c:v>
                </c:pt>
              </c:strCache>
            </c:strRef>
          </c:cat>
          <c:val>
            <c:numRef>
              <c:f>Sheet1!$F$2:$F$35</c:f>
              <c:numCache>
                <c:formatCode>General</c:formatCode>
                <c:ptCount val="34"/>
                <c:pt idx="0">
                  <c:v>340</c:v>
                </c:pt>
                <c:pt idx="1">
                  <c:v>360</c:v>
                </c:pt>
                <c:pt idx="2">
                  <c:v>355</c:v>
                </c:pt>
                <c:pt idx="3">
                  <c:v>1</c:v>
                </c:pt>
                <c:pt idx="4">
                  <c:v>28</c:v>
                </c:pt>
                <c:pt idx="5">
                  <c:v>171</c:v>
                </c:pt>
                <c:pt idx="6">
                  <c:v>154</c:v>
                </c:pt>
                <c:pt idx="7">
                  <c:v>17</c:v>
                </c:pt>
                <c:pt idx="8">
                  <c:v>2</c:v>
                </c:pt>
                <c:pt idx="9">
                  <c:v>-9</c:v>
                </c:pt>
                <c:pt idx="10">
                  <c:v>-9</c:v>
                </c:pt>
                <c:pt idx="11">
                  <c:v>3</c:v>
                </c:pt>
                <c:pt idx="12">
                  <c:v>-2</c:v>
                </c:pt>
                <c:pt idx="13">
                  <c:v>-8</c:v>
                </c:pt>
                <c:pt idx="14">
                  <c:v>-7</c:v>
                </c:pt>
                <c:pt idx="15">
                  <c:v>-3</c:v>
                </c:pt>
                <c:pt idx="16">
                  <c:v>3</c:v>
                </c:pt>
                <c:pt idx="17">
                  <c:v>80</c:v>
                </c:pt>
                <c:pt idx="18">
                  <c:v>313</c:v>
                </c:pt>
                <c:pt idx="19">
                  <c:v>189</c:v>
                </c:pt>
                <c:pt idx="20">
                  <c:v>26</c:v>
                </c:pt>
                <c:pt idx="21">
                  <c:v>4</c:v>
                </c:pt>
                <c:pt idx="22">
                  <c:v>-6</c:v>
                </c:pt>
                <c:pt idx="23">
                  <c:v>7</c:v>
                </c:pt>
                <c:pt idx="24">
                  <c:v>5</c:v>
                </c:pt>
                <c:pt idx="25">
                  <c:v>26</c:v>
                </c:pt>
                <c:pt idx="26">
                  <c:v>-3</c:v>
                </c:pt>
                <c:pt idx="27">
                  <c:v>6</c:v>
                </c:pt>
                <c:pt idx="28">
                  <c:v>-8</c:v>
                </c:pt>
                <c:pt idx="29">
                  <c:v>2</c:v>
                </c:pt>
                <c:pt idx="30">
                  <c:v>-4</c:v>
                </c:pt>
                <c:pt idx="31">
                  <c:v>7</c:v>
                </c:pt>
                <c:pt idx="32">
                  <c:v>13</c:v>
                </c:pt>
                <c:pt idx="33">
                  <c:v>2</c:v>
                </c:pt>
              </c:numCache>
            </c:numRef>
          </c:val>
          <c:smooth val="0"/>
          <c:extLst>
            <c:ext xmlns:c16="http://schemas.microsoft.com/office/drawing/2014/chart" uri="{C3380CC4-5D6E-409C-BE32-E72D297353CC}">
              <c16:uniqueId val="{00000004-BE2D-4DD5-BBAB-9FB4C87B8B45}"/>
            </c:ext>
          </c:extLst>
        </c:ser>
        <c:ser>
          <c:idx val="5"/>
          <c:order val="5"/>
          <c:tx>
            <c:strRef>
              <c:f>Sheet1!$G$1</c:f>
              <c:strCache>
                <c:ptCount val="1"/>
                <c:pt idx="0">
                  <c:v>Lucchetti</c:v>
                </c:pt>
              </c:strCache>
            </c:strRef>
          </c:tx>
          <c:spPr>
            <a:ln w="28575" cap="rnd">
              <a:solidFill>
                <a:schemeClr val="accent6"/>
              </a:solidFill>
              <a:round/>
            </a:ln>
            <a:effectLst/>
          </c:spPr>
          <c:marker>
            <c:symbol val="none"/>
          </c:marker>
          <c:cat>
            <c:strRef>
              <c:f>Sheet1!$A$2:$A$35</c:f>
              <c:strCache>
                <c:ptCount val="34"/>
                <c:pt idx="0">
                  <c:v>12/11/2016</c:v>
                </c:pt>
                <c:pt idx="1">
                  <c:v>13/11/2016</c:v>
                </c:pt>
                <c:pt idx="2">
                  <c:v>14/11/2016</c:v>
                </c:pt>
                <c:pt idx="3">
                  <c:v>15/11/2016</c:v>
                </c:pt>
                <c:pt idx="4">
                  <c:v>16/11/2016</c:v>
                </c:pt>
                <c:pt idx="5">
                  <c:v>17/11/2016</c:v>
                </c:pt>
                <c:pt idx="6">
                  <c:v>18/11/2016</c:v>
                </c:pt>
                <c:pt idx="7">
                  <c:v>19/11/2016</c:v>
                </c:pt>
                <c:pt idx="8">
                  <c:v>20/11/2016</c:v>
                </c:pt>
                <c:pt idx="9">
                  <c:v>21/11/2016</c:v>
                </c:pt>
                <c:pt idx="10">
                  <c:v>22/11/2016</c:v>
                </c:pt>
                <c:pt idx="11">
                  <c:v>23/11/2016</c:v>
                </c:pt>
                <c:pt idx="12">
                  <c:v>24/11/2016</c:v>
                </c:pt>
                <c:pt idx="13">
                  <c:v>25/11/2016</c:v>
                </c:pt>
                <c:pt idx="14">
                  <c:v>26/11/2016</c:v>
                </c:pt>
                <c:pt idx="15">
                  <c:v>27/11/2016</c:v>
                </c:pt>
                <c:pt idx="16">
                  <c:v>28/11/2016</c:v>
                </c:pt>
                <c:pt idx="17">
                  <c:v>29/11/2016</c:v>
                </c:pt>
                <c:pt idx="18">
                  <c:v>30/11/2016</c:v>
                </c:pt>
                <c:pt idx="19">
                  <c:v>1/12/2016</c:v>
                </c:pt>
                <c:pt idx="20">
                  <c:v>2/12/2016</c:v>
                </c:pt>
                <c:pt idx="21">
                  <c:v>3/12/2016</c:v>
                </c:pt>
                <c:pt idx="22">
                  <c:v>4/12/2016</c:v>
                </c:pt>
                <c:pt idx="23">
                  <c:v>5/12/2016</c:v>
                </c:pt>
                <c:pt idx="24">
                  <c:v>6/12/2016</c:v>
                </c:pt>
                <c:pt idx="25">
                  <c:v>7/12/2016</c:v>
                </c:pt>
                <c:pt idx="26">
                  <c:v>8/12/2016</c:v>
                </c:pt>
                <c:pt idx="27">
                  <c:v>9/12/2016</c:v>
                </c:pt>
                <c:pt idx="28">
                  <c:v>10/12/2016</c:v>
                </c:pt>
                <c:pt idx="29">
                  <c:v>11/12/2016</c:v>
                </c:pt>
                <c:pt idx="30">
                  <c:v>12/12/2016</c:v>
                </c:pt>
                <c:pt idx="31">
                  <c:v>13/12/2016</c:v>
                </c:pt>
                <c:pt idx="32">
                  <c:v>14/12/2016</c:v>
                </c:pt>
                <c:pt idx="33">
                  <c:v>15/12/2016</c:v>
                </c:pt>
              </c:strCache>
            </c:strRef>
          </c:cat>
          <c:val>
            <c:numRef>
              <c:f>Sheet1!$G$2:$G$35</c:f>
              <c:numCache>
                <c:formatCode>General</c:formatCode>
                <c:ptCount val="34"/>
                <c:pt idx="0">
                  <c:v>461</c:v>
                </c:pt>
                <c:pt idx="1">
                  <c:v>469</c:v>
                </c:pt>
                <c:pt idx="2">
                  <c:v>495</c:v>
                </c:pt>
                <c:pt idx="3">
                  <c:v>10</c:v>
                </c:pt>
                <c:pt idx="4">
                  <c:v>86</c:v>
                </c:pt>
                <c:pt idx="5">
                  <c:v>310</c:v>
                </c:pt>
                <c:pt idx="6">
                  <c:v>293</c:v>
                </c:pt>
                <c:pt idx="7">
                  <c:v>300</c:v>
                </c:pt>
                <c:pt idx="8">
                  <c:v>327</c:v>
                </c:pt>
                <c:pt idx="9">
                  <c:v>308</c:v>
                </c:pt>
                <c:pt idx="10">
                  <c:v>301</c:v>
                </c:pt>
                <c:pt idx="11">
                  <c:v>235</c:v>
                </c:pt>
                <c:pt idx="12">
                  <c:v>233</c:v>
                </c:pt>
                <c:pt idx="13">
                  <c:v>217</c:v>
                </c:pt>
                <c:pt idx="14">
                  <c:v>220</c:v>
                </c:pt>
                <c:pt idx="15">
                  <c:v>199</c:v>
                </c:pt>
                <c:pt idx="16">
                  <c:v>236</c:v>
                </c:pt>
                <c:pt idx="17">
                  <c:v>234</c:v>
                </c:pt>
                <c:pt idx="18">
                  <c:v>326</c:v>
                </c:pt>
                <c:pt idx="19">
                  <c:v>189</c:v>
                </c:pt>
                <c:pt idx="20">
                  <c:v>186</c:v>
                </c:pt>
                <c:pt idx="21">
                  <c:v>69</c:v>
                </c:pt>
                <c:pt idx="22">
                  <c:v>136</c:v>
                </c:pt>
                <c:pt idx="23">
                  <c:v>198</c:v>
                </c:pt>
                <c:pt idx="24">
                  <c:v>190</c:v>
                </c:pt>
                <c:pt idx="25">
                  <c:v>177</c:v>
                </c:pt>
                <c:pt idx="26">
                  <c:v>194</c:v>
                </c:pt>
                <c:pt idx="27">
                  <c:v>194</c:v>
                </c:pt>
                <c:pt idx="28">
                  <c:v>179</c:v>
                </c:pt>
                <c:pt idx="29">
                  <c:v>171</c:v>
                </c:pt>
                <c:pt idx="30">
                  <c:v>163</c:v>
                </c:pt>
                <c:pt idx="31">
                  <c:v>241</c:v>
                </c:pt>
                <c:pt idx="32">
                  <c:v>434</c:v>
                </c:pt>
                <c:pt idx="33">
                  <c:v>496</c:v>
                </c:pt>
              </c:numCache>
            </c:numRef>
          </c:val>
          <c:smooth val="0"/>
          <c:extLst>
            <c:ext xmlns:c16="http://schemas.microsoft.com/office/drawing/2014/chart" uri="{C3380CC4-5D6E-409C-BE32-E72D297353CC}">
              <c16:uniqueId val="{00000005-BE2D-4DD5-BBAB-9FB4C87B8B45}"/>
            </c:ext>
          </c:extLst>
        </c:ser>
        <c:dLbls>
          <c:showLegendKey val="0"/>
          <c:showVal val="0"/>
          <c:showCatName val="0"/>
          <c:showSerName val="0"/>
          <c:showPercent val="0"/>
          <c:showBubbleSize val="0"/>
        </c:dLbls>
        <c:smooth val="0"/>
        <c:axId val="289896840"/>
        <c:axId val="289895200"/>
      </c:lineChart>
      <c:catAx>
        <c:axId val="289896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95200"/>
        <c:crosses val="autoZero"/>
        <c:auto val="1"/>
        <c:lblAlgn val="ctr"/>
        <c:lblOffset val="100"/>
        <c:noMultiLvlLbl val="0"/>
      </c:catAx>
      <c:valAx>
        <c:axId val="28989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96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Avanti Uruguay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c:v>
                </c:pt>
                <c:pt idx="1">
                  <c:v>13</c:v>
                </c:pt>
                <c:pt idx="2">
                  <c:v>13</c:v>
                </c:pt>
                <c:pt idx="3">
                  <c:v>18</c:v>
                </c:pt>
                <c:pt idx="4">
                  <c:v>15</c:v>
                </c:pt>
                <c:pt idx="5">
                  <c:v>17</c:v>
                </c:pt>
                <c:pt idx="6">
                  <c:v>23</c:v>
                </c:pt>
              </c:numCache>
            </c:numRef>
          </c:val>
          <c:extLst>
            <c:ext xmlns:c16="http://schemas.microsoft.com/office/drawing/2014/chart" uri="{C3380CC4-5D6E-409C-BE32-E72D297353CC}">
              <c16:uniqueId val="{00000000-63B0-4C81-BE0F-FD3903934AD2}"/>
            </c:ext>
          </c:extLst>
        </c:ser>
        <c:ser>
          <c:idx val="1"/>
          <c:order val="1"/>
          <c:tx>
            <c:strRef>
              <c:f>Sheet1!$C$1</c:f>
              <c:strCache>
                <c:ptCount val="1"/>
                <c:pt idx="0">
                  <c:v>Knorr Uruguay</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7</c:v>
                </c:pt>
                <c:pt idx="2">
                  <c:v>6</c:v>
                </c:pt>
                <c:pt idx="3">
                  <c:v>-2</c:v>
                </c:pt>
                <c:pt idx="4">
                  <c:v>6</c:v>
                </c:pt>
                <c:pt idx="5">
                  <c:v>14</c:v>
                </c:pt>
                <c:pt idx="6">
                  <c:v>6</c:v>
                </c:pt>
              </c:numCache>
            </c:numRef>
          </c:val>
          <c:extLst>
            <c:ext xmlns:c16="http://schemas.microsoft.com/office/drawing/2014/chart" uri="{C3380CC4-5D6E-409C-BE32-E72D297353CC}">
              <c16:uniqueId val="{00000001-63B0-4C81-BE0F-FD3903934AD2}"/>
            </c:ext>
          </c:extLst>
        </c:ser>
        <c:ser>
          <c:idx val="2"/>
          <c:order val="2"/>
          <c:tx>
            <c:strRef>
              <c:f>Sheet1!$D$1</c:f>
              <c:strCache>
                <c:ptCount val="1"/>
                <c:pt idx="0">
                  <c:v>Alimentos Las Acacias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0</c:v>
                </c:pt>
                <c:pt idx="3">
                  <c:v>-2</c:v>
                </c:pt>
                <c:pt idx="4">
                  <c:v>-1</c:v>
                </c:pt>
                <c:pt idx="5">
                  <c:v>-1</c:v>
                </c:pt>
                <c:pt idx="6">
                  <c:v>-1</c:v>
                </c:pt>
              </c:numCache>
            </c:numRef>
          </c:val>
          <c:extLst>
            <c:ext xmlns:c16="http://schemas.microsoft.com/office/drawing/2014/chart" uri="{C3380CC4-5D6E-409C-BE32-E72D297353CC}">
              <c16:uniqueId val="{00000002-63B0-4C81-BE0F-FD3903934AD2}"/>
            </c:ext>
          </c:extLst>
        </c:ser>
        <c:ser>
          <c:idx val="3"/>
          <c:order val="3"/>
          <c:tx>
            <c:strRef>
              <c:f>Sheet1!$E$1</c:f>
              <c:strCache>
                <c:ptCount val="1"/>
                <c:pt idx="0">
                  <c:v>Knorr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-2382</c:v>
                </c:pt>
                <c:pt idx="1">
                  <c:v>-153</c:v>
                </c:pt>
                <c:pt idx="2">
                  <c:v>-182</c:v>
                </c:pt>
                <c:pt idx="3">
                  <c:v>-86</c:v>
                </c:pt>
                <c:pt idx="4">
                  <c:v>-115</c:v>
                </c:pt>
                <c:pt idx="5">
                  <c:v>-67</c:v>
                </c:pt>
                <c:pt idx="6">
                  <c:v>-124</c:v>
                </c:pt>
              </c:numCache>
            </c:numRef>
          </c:val>
          <c:extLst>
            <c:ext xmlns:c16="http://schemas.microsoft.com/office/drawing/2014/chart" uri="{C3380CC4-5D6E-409C-BE32-E72D297353CC}">
              <c16:uniqueId val="{00000003-63B0-4C81-BE0F-FD3903934AD2}"/>
            </c:ext>
          </c:extLst>
        </c:ser>
        <c:ser>
          <c:idx val="4"/>
          <c:order val="4"/>
          <c:tx>
            <c:strRef>
              <c:f>Sheet1!$F$1</c:f>
              <c:strCache>
                <c:ptCount val="1"/>
                <c:pt idx="0">
                  <c:v>Carozzi Me Encanta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70</c:v>
                </c:pt>
                <c:pt idx="1">
                  <c:v>17</c:v>
                </c:pt>
                <c:pt idx="2">
                  <c:v>77</c:v>
                </c:pt>
                <c:pt idx="3">
                  <c:v>71</c:v>
                </c:pt>
                <c:pt idx="4">
                  <c:v>45</c:v>
                </c:pt>
                <c:pt idx="5">
                  <c:v>69</c:v>
                </c:pt>
                <c:pt idx="6">
                  <c:v>71</c:v>
                </c:pt>
              </c:numCache>
            </c:numRef>
          </c:val>
          <c:extLst>
            <c:ext xmlns:c16="http://schemas.microsoft.com/office/drawing/2014/chart" uri="{C3380CC4-5D6E-409C-BE32-E72D297353CC}">
              <c16:uniqueId val="{00000004-63B0-4C81-BE0F-FD3903934AD2}"/>
            </c:ext>
          </c:extLst>
        </c:ser>
        <c:ser>
          <c:idx val="5"/>
          <c:order val="5"/>
          <c:tx>
            <c:strRef>
              <c:f>Sheet1!$G$1</c:f>
              <c:strCache>
                <c:ptCount val="1"/>
                <c:pt idx="0">
                  <c:v>Lucchetti</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280</c:v>
                </c:pt>
                <c:pt idx="1">
                  <c:v>195</c:v>
                </c:pt>
                <c:pt idx="2">
                  <c:v>252</c:v>
                </c:pt>
                <c:pt idx="3">
                  <c:v>284</c:v>
                </c:pt>
                <c:pt idx="4">
                  <c:v>223</c:v>
                </c:pt>
                <c:pt idx="5">
                  <c:v>246</c:v>
                </c:pt>
                <c:pt idx="6">
                  <c:v>260</c:v>
                </c:pt>
              </c:numCache>
            </c:numRef>
          </c:val>
          <c:extLst>
            <c:ext xmlns:c16="http://schemas.microsoft.com/office/drawing/2014/chart" uri="{C3380CC4-5D6E-409C-BE32-E72D297353CC}">
              <c16:uniqueId val="{00000005-63B0-4C81-BE0F-FD3903934AD2}"/>
            </c:ext>
          </c:extLst>
        </c:ser>
        <c:dLbls>
          <c:showLegendKey val="0"/>
          <c:showVal val="0"/>
          <c:showCatName val="0"/>
          <c:showSerName val="0"/>
          <c:showPercent val="0"/>
          <c:showBubbleSize val="0"/>
        </c:dLbls>
        <c:gapWidth val="219"/>
        <c:overlap val="-27"/>
        <c:axId val="289889296"/>
        <c:axId val="289890608"/>
      </c:barChart>
      <c:catAx>
        <c:axId val="289889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90608"/>
        <c:crosses val="autoZero"/>
        <c:auto val="1"/>
        <c:lblAlgn val="ctr"/>
        <c:lblOffset val="100"/>
        <c:noMultiLvlLbl val="0"/>
      </c:catAx>
      <c:valAx>
        <c:axId val="289890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89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Avanti Uruguay</c:v>
                </c:pt>
              </c:strCache>
            </c:strRef>
          </c:tx>
          <c:spPr>
            <a:ln w="28575" cap="rnd">
              <a:solidFill>
                <a:schemeClr val="accent1"/>
              </a:solidFill>
              <a:round/>
            </a:ln>
            <a:effectLst/>
          </c:spPr>
          <c:marker>
            <c:symbol val="none"/>
          </c:marker>
          <c:cat>
            <c:strRef>
              <c:f>Sheet1!$A$2:$A$35</c:f>
              <c:strCache>
                <c:ptCount val="34"/>
                <c:pt idx="0">
                  <c:v>12/11/2016</c:v>
                </c:pt>
                <c:pt idx="1">
                  <c:v>13/11/2016</c:v>
                </c:pt>
                <c:pt idx="2">
                  <c:v>14/11/2016</c:v>
                </c:pt>
                <c:pt idx="3">
                  <c:v>15/11/2016</c:v>
                </c:pt>
                <c:pt idx="4">
                  <c:v>16/11/2016</c:v>
                </c:pt>
                <c:pt idx="5">
                  <c:v>17/11/2016</c:v>
                </c:pt>
                <c:pt idx="6">
                  <c:v>18/11/2016</c:v>
                </c:pt>
                <c:pt idx="7">
                  <c:v>19/11/2016</c:v>
                </c:pt>
                <c:pt idx="8">
                  <c:v>20/11/2016</c:v>
                </c:pt>
                <c:pt idx="9">
                  <c:v>21/11/2016</c:v>
                </c:pt>
                <c:pt idx="10">
                  <c:v>22/11/2016</c:v>
                </c:pt>
                <c:pt idx="11">
                  <c:v>23/11/2016</c:v>
                </c:pt>
                <c:pt idx="12">
                  <c:v>24/11/2016</c:v>
                </c:pt>
                <c:pt idx="13">
                  <c:v>25/11/2016</c:v>
                </c:pt>
                <c:pt idx="14">
                  <c:v>26/11/2016</c:v>
                </c:pt>
                <c:pt idx="15">
                  <c:v>27/11/2016</c:v>
                </c:pt>
                <c:pt idx="16">
                  <c:v>28/11/2016</c:v>
                </c:pt>
                <c:pt idx="17">
                  <c:v>29/11/2016</c:v>
                </c:pt>
                <c:pt idx="18">
                  <c:v>30/11/2016</c:v>
                </c:pt>
                <c:pt idx="19">
                  <c:v>1/12/2016</c:v>
                </c:pt>
                <c:pt idx="20">
                  <c:v>2/12/2016</c:v>
                </c:pt>
                <c:pt idx="21">
                  <c:v>3/12/2016</c:v>
                </c:pt>
                <c:pt idx="22">
                  <c:v>4/12/2016</c:v>
                </c:pt>
                <c:pt idx="23">
                  <c:v>5/12/2016</c:v>
                </c:pt>
                <c:pt idx="24">
                  <c:v>6/12/2016</c:v>
                </c:pt>
                <c:pt idx="25">
                  <c:v>7/12/2016</c:v>
                </c:pt>
                <c:pt idx="26">
                  <c:v>8/12/2016</c:v>
                </c:pt>
                <c:pt idx="27">
                  <c:v>9/12/2016</c:v>
                </c:pt>
                <c:pt idx="28">
                  <c:v>10/12/2016</c:v>
                </c:pt>
                <c:pt idx="29">
                  <c:v>11/12/2016</c:v>
                </c:pt>
                <c:pt idx="30">
                  <c:v>12/12/2016</c:v>
                </c:pt>
                <c:pt idx="31">
                  <c:v>13/12/2016</c:v>
                </c:pt>
                <c:pt idx="32">
                  <c:v>14/12/2016</c:v>
                </c:pt>
                <c:pt idx="33">
                  <c:v>15/12/2016</c:v>
                </c:pt>
              </c:strCache>
            </c:strRef>
          </c:cat>
          <c:val>
            <c:numRef>
              <c:f>Sheet1!$B$2:$B$35</c:f>
              <c:numCache>
                <c:formatCode>General</c:formatCode>
                <c:ptCount val="34"/>
                <c:pt idx="0">
                  <c:v>1</c:v>
                </c:pt>
                <c:pt idx="1">
                  <c:v>0</c:v>
                </c:pt>
                <c:pt idx="2">
                  <c:v>0</c:v>
                </c:pt>
                <c:pt idx="3">
                  <c:v>1</c:v>
                </c:pt>
                <c:pt idx="4">
                  <c:v>0</c:v>
                </c:pt>
                <c:pt idx="5">
                  <c:v>0</c:v>
                </c:pt>
                <c:pt idx="6">
                  <c:v>1</c:v>
                </c:pt>
                <c:pt idx="7">
                  <c:v>1</c:v>
                </c:pt>
                <c:pt idx="8">
                  <c:v>1</c:v>
                </c:pt>
                <c:pt idx="9">
                  <c:v>0</c:v>
                </c:pt>
                <c:pt idx="10">
                  <c:v>0</c:v>
                </c:pt>
                <c:pt idx="11">
                  <c:v>2</c:v>
                </c:pt>
                <c:pt idx="12">
                  <c:v>2</c:v>
                </c:pt>
                <c:pt idx="13">
                  <c:v>1</c:v>
                </c:pt>
                <c:pt idx="14">
                  <c:v>0</c:v>
                </c:pt>
                <c:pt idx="15">
                  <c:v>0</c:v>
                </c:pt>
                <c:pt idx="16">
                  <c:v>0</c:v>
                </c:pt>
                <c:pt idx="17">
                  <c:v>1</c:v>
                </c:pt>
                <c:pt idx="18">
                  <c:v>0</c:v>
                </c:pt>
                <c:pt idx="19">
                  <c:v>1</c:v>
                </c:pt>
                <c:pt idx="20">
                  <c:v>0</c:v>
                </c:pt>
                <c:pt idx="21">
                  <c:v>1</c:v>
                </c:pt>
                <c:pt idx="22">
                  <c:v>0</c:v>
                </c:pt>
                <c:pt idx="23">
                  <c:v>1</c:v>
                </c:pt>
                <c:pt idx="24">
                  <c:v>0</c:v>
                </c:pt>
                <c:pt idx="25">
                  <c:v>0</c:v>
                </c:pt>
                <c:pt idx="26">
                  <c:v>2</c:v>
                </c:pt>
                <c:pt idx="27">
                  <c:v>0</c:v>
                </c:pt>
                <c:pt idx="28">
                  <c:v>1</c:v>
                </c:pt>
                <c:pt idx="29">
                  <c:v>0</c:v>
                </c:pt>
                <c:pt idx="30">
                  <c:v>1</c:v>
                </c:pt>
                <c:pt idx="31">
                  <c:v>0</c:v>
                </c:pt>
                <c:pt idx="32">
                  <c:v>0</c:v>
                </c:pt>
                <c:pt idx="33">
                  <c:v>1</c:v>
                </c:pt>
              </c:numCache>
            </c:numRef>
          </c:val>
          <c:smooth val="0"/>
          <c:extLst>
            <c:ext xmlns:c16="http://schemas.microsoft.com/office/drawing/2014/chart" uri="{C3380CC4-5D6E-409C-BE32-E72D297353CC}">
              <c16:uniqueId val="{00000000-176B-4D9B-9784-2CDBBD5FB064}"/>
            </c:ext>
          </c:extLst>
        </c:ser>
        <c:ser>
          <c:idx val="1"/>
          <c:order val="1"/>
          <c:tx>
            <c:strRef>
              <c:f>Sheet1!$C$1</c:f>
              <c:strCache>
                <c:ptCount val="1"/>
                <c:pt idx="0">
                  <c:v>Knorr Uruguay</c:v>
                </c:pt>
              </c:strCache>
            </c:strRef>
          </c:tx>
          <c:spPr>
            <a:ln w="28575" cap="rnd">
              <a:solidFill>
                <a:schemeClr val="accent2"/>
              </a:solidFill>
              <a:round/>
            </a:ln>
            <a:effectLst/>
          </c:spPr>
          <c:marker>
            <c:symbol val="none"/>
          </c:marker>
          <c:cat>
            <c:strRef>
              <c:f>Sheet1!$A$2:$A$35</c:f>
              <c:strCache>
                <c:ptCount val="34"/>
                <c:pt idx="0">
                  <c:v>12/11/2016</c:v>
                </c:pt>
                <c:pt idx="1">
                  <c:v>13/11/2016</c:v>
                </c:pt>
                <c:pt idx="2">
                  <c:v>14/11/2016</c:v>
                </c:pt>
                <c:pt idx="3">
                  <c:v>15/11/2016</c:v>
                </c:pt>
                <c:pt idx="4">
                  <c:v>16/11/2016</c:v>
                </c:pt>
                <c:pt idx="5">
                  <c:v>17/11/2016</c:v>
                </c:pt>
                <c:pt idx="6">
                  <c:v>18/11/2016</c:v>
                </c:pt>
                <c:pt idx="7">
                  <c:v>19/11/2016</c:v>
                </c:pt>
                <c:pt idx="8">
                  <c:v>20/11/2016</c:v>
                </c:pt>
                <c:pt idx="9">
                  <c:v>21/11/2016</c:v>
                </c:pt>
                <c:pt idx="10">
                  <c:v>22/11/2016</c:v>
                </c:pt>
                <c:pt idx="11">
                  <c:v>23/11/2016</c:v>
                </c:pt>
                <c:pt idx="12">
                  <c:v>24/11/2016</c:v>
                </c:pt>
                <c:pt idx="13">
                  <c:v>25/11/2016</c:v>
                </c:pt>
                <c:pt idx="14">
                  <c:v>26/11/2016</c:v>
                </c:pt>
                <c:pt idx="15">
                  <c:v>27/11/2016</c:v>
                </c:pt>
                <c:pt idx="16">
                  <c:v>28/11/2016</c:v>
                </c:pt>
                <c:pt idx="17">
                  <c:v>29/11/2016</c:v>
                </c:pt>
                <c:pt idx="18">
                  <c:v>30/11/2016</c:v>
                </c:pt>
                <c:pt idx="19">
                  <c:v>1/12/2016</c:v>
                </c:pt>
                <c:pt idx="20">
                  <c:v>2/12/2016</c:v>
                </c:pt>
                <c:pt idx="21">
                  <c:v>3/12/2016</c:v>
                </c:pt>
                <c:pt idx="22">
                  <c:v>4/12/2016</c:v>
                </c:pt>
                <c:pt idx="23">
                  <c:v>5/12/2016</c:v>
                </c:pt>
                <c:pt idx="24">
                  <c:v>6/12/2016</c:v>
                </c:pt>
                <c:pt idx="25">
                  <c:v>7/12/2016</c:v>
                </c:pt>
                <c:pt idx="26">
                  <c:v>8/12/2016</c:v>
                </c:pt>
                <c:pt idx="27">
                  <c:v>9/12/2016</c:v>
                </c:pt>
                <c:pt idx="28">
                  <c:v>10/12/2016</c:v>
                </c:pt>
                <c:pt idx="29">
                  <c:v>11/12/2016</c:v>
                </c:pt>
                <c:pt idx="30">
                  <c:v>12/12/2016</c:v>
                </c:pt>
                <c:pt idx="31">
                  <c:v>13/12/2016</c:v>
                </c:pt>
                <c:pt idx="32">
                  <c:v>14/12/2016</c:v>
                </c:pt>
                <c:pt idx="33">
                  <c:v>15/12/2016</c:v>
                </c:pt>
              </c:strCache>
            </c:strRef>
          </c:cat>
          <c:val>
            <c:numRef>
              <c:f>Sheet1!$C$2:$C$35</c:f>
              <c:numCache>
                <c:formatCode>General</c:formatCode>
                <c:ptCount val="34"/>
                <c:pt idx="0">
                  <c:v>0</c:v>
                </c:pt>
                <c:pt idx="1">
                  <c:v>0</c:v>
                </c:pt>
                <c:pt idx="2">
                  <c:v>0</c:v>
                </c:pt>
                <c:pt idx="3">
                  <c:v>0</c:v>
                </c:pt>
                <c:pt idx="4">
                  <c:v>2</c:v>
                </c:pt>
                <c:pt idx="5">
                  <c:v>0</c:v>
                </c:pt>
                <c:pt idx="6">
                  <c:v>0</c:v>
                </c:pt>
                <c:pt idx="7">
                  <c:v>0</c:v>
                </c:pt>
                <c:pt idx="8">
                  <c:v>0</c:v>
                </c:pt>
                <c:pt idx="9">
                  <c:v>0</c:v>
                </c:pt>
                <c:pt idx="10">
                  <c:v>0</c:v>
                </c:pt>
                <c:pt idx="11">
                  <c:v>0</c:v>
                </c:pt>
                <c:pt idx="12">
                  <c:v>0</c:v>
                </c:pt>
                <c:pt idx="13">
                  <c:v>1</c:v>
                </c:pt>
                <c:pt idx="14">
                  <c:v>0</c:v>
                </c:pt>
                <c:pt idx="15">
                  <c:v>0</c:v>
                </c:pt>
                <c:pt idx="16">
                  <c:v>0</c:v>
                </c:pt>
                <c:pt idx="17">
                  <c:v>0</c:v>
                </c:pt>
                <c:pt idx="18">
                  <c:v>1</c:v>
                </c:pt>
                <c:pt idx="19">
                  <c:v>0</c:v>
                </c:pt>
                <c:pt idx="20">
                  <c:v>0</c:v>
                </c:pt>
                <c:pt idx="21">
                  <c:v>0</c:v>
                </c:pt>
                <c:pt idx="22">
                  <c:v>0</c:v>
                </c:pt>
                <c:pt idx="23">
                  <c:v>0</c:v>
                </c:pt>
                <c:pt idx="24">
                  <c:v>0</c:v>
                </c:pt>
                <c:pt idx="25">
                  <c:v>1</c:v>
                </c:pt>
                <c:pt idx="26">
                  <c:v>0</c:v>
                </c:pt>
                <c:pt idx="27">
                  <c:v>0</c:v>
                </c:pt>
                <c:pt idx="28">
                  <c:v>0</c:v>
                </c:pt>
                <c:pt idx="29">
                  <c:v>0</c:v>
                </c:pt>
                <c:pt idx="30">
                  <c:v>0</c:v>
                </c:pt>
                <c:pt idx="31">
                  <c:v>0</c:v>
                </c:pt>
                <c:pt idx="32">
                  <c:v>0</c:v>
                </c:pt>
                <c:pt idx="33">
                  <c:v>0</c:v>
                </c:pt>
              </c:numCache>
            </c:numRef>
          </c:val>
          <c:smooth val="0"/>
          <c:extLst>
            <c:ext xmlns:c16="http://schemas.microsoft.com/office/drawing/2014/chart" uri="{C3380CC4-5D6E-409C-BE32-E72D297353CC}">
              <c16:uniqueId val="{00000001-176B-4D9B-9784-2CDBBD5FB064}"/>
            </c:ext>
          </c:extLst>
        </c:ser>
        <c:ser>
          <c:idx val="2"/>
          <c:order val="2"/>
          <c:tx>
            <c:strRef>
              <c:f>Sheet1!$D$1</c:f>
              <c:strCache>
                <c:ptCount val="1"/>
                <c:pt idx="0">
                  <c:v>Alimentos Las Acacias</c:v>
                </c:pt>
              </c:strCache>
            </c:strRef>
          </c:tx>
          <c:spPr>
            <a:ln w="28575" cap="rnd">
              <a:solidFill>
                <a:schemeClr val="accent3"/>
              </a:solidFill>
              <a:round/>
            </a:ln>
            <a:effectLst/>
          </c:spPr>
          <c:marker>
            <c:symbol val="none"/>
          </c:marker>
          <c:cat>
            <c:strRef>
              <c:f>Sheet1!$A$2:$A$35</c:f>
              <c:strCache>
                <c:ptCount val="34"/>
                <c:pt idx="0">
                  <c:v>12/11/2016</c:v>
                </c:pt>
                <c:pt idx="1">
                  <c:v>13/11/2016</c:v>
                </c:pt>
                <c:pt idx="2">
                  <c:v>14/11/2016</c:v>
                </c:pt>
                <c:pt idx="3">
                  <c:v>15/11/2016</c:v>
                </c:pt>
                <c:pt idx="4">
                  <c:v>16/11/2016</c:v>
                </c:pt>
                <c:pt idx="5">
                  <c:v>17/11/2016</c:v>
                </c:pt>
                <c:pt idx="6">
                  <c:v>18/11/2016</c:v>
                </c:pt>
                <c:pt idx="7">
                  <c:v>19/11/2016</c:v>
                </c:pt>
                <c:pt idx="8">
                  <c:v>20/11/2016</c:v>
                </c:pt>
                <c:pt idx="9">
                  <c:v>21/11/2016</c:v>
                </c:pt>
                <c:pt idx="10">
                  <c:v>22/11/2016</c:v>
                </c:pt>
                <c:pt idx="11">
                  <c:v>23/11/2016</c:v>
                </c:pt>
                <c:pt idx="12">
                  <c:v>24/11/2016</c:v>
                </c:pt>
                <c:pt idx="13">
                  <c:v>25/11/2016</c:v>
                </c:pt>
                <c:pt idx="14">
                  <c:v>26/11/2016</c:v>
                </c:pt>
                <c:pt idx="15">
                  <c:v>27/11/2016</c:v>
                </c:pt>
                <c:pt idx="16">
                  <c:v>28/11/2016</c:v>
                </c:pt>
                <c:pt idx="17">
                  <c:v>29/11/2016</c:v>
                </c:pt>
                <c:pt idx="18">
                  <c:v>30/11/2016</c:v>
                </c:pt>
                <c:pt idx="19">
                  <c:v>1/12/2016</c:v>
                </c:pt>
                <c:pt idx="20">
                  <c:v>2/12/2016</c:v>
                </c:pt>
                <c:pt idx="21">
                  <c:v>3/12/2016</c:v>
                </c:pt>
                <c:pt idx="22">
                  <c:v>4/12/2016</c:v>
                </c:pt>
                <c:pt idx="23">
                  <c:v>5/12/2016</c:v>
                </c:pt>
                <c:pt idx="24">
                  <c:v>6/12/2016</c:v>
                </c:pt>
                <c:pt idx="25">
                  <c:v>7/12/2016</c:v>
                </c:pt>
                <c:pt idx="26">
                  <c:v>8/12/2016</c:v>
                </c:pt>
                <c:pt idx="27">
                  <c:v>9/12/2016</c:v>
                </c:pt>
                <c:pt idx="28">
                  <c:v>10/12/2016</c:v>
                </c:pt>
                <c:pt idx="29">
                  <c:v>11/12/2016</c:v>
                </c:pt>
                <c:pt idx="30">
                  <c:v>12/12/2016</c:v>
                </c:pt>
                <c:pt idx="31">
                  <c:v>13/12/2016</c:v>
                </c:pt>
                <c:pt idx="32">
                  <c:v>14/12/2016</c:v>
                </c:pt>
                <c:pt idx="33">
                  <c:v>15/12/2016</c:v>
                </c:pt>
              </c:strCache>
            </c:strRef>
          </c:cat>
          <c:val>
            <c:numRef>
              <c:f>Sheet1!$D$2:$D$35</c:f>
              <c:numCache>
                <c:formatCode>General</c:formatCode>
                <c:ptCount val="34"/>
                <c:pt idx="0">
                  <c:v>0</c:v>
                </c:pt>
                <c:pt idx="1">
                  <c:v>0</c:v>
                </c:pt>
                <c:pt idx="2">
                  <c:v>1</c:v>
                </c:pt>
                <c:pt idx="3">
                  <c:v>0</c:v>
                </c:pt>
                <c:pt idx="4">
                  <c:v>0</c:v>
                </c:pt>
                <c:pt idx="5">
                  <c:v>1</c:v>
                </c:pt>
                <c:pt idx="6">
                  <c:v>0</c:v>
                </c:pt>
                <c:pt idx="7">
                  <c:v>0</c:v>
                </c:pt>
                <c:pt idx="8">
                  <c:v>0</c:v>
                </c:pt>
                <c:pt idx="9">
                  <c:v>0</c:v>
                </c:pt>
                <c:pt idx="10">
                  <c:v>0</c:v>
                </c:pt>
                <c:pt idx="11">
                  <c:v>1</c:v>
                </c:pt>
                <c:pt idx="12">
                  <c:v>0</c:v>
                </c:pt>
                <c:pt idx="13">
                  <c:v>0</c:v>
                </c:pt>
                <c:pt idx="14">
                  <c:v>0</c:v>
                </c:pt>
                <c:pt idx="15">
                  <c:v>0</c:v>
                </c:pt>
                <c:pt idx="16">
                  <c:v>0</c:v>
                </c:pt>
                <c:pt idx="17">
                  <c:v>0</c:v>
                </c:pt>
                <c:pt idx="18">
                  <c:v>0</c:v>
                </c:pt>
                <c:pt idx="19">
                  <c:v>1</c:v>
                </c:pt>
                <c:pt idx="20">
                  <c:v>0</c:v>
                </c:pt>
                <c:pt idx="21">
                  <c:v>0</c:v>
                </c:pt>
                <c:pt idx="22">
                  <c:v>0</c:v>
                </c:pt>
                <c:pt idx="23">
                  <c:v>1</c:v>
                </c:pt>
                <c:pt idx="24">
                  <c:v>0</c:v>
                </c:pt>
                <c:pt idx="25">
                  <c:v>0</c:v>
                </c:pt>
                <c:pt idx="26">
                  <c:v>0</c:v>
                </c:pt>
                <c:pt idx="27">
                  <c:v>0</c:v>
                </c:pt>
                <c:pt idx="28">
                  <c:v>0</c:v>
                </c:pt>
                <c:pt idx="29">
                  <c:v>1</c:v>
                </c:pt>
                <c:pt idx="30">
                  <c:v>0</c:v>
                </c:pt>
                <c:pt idx="31">
                  <c:v>0</c:v>
                </c:pt>
                <c:pt idx="32">
                  <c:v>1</c:v>
                </c:pt>
                <c:pt idx="33">
                  <c:v>0</c:v>
                </c:pt>
              </c:numCache>
            </c:numRef>
          </c:val>
          <c:smooth val="0"/>
          <c:extLst>
            <c:ext xmlns:c16="http://schemas.microsoft.com/office/drawing/2014/chart" uri="{C3380CC4-5D6E-409C-BE32-E72D297353CC}">
              <c16:uniqueId val="{00000002-176B-4D9B-9784-2CDBBD5FB064}"/>
            </c:ext>
          </c:extLst>
        </c:ser>
        <c:ser>
          <c:idx val="3"/>
          <c:order val="3"/>
          <c:tx>
            <c:strRef>
              <c:f>Sheet1!$E$1</c:f>
              <c:strCache>
                <c:ptCount val="1"/>
                <c:pt idx="0">
                  <c:v>Knorr</c:v>
                </c:pt>
              </c:strCache>
            </c:strRef>
          </c:tx>
          <c:spPr>
            <a:ln w="28575" cap="rnd">
              <a:solidFill>
                <a:schemeClr val="accent4"/>
              </a:solidFill>
              <a:round/>
            </a:ln>
            <a:effectLst/>
          </c:spPr>
          <c:marker>
            <c:symbol val="none"/>
          </c:marker>
          <c:cat>
            <c:strRef>
              <c:f>Sheet1!$A$2:$A$35</c:f>
              <c:strCache>
                <c:ptCount val="34"/>
                <c:pt idx="0">
                  <c:v>12/11/2016</c:v>
                </c:pt>
                <c:pt idx="1">
                  <c:v>13/11/2016</c:v>
                </c:pt>
                <c:pt idx="2">
                  <c:v>14/11/2016</c:v>
                </c:pt>
                <c:pt idx="3">
                  <c:v>15/11/2016</c:v>
                </c:pt>
                <c:pt idx="4">
                  <c:v>16/11/2016</c:v>
                </c:pt>
                <c:pt idx="5">
                  <c:v>17/11/2016</c:v>
                </c:pt>
                <c:pt idx="6">
                  <c:v>18/11/2016</c:v>
                </c:pt>
                <c:pt idx="7">
                  <c:v>19/11/2016</c:v>
                </c:pt>
                <c:pt idx="8">
                  <c:v>20/11/2016</c:v>
                </c:pt>
                <c:pt idx="9">
                  <c:v>21/11/2016</c:v>
                </c:pt>
                <c:pt idx="10">
                  <c:v>22/11/2016</c:v>
                </c:pt>
                <c:pt idx="11">
                  <c:v>23/11/2016</c:v>
                </c:pt>
                <c:pt idx="12">
                  <c:v>24/11/2016</c:v>
                </c:pt>
                <c:pt idx="13">
                  <c:v>25/11/2016</c:v>
                </c:pt>
                <c:pt idx="14">
                  <c:v>26/11/2016</c:v>
                </c:pt>
                <c:pt idx="15">
                  <c:v>27/11/2016</c:v>
                </c:pt>
                <c:pt idx="16">
                  <c:v>28/11/2016</c:v>
                </c:pt>
                <c:pt idx="17">
                  <c:v>29/11/2016</c:v>
                </c:pt>
                <c:pt idx="18">
                  <c:v>30/11/2016</c:v>
                </c:pt>
                <c:pt idx="19">
                  <c:v>1/12/2016</c:v>
                </c:pt>
                <c:pt idx="20">
                  <c:v>2/12/2016</c:v>
                </c:pt>
                <c:pt idx="21">
                  <c:v>3/12/2016</c:v>
                </c:pt>
                <c:pt idx="22">
                  <c:v>4/12/2016</c:v>
                </c:pt>
                <c:pt idx="23">
                  <c:v>5/12/2016</c:v>
                </c:pt>
                <c:pt idx="24">
                  <c:v>6/12/2016</c:v>
                </c:pt>
                <c:pt idx="25">
                  <c:v>7/12/2016</c:v>
                </c:pt>
                <c:pt idx="26">
                  <c:v>8/12/2016</c:v>
                </c:pt>
                <c:pt idx="27">
                  <c:v>9/12/2016</c:v>
                </c:pt>
                <c:pt idx="28">
                  <c:v>10/12/2016</c:v>
                </c:pt>
                <c:pt idx="29">
                  <c:v>11/12/2016</c:v>
                </c:pt>
                <c:pt idx="30">
                  <c:v>12/12/2016</c:v>
                </c:pt>
                <c:pt idx="31">
                  <c:v>13/12/2016</c:v>
                </c:pt>
                <c:pt idx="32">
                  <c:v>14/12/2016</c:v>
                </c:pt>
                <c:pt idx="33">
                  <c:v>15/12/2016</c:v>
                </c:pt>
              </c:strCache>
            </c:strRef>
          </c:cat>
          <c:val>
            <c:numRef>
              <c:f>Sheet1!$E$2:$E$35</c:f>
              <c:numCache>
                <c:formatCode>General</c:formatCode>
                <c:ptCount val="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numCache>
            </c:numRef>
          </c:val>
          <c:smooth val="0"/>
          <c:extLst>
            <c:ext xmlns:c16="http://schemas.microsoft.com/office/drawing/2014/chart" uri="{C3380CC4-5D6E-409C-BE32-E72D297353CC}">
              <c16:uniqueId val="{00000003-176B-4D9B-9784-2CDBBD5FB064}"/>
            </c:ext>
          </c:extLst>
        </c:ser>
        <c:ser>
          <c:idx val="4"/>
          <c:order val="4"/>
          <c:tx>
            <c:strRef>
              <c:f>Sheet1!$F$1</c:f>
              <c:strCache>
                <c:ptCount val="1"/>
                <c:pt idx="0">
                  <c:v>Carozzi Me Encanta</c:v>
                </c:pt>
              </c:strCache>
            </c:strRef>
          </c:tx>
          <c:spPr>
            <a:ln w="28575" cap="rnd">
              <a:solidFill>
                <a:schemeClr val="accent5"/>
              </a:solidFill>
              <a:round/>
            </a:ln>
            <a:effectLst/>
          </c:spPr>
          <c:marker>
            <c:symbol val="none"/>
          </c:marker>
          <c:cat>
            <c:strRef>
              <c:f>Sheet1!$A$2:$A$35</c:f>
              <c:strCache>
                <c:ptCount val="34"/>
                <c:pt idx="0">
                  <c:v>12/11/2016</c:v>
                </c:pt>
                <c:pt idx="1">
                  <c:v>13/11/2016</c:v>
                </c:pt>
                <c:pt idx="2">
                  <c:v>14/11/2016</c:v>
                </c:pt>
                <c:pt idx="3">
                  <c:v>15/11/2016</c:v>
                </c:pt>
                <c:pt idx="4">
                  <c:v>16/11/2016</c:v>
                </c:pt>
                <c:pt idx="5">
                  <c:v>17/11/2016</c:v>
                </c:pt>
                <c:pt idx="6">
                  <c:v>18/11/2016</c:v>
                </c:pt>
                <c:pt idx="7">
                  <c:v>19/11/2016</c:v>
                </c:pt>
                <c:pt idx="8">
                  <c:v>20/11/2016</c:v>
                </c:pt>
                <c:pt idx="9">
                  <c:v>21/11/2016</c:v>
                </c:pt>
                <c:pt idx="10">
                  <c:v>22/11/2016</c:v>
                </c:pt>
                <c:pt idx="11">
                  <c:v>23/11/2016</c:v>
                </c:pt>
                <c:pt idx="12">
                  <c:v>24/11/2016</c:v>
                </c:pt>
                <c:pt idx="13">
                  <c:v>25/11/2016</c:v>
                </c:pt>
                <c:pt idx="14">
                  <c:v>26/11/2016</c:v>
                </c:pt>
                <c:pt idx="15">
                  <c:v>27/11/2016</c:v>
                </c:pt>
                <c:pt idx="16">
                  <c:v>28/11/2016</c:v>
                </c:pt>
                <c:pt idx="17">
                  <c:v>29/11/2016</c:v>
                </c:pt>
                <c:pt idx="18">
                  <c:v>30/11/2016</c:v>
                </c:pt>
                <c:pt idx="19">
                  <c:v>1/12/2016</c:v>
                </c:pt>
                <c:pt idx="20">
                  <c:v>2/12/2016</c:v>
                </c:pt>
                <c:pt idx="21">
                  <c:v>3/12/2016</c:v>
                </c:pt>
                <c:pt idx="22">
                  <c:v>4/12/2016</c:v>
                </c:pt>
                <c:pt idx="23">
                  <c:v>5/12/2016</c:v>
                </c:pt>
                <c:pt idx="24">
                  <c:v>6/12/2016</c:v>
                </c:pt>
                <c:pt idx="25">
                  <c:v>7/12/2016</c:v>
                </c:pt>
                <c:pt idx="26">
                  <c:v>8/12/2016</c:v>
                </c:pt>
                <c:pt idx="27">
                  <c:v>9/12/2016</c:v>
                </c:pt>
                <c:pt idx="28">
                  <c:v>10/12/2016</c:v>
                </c:pt>
                <c:pt idx="29">
                  <c:v>11/12/2016</c:v>
                </c:pt>
                <c:pt idx="30">
                  <c:v>12/12/2016</c:v>
                </c:pt>
                <c:pt idx="31">
                  <c:v>13/12/2016</c:v>
                </c:pt>
                <c:pt idx="32">
                  <c:v>14/12/2016</c:v>
                </c:pt>
                <c:pt idx="33">
                  <c:v>15/12/2016</c:v>
                </c:pt>
              </c:strCache>
            </c:strRef>
          </c:cat>
          <c:val>
            <c:numRef>
              <c:f>Sheet1!$F$2:$F$35</c:f>
              <c:numCache>
                <c:formatCode>General</c:formatCode>
                <c:ptCount val="34"/>
                <c:pt idx="0">
                  <c:v>1</c:v>
                </c:pt>
                <c:pt idx="1">
                  <c:v>1</c:v>
                </c:pt>
                <c:pt idx="2">
                  <c:v>1</c:v>
                </c:pt>
                <c:pt idx="3">
                  <c:v>2</c:v>
                </c:pt>
                <c:pt idx="4">
                  <c:v>1</c:v>
                </c:pt>
                <c:pt idx="5">
                  <c:v>0</c:v>
                </c:pt>
                <c:pt idx="6">
                  <c:v>0</c:v>
                </c:pt>
                <c:pt idx="7">
                  <c:v>1</c:v>
                </c:pt>
                <c:pt idx="8">
                  <c:v>1</c:v>
                </c:pt>
                <c:pt idx="9">
                  <c:v>1</c:v>
                </c:pt>
                <c:pt idx="10">
                  <c:v>1</c:v>
                </c:pt>
                <c:pt idx="11">
                  <c:v>1</c:v>
                </c:pt>
                <c:pt idx="12">
                  <c:v>0</c:v>
                </c:pt>
                <c:pt idx="13">
                  <c:v>3</c:v>
                </c:pt>
                <c:pt idx="14">
                  <c:v>0</c:v>
                </c:pt>
                <c:pt idx="15">
                  <c:v>1</c:v>
                </c:pt>
                <c:pt idx="16">
                  <c:v>2</c:v>
                </c:pt>
                <c:pt idx="17">
                  <c:v>2</c:v>
                </c:pt>
                <c:pt idx="18">
                  <c:v>1</c:v>
                </c:pt>
                <c:pt idx="19">
                  <c:v>0</c:v>
                </c:pt>
                <c:pt idx="20">
                  <c:v>1</c:v>
                </c:pt>
                <c:pt idx="21">
                  <c:v>1</c:v>
                </c:pt>
                <c:pt idx="22">
                  <c:v>1</c:v>
                </c:pt>
                <c:pt idx="23">
                  <c:v>0</c:v>
                </c:pt>
                <c:pt idx="24">
                  <c:v>1</c:v>
                </c:pt>
                <c:pt idx="25">
                  <c:v>0</c:v>
                </c:pt>
                <c:pt idx="26">
                  <c:v>1</c:v>
                </c:pt>
                <c:pt idx="27">
                  <c:v>1</c:v>
                </c:pt>
                <c:pt idx="28">
                  <c:v>0</c:v>
                </c:pt>
                <c:pt idx="29">
                  <c:v>1</c:v>
                </c:pt>
                <c:pt idx="30">
                  <c:v>1</c:v>
                </c:pt>
                <c:pt idx="31">
                  <c:v>1</c:v>
                </c:pt>
                <c:pt idx="32">
                  <c:v>0</c:v>
                </c:pt>
                <c:pt idx="33">
                  <c:v>1</c:v>
                </c:pt>
              </c:numCache>
            </c:numRef>
          </c:val>
          <c:smooth val="0"/>
          <c:extLst>
            <c:ext xmlns:c16="http://schemas.microsoft.com/office/drawing/2014/chart" uri="{C3380CC4-5D6E-409C-BE32-E72D297353CC}">
              <c16:uniqueId val="{00000004-176B-4D9B-9784-2CDBBD5FB064}"/>
            </c:ext>
          </c:extLst>
        </c:ser>
        <c:ser>
          <c:idx val="5"/>
          <c:order val="5"/>
          <c:tx>
            <c:strRef>
              <c:f>Sheet1!$G$1</c:f>
              <c:strCache>
                <c:ptCount val="1"/>
                <c:pt idx="0">
                  <c:v>Lucchetti</c:v>
                </c:pt>
              </c:strCache>
            </c:strRef>
          </c:tx>
          <c:spPr>
            <a:ln w="28575" cap="rnd">
              <a:solidFill>
                <a:schemeClr val="accent6"/>
              </a:solidFill>
              <a:round/>
            </a:ln>
            <a:effectLst/>
          </c:spPr>
          <c:marker>
            <c:symbol val="none"/>
          </c:marker>
          <c:cat>
            <c:strRef>
              <c:f>Sheet1!$A$2:$A$35</c:f>
              <c:strCache>
                <c:ptCount val="34"/>
                <c:pt idx="0">
                  <c:v>12/11/2016</c:v>
                </c:pt>
                <c:pt idx="1">
                  <c:v>13/11/2016</c:v>
                </c:pt>
                <c:pt idx="2">
                  <c:v>14/11/2016</c:v>
                </c:pt>
                <c:pt idx="3">
                  <c:v>15/11/2016</c:v>
                </c:pt>
                <c:pt idx="4">
                  <c:v>16/11/2016</c:v>
                </c:pt>
                <c:pt idx="5">
                  <c:v>17/11/2016</c:v>
                </c:pt>
                <c:pt idx="6">
                  <c:v>18/11/2016</c:v>
                </c:pt>
                <c:pt idx="7">
                  <c:v>19/11/2016</c:v>
                </c:pt>
                <c:pt idx="8">
                  <c:v>20/11/2016</c:v>
                </c:pt>
                <c:pt idx="9">
                  <c:v>21/11/2016</c:v>
                </c:pt>
                <c:pt idx="10">
                  <c:v>22/11/2016</c:v>
                </c:pt>
                <c:pt idx="11">
                  <c:v>23/11/2016</c:v>
                </c:pt>
                <c:pt idx="12">
                  <c:v>24/11/2016</c:v>
                </c:pt>
                <c:pt idx="13">
                  <c:v>25/11/2016</c:v>
                </c:pt>
                <c:pt idx="14">
                  <c:v>26/11/2016</c:v>
                </c:pt>
                <c:pt idx="15">
                  <c:v>27/11/2016</c:v>
                </c:pt>
                <c:pt idx="16">
                  <c:v>28/11/2016</c:v>
                </c:pt>
                <c:pt idx="17">
                  <c:v>29/11/2016</c:v>
                </c:pt>
                <c:pt idx="18">
                  <c:v>30/11/2016</c:v>
                </c:pt>
                <c:pt idx="19">
                  <c:v>1/12/2016</c:v>
                </c:pt>
                <c:pt idx="20">
                  <c:v>2/12/2016</c:v>
                </c:pt>
                <c:pt idx="21">
                  <c:v>3/12/2016</c:v>
                </c:pt>
                <c:pt idx="22">
                  <c:v>4/12/2016</c:v>
                </c:pt>
                <c:pt idx="23">
                  <c:v>5/12/2016</c:v>
                </c:pt>
                <c:pt idx="24">
                  <c:v>6/12/2016</c:v>
                </c:pt>
                <c:pt idx="25">
                  <c:v>7/12/2016</c:v>
                </c:pt>
                <c:pt idx="26">
                  <c:v>8/12/2016</c:v>
                </c:pt>
                <c:pt idx="27">
                  <c:v>9/12/2016</c:v>
                </c:pt>
                <c:pt idx="28">
                  <c:v>10/12/2016</c:v>
                </c:pt>
                <c:pt idx="29">
                  <c:v>11/12/2016</c:v>
                </c:pt>
                <c:pt idx="30">
                  <c:v>12/12/2016</c:v>
                </c:pt>
                <c:pt idx="31">
                  <c:v>13/12/2016</c:v>
                </c:pt>
                <c:pt idx="32">
                  <c:v>14/12/2016</c:v>
                </c:pt>
                <c:pt idx="33">
                  <c:v>15/12/2016</c:v>
                </c:pt>
              </c:strCache>
            </c:strRef>
          </c:cat>
          <c:val>
            <c:numRef>
              <c:f>Sheet1!$G$2:$G$35</c:f>
              <c:numCache>
                <c:formatCode>General</c:formatCode>
                <c:ptCount val="34"/>
                <c:pt idx="0">
                  <c:v>1</c:v>
                </c:pt>
                <c:pt idx="1">
                  <c:v>0</c:v>
                </c:pt>
                <c:pt idx="2">
                  <c:v>1</c:v>
                </c:pt>
                <c:pt idx="3">
                  <c:v>1</c:v>
                </c:pt>
                <c:pt idx="4">
                  <c:v>1</c:v>
                </c:pt>
                <c:pt idx="5">
                  <c:v>0</c:v>
                </c:pt>
                <c:pt idx="6">
                  <c:v>0</c:v>
                </c:pt>
                <c:pt idx="7">
                  <c:v>0</c:v>
                </c:pt>
                <c:pt idx="8">
                  <c:v>0</c:v>
                </c:pt>
                <c:pt idx="9">
                  <c:v>1</c:v>
                </c:pt>
                <c:pt idx="10">
                  <c:v>1</c:v>
                </c:pt>
                <c:pt idx="11">
                  <c:v>1</c:v>
                </c:pt>
                <c:pt idx="12">
                  <c:v>1</c:v>
                </c:pt>
                <c:pt idx="13">
                  <c:v>1</c:v>
                </c:pt>
                <c:pt idx="14">
                  <c:v>1</c:v>
                </c:pt>
                <c:pt idx="15">
                  <c:v>0</c:v>
                </c:pt>
                <c:pt idx="16">
                  <c:v>1</c:v>
                </c:pt>
                <c:pt idx="17">
                  <c:v>1</c:v>
                </c:pt>
                <c:pt idx="18">
                  <c:v>1</c:v>
                </c:pt>
                <c:pt idx="19">
                  <c:v>1</c:v>
                </c:pt>
                <c:pt idx="20">
                  <c:v>2</c:v>
                </c:pt>
                <c:pt idx="21">
                  <c:v>1</c:v>
                </c:pt>
                <c:pt idx="22">
                  <c:v>0</c:v>
                </c:pt>
                <c:pt idx="23">
                  <c:v>1</c:v>
                </c:pt>
                <c:pt idx="24">
                  <c:v>1</c:v>
                </c:pt>
                <c:pt idx="25">
                  <c:v>1</c:v>
                </c:pt>
                <c:pt idx="26">
                  <c:v>1</c:v>
                </c:pt>
                <c:pt idx="27">
                  <c:v>1</c:v>
                </c:pt>
                <c:pt idx="28">
                  <c:v>1</c:v>
                </c:pt>
                <c:pt idx="29">
                  <c:v>0</c:v>
                </c:pt>
                <c:pt idx="30">
                  <c:v>0</c:v>
                </c:pt>
                <c:pt idx="31">
                  <c:v>1</c:v>
                </c:pt>
                <c:pt idx="32">
                  <c:v>2</c:v>
                </c:pt>
                <c:pt idx="33">
                  <c:v>1</c:v>
                </c:pt>
              </c:numCache>
            </c:numRef>
          </c:val>
          <c:smooth val="0"/>
          <c:extLst>
            <c:ext xmlns:c16="http://schemas.microsoft.com/office/drawing/2014/chart" uri="{C3380CC4-5D6E-409C-BE32-E72D297353CC}">
              <c16:uniqueId val="{00000005-176B-4D9B-9784-2CDBBD5FB064}"/>
            </c:ext>
          </c:extLst>
        </c:ser>
        <c:dLbls>
          <c:showLegendKey val="0"/>
          <c:showVal val="0"/>
          <c:showCatName val="0"/>
          <c:showSerName val="0"/>
          <c:showPercent val="0"/>
          <c:showBubbleSize val="0"/>
        </c:dLbls>
        <c:smooth val="0"/>
        <c:axId val="289893888"/>
        <c:axId val="289890936"/>
      </c:lineChart>
      <c:catAx>
        <c:axId val="289893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90936"/>
        <c:crosses val="autoZero"/>
        <c:auto val="1"/>
        <c:lblAlgn val="ctr"/>
        <c:lblOffset val="100"/>
        <c:noMultiLvlLbl val="0"/>
      </c:catAx>
      <c:valAx>
        <c:axId val="289890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93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Avanti Uruguay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2</c:v>
                </c:pt>
                <c:pt idx="2">
                  <c:v>2</c:v>
                </c:pt>
                <c:pt idx="3">
                  <c:v>6</c:v>
                </c:pt>
                <c:pt idx="4">
                  <c:v>2</c:v>
                </c:pt>
                <c:pt idx="5">
                  <c:v>4</c:v>
                </c:pt>
                <c:pt idx="6">
                  <c:v>1</c:v>
                </c:pt>
              </c:numCache>
            </c:numRef>
          </c:val>
          <c:extLst>
            <c:ext xmlns:c16="http://schemas.microsoft.com/office/drawing/2014/chart" uri="{C3380CC4-5D6E-409C-BE32-E72D297353CC}">
              <c16:uniqueId val="{00000000-3DFC-4C22-826A-37B855B96C68}"/>
            </c:ext>
          </c:extLst>
        </c:ser>
        <c:ser>
          <c:idx val="1"/>
          <c:order val="1"/>
          <c:tx>
            <c:strRef>
              <c:f>Sheet1!$C$1</c:f>
              <c:strCache>
                <c:ptCount val="1"/>
                <c:pt idx="0">
                  <c:v>Knorr Uruguay</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4</c:v>
                </c:pt>
                <c:pt idx="3">
                  <c:v>0</c:v>
                </c:pt>
                <c:pt idx="4">
                  <c:v>1</c:v>
                </c:pt>
                <c:pt idx="5">
                  <c:v>0</c:v>
                </c:pt>
                <c:pt idx="6">
                  <c:v>0</c:v>
                </c:pt>
              </c:numCache>
            </c:numRef>
          </c:val>
          <c:extLst>
            <c:ext xmlns:c16="http://schemas.microsoft.com/office/drawing/2014/chart" uri="{C3380CC4-5D6E-409C-BE32-E72D297353CC}">
              <c16:uniqueId val="{00000001-3DFC-4C22-826A-37B855B96C68}"/>
            </c:ext>
          </c:extLst>
        </c:ser>
        <c:ser>
          <c:idx val="2"/>
          <c:order val="2"/>
          <c:tx>
            <c:strRef>
              <c:f>Sheet1!$D$1</c:f>
              <c:strCache>
                <c:ptCount val="1"/>
                <c:pt idx="0">
                  <c:v>Alimentos Las Acacias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0</c:v>
                </c:pt>
                <c:pt idx="2">
                  <c:v>2</c:v>
                </c:pt>
                <c:pt idx="3">
                  <c:v>2</c:v>
                </c:pt>
                <c:pt idx="4">
                  <c:v>0</c:v>
                </c:pt>
                <c:pt idx="5">
                  <c:v>0</c:v>
                </c:pt>
                <c:pt idx="6">
                  <c:v>1</c:v>
                </c:pt>
              </c:numCache>
            </c:numRef>
          </c:val>
          <c:extLst>
            <c:ext xmlns:c16="http://schemas.microsoft.com/office/drawing/2014/chart" uri="{C3380CC4-5D6E-409C-BE32-E72D297353CC}">
              <c16:uniqueId val="{00000002-3DFC-4C22-826A-37B855B96C68}"/>
            </c:ext>
          </c:extLst>
        </c:ser>
        <c:ser>
          <c:idx val="3"/>
          <c:order val="3"/>
          <c:tx>
            <c:strRef>
              <c:f>Sheet1!$E$1</c:f>
              <c:strCache>
                <c:ptCount val="1"/>
                <c:pt idx="0">
                  <c:v>Knorr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3-3DFC-4C22-826A-37B855B96C68}"/>
            </c:ext>
          </c:extLst>
        </c:ser>
        <c:ser>
          <c:idx val="4"/>
          <c:order val="4"/>
          <c:tx>
            <c:strRef>
              <c:f>Sheet1!$F$1</c:f>
              <c:strCache>
                <c:ptCount val="1"/>
                <c:pt idx="0">
                  <c:v>Carozzi Me Encanta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c:v>
                </c:pt>
                <c:pt idx="1">
                  <c:v>7</c:v>
                </c:pt>
                <c:pt idx="2">
                  <c:v>3</c:v>
                </c:pt>
                <c:pt idx="3">
                  <c:v>2</c:v>
                </c:pt>
                <c:pt idx="4">
                  <c:v>5</c:v>
                </c:pt>
                <c:pt idx="5">
                  <c:v>3</c:v>
                </c:pt>
                <c:pt idx="6">
                  <c:v>5</c:v>
                </c:pt>
              </c:numCache>
            </c:numRef>
          </c:val>
          <c:extLst>
            <c:ext xmlns:c16="http://schemas.microsoft.com/office/drawing/2014/chart" uri="{C3380CC4-5D6E-409C-BE32-E72D297353CC}">
              <c16:uniqueId val="{00000004-3DFC-4C22-826A-37B855B96C68}"/>
            </c:ext>
          </c:extLst>
        </c:ser>
        <c:ser>
          <c:idx val="5"/>
          <c:order val="5"/>
          <c:tx>
            <c:strRef>
              <c:f>Sheet1!$G$1</c:f>
              <c:strCache>
                <c:ptCount val="1"/>
                <c:pt idx="0">
                  <c:v>Lucchetti</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5</c:v>
                </c:pt>
                <c:pt idx="2">
                  <c:v>6</c:v>
                </c:pt>
                <c:pt idx="3">
                  <c:v>4</c:v>
                </c:pt>
                <c:pt idx="4">
                  <c:v>4</c:v>
                </c:pt>
                <c:pt idx="5">
                  <c:v>4</c:v>
                </c:pt>
                <c:pt idx="6">
                  <c:v>0</c:v>
                </c:pt>
              </c:numCache>
            </c:numRef>
          </c:val>
          <c:extLst>
            <c:ext xmlns:c16="http://schemas.microsoft.com/office/drawing/2014/chart" uri="{C3380CC4-5D6E-409C-BE32-E72D297353CC}">
              <c16:uniqueId val="{00000005-3DFC-4C22-826A-37B855B96C68}"/>
            </c:ext>
          </c:extLst>
        </c:ser>
        <c:dLbls>
          <c:showLegendKey val="0"/>
          <c:showVal val="0"/>
          <c:showCatName val="0"/>
          <c:showSerName val="0"/>
          <c:showPercent val="0"/>
          <c:showBubbleSize val="0"/>
        </c:dLbls>
        <c:gapWidth val="219"/>
        <c:overlap val="-27"/>
        <c:axId val="289900120"/>
        <c:axId val="289903400"/>
      </c:barChart>
      <c:catAx>
        <c:axId val="289900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903400"/>
        <c:crosses val="autoZero"/>
        <c:auto val="1"/>
        <c:lblAlgn val="ctr"/>
        <c:lblOffset val="100"/>
        <c:noMultiLvlLbl val="0"/>
      </c:catAx>
      <c:valAx>
        <c:axId val="289903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900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Avanti Uruguay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0.51386523960107</c:v>
                </c:pt>
                <c:pt idx="1">
                  <c:v>0.10490148382389</c:v>
                </c:pt>
                <c:pt idx="2">
                  <c:v>0.23108732668449999</c:v>
                </c:pt>
                <c:pt idx="3">
                  <c:v>0.55288656450174001</c:v>
                </c:pt>
                <c:pt idx="4">
                  <c:v>0.69478229141327996</c:v>
                </c:pt>
                <c:pt idx="5">
                  <c:v>0.48041838968620998</c:v>
                </c:pt>
                <c:pt idx="6">
                  <c:v>7.6015567988323998E-2</c:v>
                </c:pt>
              </c:numCache>
            </c:numRef>
          </c:val>
          <c:extLst>
            <c:ext xmlns:c16="http://schemas.microsoft.com/office/drawing/2014/chart" uri="{C3380CC4-5D6E-409C-BE32-E72D297353CC}">
              <c16:uniqueId val="{00000000-8E1A-4442-B652-8CB5BA00D4FF}"/>
            </c:ext>
          </c:extLst>
        </c:ser>
        <c:ser>
          <c:idx val="1"/>
          <c:order val="1"/>
          <c:tx>
            <c:strRef>
              <c:f>Sheet1!$C$1</c:f>
              <c:strCache>
                <c:ptCount val="1"/>
                <c:pt idx="0">
                  <c:v>Knorr Uruguay</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2">
                  <c:v>0.12036327825802</c:v>
                </c:pt>
                <c:pt idx="4">
                  <c:v>0.44060254586570002</c:v>
                </c:pt>
              </c:numCache>
            </c:numRef>
          </c:val>
          <c:extLst>
            <c:ext xmlns:c16="http://schemas.microsoft.com/office/drawing/2014/chart" uri="{C3380CC4-5D6E-409C-BE32-E72D297353CC}">
              <c16:uniqueId val="{00000001-8E1A-4442-B652-8CB5BA00D4FF}"/>
            </c:ext>
          </c:extLst>
        </c:ser>
        <c:ser>
          <c:idx val="2"/>
          <c:order val="2"/>
          <c:tx>
            <c:strRef>
              <c:f>Sheet1!$D$1</c:f>
              <c:strCache>
                <c:ptCount val="1"/>
                <c:pt idx="0">
                  <c:v>Alimentos Las Acacias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4.2920129540754998E-2</c:v>
                </c:pt>
                <c:pt idx="2">
                  <c:v>4.4871044519879999E-2</c:v>
                </c:pt>
                <c:pt idx="3">
                  <c:v>7.4134769206758003E-2</c:v>
                </c:pt>
                <c:pt idx="6">
                  <c:v>5.8527449373756001E-2</c:v>
                </c:pt>
              </c:numCache>
            </c:numRef>
          </c:val>
          <c:extLst>
            <c:ext xmlns:c16="http://schemas.microsoft.com/office/drawing/2014/chart" uri="{C3380CC4-5D6E-409C-BE32-E72D297353CC}">
              <c16:uniqueId val="{00000002-8E1A-4442-B652-8CB5BA00D4FF}"/>
            </c:ext>
          </c:extLst>
        </c:ser>
        <c:ser>
          <c:idx val="3"/>
          <c:order val="3"/>
          <c:tx>
            <c:strRef>
              <c:f>Sheet1!$E$1</c:f>
              <c:strCache>
                <c:ptCount val="1"/>
                <c:pt idx="0">
                  <c:v>Knorr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numCache>
            </c:numRef>
          </c:val>
          <c:extLst>
            <c:ext xmlns:c16="http://schemas.microsoft.com/office/drawing/2014/chart" uri="{C3380CC4-5D6E-409C-BE32-E72D297353CC}">
              <c16:uniqueId val="{00000003-8E1A-4442-B652-8CB5BA00D4FF}"/>
            </c:ext>
          </c:extLst>
        </c:ser>
        <c:ser>
          <c:idx val="4"/>
          <c:order val="4"/>
          <c:tx>
            <c:strRef>
              <c:f>Sheet1!$F$1</c:f>
              <c:strCache>
                <c:ptCount val="1"/>
                <c:pt idx="0">
                  <c:v>Carozzi Me Encanta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7.3289269051322006E-2</c:v>
                </c:pt>
                <c:pt idx="1">
                  <c:v>9.3590313263718999E-2</c:v>
                </c:pt>
                <c:pt idx="2">
                  <c:v>0.68850440642819999</c:v>
                </c:pt>
                <c:pt idx="3">
                  <c:v>0.22672045101089</c:v>
                </c:pt>
                <c:pt idx="4">
                  <c:v>5.7834370139968998E-2</c:v>
                </c:pt>
                <c:pt idx="5">
                  <c:v>0.16637506480041001</c:v>
                </c:pt>
                <c:pt idx="6">
                  <c:v>3.3923017107309002E-2</c:v>
                </c:pt>
              </c:numCache>
            </c:numRef>
          </c:val>
          <c:extLst>
            <c:ext xmlns:c16="http://schemas.microsoft.com/office/drawing/2014/chart" uri="{C3380CC4-5D6E-409C-BE32-E72D297353CC}">
              <c16:uniqueId val="{00000004-8E1A-4442-B652-8CB5BA00D4FF}"/>
            </c:ext>
          </c:extLst>
        </c:ser>
        <c:ser>
          <c:idx val="5"/>
          <c:order val="5"/>
          <c:tx>
            <c:strRef>
              <c:f>Sheet1!$G$1</c:f>
              <c:strCache>
                <c:ptCount val="1"/>
                <c:pt idx="0">
                  <c:v>Lucchetti</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0.37564923497321001</c:v>
                </c:pt>
                <c:pt idx="1">
                  <c:v>0.54978639393077999</c:v>
                </c:pt>
                <c:pt idx="2">
                  <c:v>0.39730402010872001</c:v>
                </c:pt>
                <c:pt idx="3">
                  <c:v>3.7834586859386003E-2</c:v>
                </c:pt>
                <c:pt idx="4">
                  <c:v>2.5904025992278999E-2</c:v>
                </c:pt>
                <c:pt idx="5">
                  <c:v>1.0623102141944001E-2</c:v>
                </c:pt>
              </c:numCache>
            </c:numRef>
          </c:val>
          <c:extLst>
            <c:ext xmlns:c16="http://schemas.microsoft.com/office/drawing/2014/chart" uri="{C3380CC4-5D6E-409C-BE32-E72D297353CC}">
              <c16:uniqueId val="{00000005-8E1A-4442-B652-8CB5BA00D4FF}"/>
            </c:ext>
          </c:extLst>
        </c:ser>
        <c:dLbls>
          <c:showLegendKey val="0"/>
          <c:showVal val="0"/>
          <c:showCatName val="0"/>
          <c:showSerName val="0"/>
          <c:showPercent val="0"/>
          <c:showBubbleSize val="0"/>
        </c:dLbls>
        <c:gapWidth val="219"/>
        <c:overlap val="-27"/>
        <c:axId val="283940432"/>
        <c:axId val="283942400"/>
      </c:barChart>
      <c:catAx>
        <c:axId val="28394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42400"/>
        <c:crosses val="autoZero"/>
        <c:auto val="1"/>
        <c:lblAlgn val="ctr"/>
        <c:lblOffset val="100"/>
        <c:noMultiLvlLbl val="0"/>
      </c:catAx>
      <c:valAx>
        <c:axId val="283942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4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Avanti Uruguay</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0</c:v>
                </c:pt>
                <c:pt idx="2">
                  <c:v>0</c:v>
                </c:pt>
                <c:pt idx="3">
                  <c:v>0</c:v>
                </c:pt>
                <c:pt idx="4">
                  <c:v>0</c:v>
                </c:pt>
                <c:pt idx="5">
                  <c:v>0</c:v>
                </c:pt>
                <c:pt idx="6">
                  <c:v>0</c:v>
                </c:pt>
                <c:pt idx="7">
                  <c:v>0</c:v>
                </c:pt>
                <c:pt idx="8">
                  <c:v>0</c:v>
                </c:pt>
                <c:pt idx="9">
                  <c:v>0</c:v>
                </c:pt>
                <c:pt idx="10">
                  <c:v>0</c:v>
                </c:pt>
                <c:pt idx="11">
                  <c:v>0</c:v>
                </c:pt>
                <c:pt idx="12">
                  <c:v>1</c:v>
                </c:pt>
                <c:pt idx="13">
                  <c:v>10</c:v>
                </c:pt>
                <c:pt idx="14">
                  <c:v>3</c:v>
                </c:pt>
                <c:pt idx="15">
                  <c:v>2</c:v>
                </c:pt>
                <c:pt idx="16">
                  <c:v>1</c:v>
                </c:pt>
                <c:pt idx="17">
                  <c:v>0</c:v>
                </c:pt>
                <c:pt idx="18">
                  <c:v>0</c:v>
                </c:pt>
                <c:pt idx="19">
                  <c:v>0</c:v>
                </c:pt>
                <c:pt idx="20">
                  <c:v>0</c:v>
                </c:pt>
                <c:pt idx="21">
                  <c:v>1</c:v>
                </c:pt>
                <c:pt idx="22">
                  <c:v>0</c:v>
                </c:pt>
                <c:pt idx="23">
                  <c:v>0</c:v>
                </c:pt>
              </c:numCache>
            </c:numRef>
          </c:val>
          <c:smooth val="0"/>
          <c:extLst>
            <c:ext xmlns:c16="http://schemas.microsoft.com/office/drawing/2014/chart" uri="{C3380CC4-5D6E-409C-BE32-E72D297353CC}">
              <c16:uniqueId val="{00000000-1F74-4EAB-9311-E976424F6944}"/>
            </c:ext>
          </c:extLst>
        </c:ser>
        <c:ser>
          <c:idx val="1"/>
          <c:order val="1"/>
          <c:tx>
            <c:strRef>
              <c:f>Sheet1!$C$1</c:f>
              <c:strCache>
                <c:ptCount val="1"/>
                <c:pt idx="0">
                  <c:v>Knorr Uruguay</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1</c:v>
                </c:pt>
                <c:pt idx="14">
                  <c:v>0</c:v>
                </c:pt>
                <c:pt idx="15">
                  <c:v>0</c:v>
                </c:pt>
                <c:pt idx="16">
                  <c:v>1</c:v>
                </c:pt>
                <c:pt idx="17">
                  <c:v>1</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1-1F74-4EAB-9311-E976424F6944}"/>
            </c:ext>
          </c:extLst>
        </c:ser>
        <c:ser>
          <c:idx val="2"/>
          <c:order val="2"/>
          <c:tx>
            <c:strRef>
              <c:f>Sheet1!$D$1</c:f>
              <c:strCache>
                <c:ptCount val="1"/>
                <c:pt idx="0">
                  <c:v>Alimentos Las Acacias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1</c:v>
                </c:pt>
                <c:pt idx="14">
                  <c:v>0</c:v>
                </c:pt>
                <c:pt idx="15">
                  <c:v>1</c:v>
                </c:pt>
                <c:pt idx="16">
                  <c:v>0</c:v>
                </c:pt>
                <c:pt idx="17">
                  <c:v>3</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2-1F74-4EAB-9311-E976424F6944}"/>
            </c:ext>
          </c:extLst>
        </c:ser>
        <c:ser>
          <c:idx val="3"/>
          <c:order val="3"/>
          <c:tx>
            <c:strRef>
              <c:f>Sheet1!$E$1</c:f>
              <c:strCache>
                <c:ptCount val="1"/>
                <c:pt idx="0">
                  <c:v>Knorr</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1F74-4EAB-9311-E976424F6944}"/>
            </c:ext>
          </c:extLst>
        </c:ser>
        <c:ser>
          <c:idx val="4"/>
          <c:order val="4"/>
          <c:tx>
            <c:strRef>
              <c:f>Sheet1!$F$1</c:f>
              <c:strCache>
                <c:ptCount val="1"/>
                <c:pt idx="0">
                  <c:v>Carozzi Me Encanta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c:v>
                </c:pt>
                <c:pt idx="12">
                  <c:v>0</c:v>
                </c:pt>
                <c:pt idx="13">
                  <c:v>13</c:v>
                </c:pt>
                <c:pt idx="14">
                  <c:v>2</c:v>
                </c:pt>
                <c:pt idx="15">
                  <c:v>0</c:v>
                </c:pt>
                <c:pt idx="16">
                  <c:v>7</c:v>
                </c:pt>
                <c:pt idx="17">
                  <c:v>1</c:v>
                </c:pt>
                <c:pt idx="18">
                  <c:v>2</c:v>
                </c:pt>
                <c:pt idx="19">
                  <c:v>1</c:v>
                </c:pt>
                <c:pt idx="20">
                  <c:v>0</c:v>
                </c:pt>
                <c:pt idx="21">
                  <c:v>1</c:v>
                </c:pt>
                <c:pt idx="22">
                  <c:v>0</c:v>
                </c:pt>
                <c:pt idx="23">
                  <c:v>0</c:v>
                </c:pt>
              </c:numCache>
            </c:numRef>
          </c:val>
          <c:smooth val="0"/>
          <c:extLst>
            <c:ext xmlns:c16="http://schemas.microsoft.com/office/drawing/2014/chart" uri="{C3380CC4-5D6E-409C-BE32-E72D297353CC}">
              <c16:uniqueId val="{00000004-1F74-4EAB-9311-E976424F6944}"/>
            </c:ext>
          </c:extLst>
        </c:ser>
        <c:ser>
          <c:idx val="5"/>
          <c:order val="5"/>
          <c:tx>
            <c:strRef>
              <c:f>Sheet1!$G$1</c:f>
              <c:strCache>
                <c:ptCount val="1"/>
                <c:pt idx="0">
                  <c:v>Lucchetti</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10</c:v>
                </c:pt>
                <c:pt idx="14">
                  <c:v>12</c:v>
                </c:pt>
                <c:pt idx="15">
                  <c:v>1</c:v>
                </c:pt>
                <c:pt idx="16">
                  <c:v>1</c:v>
                </c:pt>
                <c:pt idx="17">
                  <c:v>0</c:v>
                </c:pt>
                <c:pt idx="18">
                  <c:v>2</c:v>
                </c:pt>
                <c:pt idx="19">
                  <c:v>0</c:v>
                </c:pt>
                <c:pt idx="20">
                  <c:v>1</c:v>
                </c:pt>
                <c:pt idx="21">
                  <c:v>0</c:v>
                </c:pt>
                <c:pt idx="22">
                  <c:v>0</c:v>
                </c:pt>
                <c:pt idx="23">
                  <c:v>0</c:v>
                </c:pt>
              </c:numCache>
            </c:numRef>
          </c:val>
          <c:smooth val="0"/>
          <c:extLst>
            <c:ext xmlns:c16="http://schemas.microsoft.com/office/drawing/2014/chart" uri="{C3380CC4-5D6E-409C-BE32-E72D297353CC}">
              <c16:uniqueId val="{00000005-1F74-4EAB-9311-E976424F6944}"/>
            </c:ext>
          </c:extLst>
        </c:ser>
        <c:dLbls>
          <c:showLegendKey val="0"/>
          <c:showVal val="0"/>
          <c:showCatName val="0"/>
          <c:showSerName val="0"/>
          <c:showPercent val="0"/>
          <c:showBubbleSize val="0"/>
        </c:dLbls>
        <c:smooth val="0"/>
        <c:axId val="243652792"/>
        <c:axId val="243653776"/>
      </c:lineChart>
      <c:catAx>
        <c:axId val="243652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653776"/>
        <c:crosses val="autoZero"/>
        <c:auto val="1"/>
        <c:lblAlgn val="ctr"/>
        <c:lblOffset val="100"/>
        <c:noMultiLvlLbl val="0"/>
      </c:catAx>
      <c:valAx>
        <c:axId val="243653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65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Avanti Uruguay</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6.0812454390658998E-3</c:v>
                </c:pt>
                <c:pt idx="1">
                  <c:v>0</c:v>
                </c:pt>
                <c:pt idx="2">
                  <c:v>0</c:v>
                </c:pt>
                <c:pt idx="3">
                  <c:v>0</c:v>
                </c:pt>
                <c:pt idx="4">
                  <c:v>0</c:v>
                </c:pt>
                <c:pt idx="5">
                  <c:v>0</c:v>
                </c:pt>
                <c:pt idx="6">
                  <c:v>0</c:v>
                </c:pt>
                <c:pt idx="7">
                  <c:v>0</c:v>
                </c:pt>
                <c:pt idx="8">
                  <c:v>0</c:v>
                </c:pt>
                <c:pt idx="9">
                  <c:v>0</c:v>
                </c:pt>
                <c:pt idx="10">
                  <c:v>0</c:v>
                </c:pt>
                <c:pt idx="11">
                  <c:v>0</c:v>
                </c:pt>
                <c:pt idx="12">
                  <c:v>1.2831427876429</c:v>
                </c:pt>
                <c:pt idx="13">
                  <c:v>0.34207005594745998</c:v>
                </c:pt>
                <c:pt idx="14">
                  <c:v>0.14290926781805</c:v>
                </c:pt>
                <c:pt idx="15">
                  <c:v>1.5689613232790001</c:v>
                </c:pt>
                <c:pt idx="16">
                  <c:v>0.11250304062272</c:v>
                </c:pt>
                <c:pt idx="17">
                  <c:v>0</c:v>
                </c:pt>
                <c:pt idx="18">
                  <c:v>0</c:v>
                </c:pt>
                <c:pt idx="19">
                  <c:v>0</c:v>
                </c:pt>
                <c:pt idx="20">
                  <c:v>0</c:v>
                </c:pt>
                <c:pt idx="21">
                  <c:v>1.5203113597665E-2</c:v>
                </c:pt>
                <c:pt idx="22">
                  <c:v>0</c:v>
                </c:pt>
                <c:pt idx="23">
                  <c:v>0</c:v>
                </c:pt>
              </c:numCache>
            </c:numRef>
          </c:val>
          <c:smooth val="0"/>
          <c:extLst>
            <c:ext xmlns:c16="http://schemas.microsoft.com/office/drawing/2014/chart" uri="{C3380CC4-5D6E-409C-BE32-E72D297353CC}">
              <c16:uniqueId val="{00000000-26A9-4ADE-B552-33DD12D2A205}"/>
            </c:ext>
          </c:extLst>
        </c:ser>
        <c:ser>
          <c:idx val="1"/>
          <c:order val="1"/>
          <c:tx>
            <c:strRef>
              <c:f>Sheet1!$C$1</c:f>
              <c:strCache>
                <c:ptCount val="1"/>
                <c:pt idx="0">
                  <c:v>Knorr Uruguay</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0.44060254586570002</c:v>
                </c:pt>
                <c:pt idx="13">
                  <c:v>0.15975489659700001</c:v>
                </c:pt>
                <c:pt idx="14">
                  <c:v>0</c:v>
                </c:pt>
                <c:pt idx="15">
                  <c:v>0</c:v>
                </c:pt>
                <c:pt idx="16">
                  <c:v>4.3768464821095998E-3</c:v>
                </c:pt>
                <c:pt idx="17">
                  <c:v>0.21665390086443001</c:v>
                </c:pt>
                <c:pt idx="18">
                  <c:v>0</c:v>
                </c:pt>
                <c:pt idx="19">
                  <c:v>0.10066746908852001</c:v>
                </c:pt>
                <c:pt idx="20">
                  <c:v>0</c:v>
                </c:pt>
                <c:pt idx="21">
                  <c:v>0</c:v>
                </c:pt>
                <c:pt idx="22">
                  <c:v>0</c:v>
                </c:pt>
                <c:pt idx="23">
                  <c:v>0</c:v>
                </c:pt>
              </c:numCache>
            </c:numRef>
          </c:val>
          <c:smooth val="0"/>
          <c:extLst>
            <c:ext xmlns:c16="http://schemas.microsoft.com/office/drawing/2014/chart" uri="{C3380CC4-5D6E-409C-BE32-E72D297353CC}">
              <c16:uniqueId val="{00000001-26A9-4ADE-B552-33DD12D2A205}"/>
            </c:ext>
          </c:extLst>
        </c:ser>
        <c:ser>
          <c:idx val="2"/>
          <c:order val="2"/>
          <c:tx>
            <c:strRef>
              <c:f>Sheet1!$D$1</c:f>
              <c:strCache>
                <c:ptCount val="1"/>
                <c:pt idx="0">
                  <c:v>Alimentos Las Acacias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5.8527449373756001E-2</c:v>
                </c:pt>
                <c:pt idx="13">
                  <c:v>3.9018299582504003E-2</c:v>
                </c:pt>
                <c:pt idx="14">
                  <c:v>0</c:v>
                </c:pt>
                <c:pt idx="15">
                  <c:v>8.5840259081508996E-2</c:v>
                </c:pt>
                <c:pt idx="16">
                  <c:v>0</c:v>
                </c:pt>
                <c:pt idx="17">
                  <c:v>5.3325009429421998E-2</c:v>
                </c:pt>
                <c:pt idx="18">
                  <c:v>0</c:v>
                </c:pt>
                <c:pt idx="19">
                  <c:v>3.9018299582504003E-2</c:v>
                </c:pt>
                <c:pt idx="20">
                  <c:v>0</c:v>
                </c:pt>
                <c:pt idx="21">
                  <c:v>0</c:v>
                </c:pt>
                <c:pt idx="22">
                  <c:v>0</c:v>
                </c:pt>
                <c:pt idx="23">
                  <c:v>0</c:v>
                </c:pt>
              </c:numCache>
            </c:numRef>
          </c:val>
          <c:smooth val="0"/>
          <c:extLst>
            <c:ext xmlns:c16="http://schemas.microsoft.com/office/drawing/2014/chart" uri="{C3380CC4-5D6E-409C-BE32-E72D297353CC}">
              <c16:uniqueId val="{00000002-26A9-4ADE-B552-33DD12D2A205}"/>
            </c:ext>
          </c:extLst>
        </c:ser>
        <c:ser>
          <c:idx val="3"/>
          <c:order val="3"/>
          <c:tx>
            <c:strRef>
              <c:f>Sheet1!$E$1</c:f>
              <c:strCache>
                <c:ptCount val="1"/>
                <c:pt idx="0">
                  <c:v>Knorr</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26A9-4ADE-B552-33DD12D2A205}"/>
            </c:ext>
          </c:extLst>
        </c:ser>
        <c:ser>
          <c:idx val="4"/>
          <c:order val="4"/>
          <c:tx>
            <c:strRef>
              <c:f>Sheet1!$F$1</c:f>
              <c:strCache>
                <c:ptCount val="1"/>
                <c:pt idx="0">
                  <c:v>Carozzi Me Encanta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0.18079315707620999</c:v>
                </c:pt>
                <c:pt idx="12">
                  <c:v>0</c:v>
                </c:pt>
                <c:pt idx="13">
                  <c:v>0.21724339035769999</c:v>
                </c:pt>
                <c:pt idx="14">
                  <c:v>0.12393079315708</c:v>
                </c:pt>
                <c:pt idx="15">
                  <c:v>0</c:v>
                </c:pt>
                <c:pt idx="16">
                  <c:v>8.8452566096423005E-2</c:v>
                </c:pt>
                <c:pt idx="17">
                  <c:v>2.9646189735614E-2</c:v>
                </c:pt>
                <c:pt idx="18">
                  <c:v>2.9403188180404001E-2</c:v>
                </c:pt>
                <c:pt idx="19">
                  <c:v>5.8320373250389003E-3</c:v>
                </c:pt>
                <c:pt idx="20">
                  <c:v>0</c:v>
                </c:pt>
                <c:pt idx="21">
                  <c:v>0.17058709175739001</c:v>
                </c:pt>
                <c:pt idx="22">
                  <c:v>0</c:v>
                </c:pt>
                <c:pt idx="23">
                  <c:v>0</c:v>
                </c:pt>
              </c:numCache>
            </c:numRef>
          </c:val>
          <c:smooth val="0"/>
          <c:extLst>
            <c:ext xmlns:c16="http://schemas.microsoft.com/office/drawing/2014/chart" uri="{C3380CC4-5D6E-409C-BE32-E72D297353CC}">
              <c16:uniqueId val="{00000004-26A9-4ADE-B552-33DD12D2A205}"/>
            </c:ext>
          </c:extLst>
        </c:ser>
        <c:ser>
          <c:idx val="5"/>
          <c:order val="5"/>
          <c:tx>
            <c:strRef>
              <c:f>Sheet1!$G$1</c:f>
              <c:strCache>
                <c:ptCount val="1"/>
                <c:pt idx="0">
                  <c:v>Lucchetti</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0.11119936457505999</c:v>
                </c:pt>
                <c:pt idx="14">
                  <c:v>0.38681711158398002</c:v>
                </c:pt>
                <c:pt idx="15">
                  <c:v>0.30725280041316</c:v>
                </c:pt>
                <c:pt idx="16">
                  <c:v>2.1246204283889E-2</c:v>
                </c:pt>
                <c:pt idx="17">
                  <c:v>0</c:v>
                </c:pt>
                <c:pt idx="18">
                  <c:v>0.41675246864551002</c:v>
                </c:pt>
                <c:pt idx="19">
                  <c:v>0</c:v>
                </c:pt>
                <c:pt idx="20">
                  <c:v>1.6996963427111E-2</c:v>
                </c:pt>
                <c:pt idx="21">
                  <c:v>0</c:v>
                </c:pt>
                <c:pt idx="22">
                  <c:v>0</c:v>
                </c:pt>
                <c:pt idx="23">
                  <c:v>0</c:v>
                </c:pt>
              </c:numCache>
            </c:numRef>
          </c:val>
          <c:smooth val="0"/>
          <c:extLst>
            <c:ext xmlns:c16="http://schemas.microsoft.com/office/drawing/2014/chart" uri="{C3380CC4-5D6E-409C-BE32-E72D297353CC}">
              <c16:uniqueId val="{00000005-26A9-4ADE-B552-33DD12D2A205}"/>
            </c:ext>
          </c:extLst>
        </c:ser>
        <c:dLbls>
          <c:showLegendKey val="0"/>
          <c:showVal val="0"/>
          <c:showCatName val="0"/>
          <c:showSerName val="0"/>
          <c:showPercent val="0"/>
          <c:showBubbleSize val="0"/>
        </c:dLbls>
        <c:smooth val="0"/>
        <c:axId val="169057920"/>
        <c:axId val="241177144"/>
      </c:lineChart>
      <c:catAx>
        <c:axId val="169057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177144"/>
        <c:crosses val="autoZero"/>
        <c:auto val="1"/>
        <c:lblAlgn val="ctr"/>
        <c:lblOffset val="100"/>
        <c:noMultiLvlLbl val="0"/>
      </c:catAx>
      <c:valAx>
        <c:axId val="241177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057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Sheet1!$A$2:$A$7</c:f>
              <c:strCache>
                <c:ptCount val="6"/>
                <c:pt idx="0">
                  <c:v>Avanti Uruguay</c:v>
                </c:pt>
                <c:pt idx="1">
                  <c:v>Knorr Uruguay</c:v>
                </c:pt>
                <c:pt idx="2">
                  <c:v>Alimentos Las Acacias</c:v>
                </c:pt>
                <c:pt idx="3">
                  <c:v>Knorr</c:v>
                </c:pt>
                <c:pt idx="4">
                  <c:v>Carozzi Me Encanta</c:v>
                </c:pt>
                <c:pt idx="5">
                  <c:v>Lucchetti</c:v>
                </c:pt>
              </c:strCache>
            </c:strRef>
          </c:cat>
          <c:val>
            <c:numRef>
              <c:f>Sheet1!$B$2:$B$7</c:f>
              <c:numCache>
                <c:formatCode>General</c:formatCode>
                <c:ptCount val="6"/>
                <c:pt idx="0">
                  <c:v>2070</c:v>
                </c:pt>
                <c:pt idx="1">
                  <c:v>944</c:v>
                </c:pt>
                <c:pt idx="2">
                  <c:v>74</c:v>
                </c:pt>
                <c:pt idx="3">
                  <c:v>0</c:v>
                </c:pt>
                <c:pt idx="4">
                  <c:v>6973</c:v>
                </c:pt>
                <c:pt idx="5">
                  <c:v>11427</c:v>
                </c:pt>
              </c:numCache>
            </c:numRef>
          </c:val>
          <c:extLst>
            <c:ext xmlns:c16="http://schemas.microsoft.com/office/drawing/2014/chart" uri="{C3380CC4-5D6E-409C-BE32-E72D297353CC}">
              <c16:uniqueId val="{00000000-FD73-42EA-9EC3-312E94673186}"/>
            </c:ext>
          </c:extLst>
        </c:ser>
        <c:ser>
          <c:idx val="1"/>
          <c:order val="1"/>
          <c:tx>
            <c:strRef>
              <c:f>Sheet1!$C$1</c:f>
              <c:strCache>
                <c:ptCount val="1"/>
                <c:pt idx="0">
                  <c:v>Love</c:v>
                </c:pt>
              </c:strCache>
            </c:strRef>
          </c:tx>
          <c:spPr>
            <a:solidFill>
              <a:schemeClr val="accent2"/>
            </a:solidFill>
            <a:ln>
              <a:noFill/>
            </a:ln>
            <a:effectLst/>
          </c:spPr>
          <c:invertIfNegative val="0"/>
          <c:cat>
            <c:strRef>
              <c:f>Sheet1!$A$2:$A$7</c:f>
              <c:strCache>
                <c:ptCount val="6"/>
                <c:pt idx="0">
                  <c:v>Avanti Uruguay</c:v>
                </c:pt>
                <c:pt idx="1">
                  <c:v>Knorr Uruguay</c:v>
                </c:pt>
                <c:pt idx="2">
                  <c:v>Alimentos Las Acacias</c:v>
                </c:pt>
                <c:pt idx="3">
                  <c:v>Knorr</c:v>
                </c:pt>
                <c:pt idx="4">
                  <c:v>Carozzi Me Encanta</c:v>
                </c:pt>
                <c:pt idx="5">
                  <c:v>Lucchetti</c:v>
                </c:pt>
              </c:strCache>
            </c:strRef>
          </c:cat>
          <c:val>
            <c:numRef>
              <c:f>Sheet1!$C$2:$C$7</c:f>
              <c:numCache>
                <c:formatCode>General</c:formatCode>
                <c:ptCount val="6"/>
                <c:pt idx="0">
                  <c:v>95</c:v>
                </c:pt>
                <c:pt idx="1">
                  <c:v>40</c:v>
                </c:pt>
                <c:pt idx="2">
                  <c:v>5</c:v>
                </c:pt>
                <c:pt idx="3">
                  <c:v>0</c:v>
                </c:pt>
                <c:pt idx="4">
                  <c:v>583</c:v>
                </c:pt>
                <c:pt idx="5">
                  <c:v>689</c:v>
                </c:pt>
              </c:numCache>
            </c:numRef>
          </c:val>
          <c:extLst>
            <c:ext xmlns:c16="http://schemas.microsoft.com/office/drawing/2014/chart" uri="{C3380CC4-5D6E-409C-BE32-E72D297353CC}">
              <c16:uniqueId val="{00000001-FD73-42EA-9EC3-312E94673186}"/>
            </c:ext>
          </c:extLst>
        </c:ser>
        <c:ser>
          <c:idx val="2"/>
          <c:order val="2"/>
          <c:tx>
            <c:strRef>
              <c:f>Sheet1!$D$1</c:f>
              <c:strCache>
                <c:ptCount val="1"/>
                <c:pt idx="0">
                  <c:v>Haha</c:v>
                </c:pt>
              </c:strCache>
            </c:strRef>
          </c:tx>
          <c:spPr>
            <a:solidFill>
              <a:schemeClr val="accent3"/>
            </a:solidFill>
            <a:ln>
              <a:noFill/>
            </a:ln>
            <a:effectLst/>
          </c:spPr>
          <c:invertIfNegative val="0"/>
          <c:cat>
            <c:strRef>
              <c:f>Sheet1!$A$2:$A$7</c:f>
              <c:strCache>
                <c:ptCount val="6"/>
                <c:pt idx="0">
                  <c:v>Avanti Uruguay</c:v>
                </c:pt>
                <c:pt idx="1">
                  <c:v>Knorr Uruguay</c:v>
                </c:pt>
                <c:pt idx="2">
                  <c:v>Alimentos Las Acacias</c:v>
                </c:pt>
                <c:pt idx="3">
                  <c:v>Knorr</c:v>
                </c:pt>
                <c:pt idx="4">
                  <c:v>Carozzi Me Encanta</c:v>
                </c:pt>
                <c:pt idx="5">
                  <c:v>Lucchetti</c:v>
                </c:pt>
              </c:strCache>
            </c:strRef>
          </c:cat>
          <c:val>
            <c:numRef>
              <c:f>Sheet1!$D$2:$D$7</c:f>
              <c:numCache>
                <c:formatCode>General</c:formatCode>
                <c:ptCount val="6"/>
                <c:pt idx="0">
                  <c:v>1</c:v>
                </c:pt>
                <c:pt idx="1">
                  <c:v>8</c:v>
                </c:pt>
                <c:pt idx="2">
                  <c:v>0</c:v>
                </c:pt>
                <c:pt idx="3">
                  <c:v>0</c:v>
                </c:pt>
                <c:pt idx="4">
                  <c:v>92</c:v>
                </c:pt>
                <c:pt idx="5">
                  <c:v>59</c:v>
                </c:pt>
              </c:numCache>
            </c:numRef>
          </c:val>
          <c:extLst>
            <c:ext xmlns:c16="http://schemas.microsoft.com/office/drawing/2014/chart" uri="{C3380CC4-5D6E-409C-BE32-E72D297353CC}">
              <c16:uniqueId val="{00000002-FD73-42EA-9EC3-312E94673186}"/>
            </c:ext>
          </c:extLst>
        </c:ser>
        <c:ser>
          <c:idx val="3"/>
          <c:order val="3"/>
          <c:tx>
            <c:strRef>
              <c:f>Sheet1!$E$1</c:f>
              <c:strCache>
                <c:ptCount val="1"/>
                <c:pt idx="0">
                  <c:v>Wow</c:v>
                </c:pt>
              </c:strCache>
            </c:strRef>
          </c:tx>
          <c:spPr>
            <a:solidFill>
              <a:schemeClr val="accent4"/>
            </a:solidFill>
            <a:ln>
              <a:noFill/>
            </a:ln>
            <a:effectLst/>
          </c:spPr>
          <c:invertIfNegative val="0"/>
          <c:cat>
            <c:strRef>
              <c:f>Sheet1!$A$2:$A$7</c:f>
              <c:strCache>
                <c:ptCount val="6"/>
                <c:pt idx="0">
                  <c:v>Avanti Uruguay</c:v>
                </c:pt>
                <c:pt idx="1">
                  <c:v>Knorr Uruguay</c:v>
                </c:pt>
                <c:pt idx="2">
                  <c:v>Alimentos Las Acacias</c:v>
                </c:pt>
                <c:pt idx="3">
                  <c:v>Knorr</c:v>
                </c:pt>
                <c:pt idx="4">
                  <c:v>Carozzi Me Encanta</c:v>
                </c:pt>
                <c:pt idx="5">
                  <c:v>Lucchetti</c:v>
                </c:pt>
              </c:strCache>
            </c:strRef>
          </c:cat>
          <c:val>
            <c:numRef>
              <c:f>Sheet1!$E$2:$E$7</c:f>
              <c:numCache>
                <c:formatCode>General</c:formatCode>
                <c:ptCount val="6"/>
                <c:pt idx="0">
                  <c:v>3</c:v>
                </c:pt>
                <c:pt idx="1">
                  <c:v>1</c:v>
                </c:pt>
                <c:pt idx="2">
                  <c:v>0</c:v>
                </c:pt>
                <c:pt idx="3">
                  <c:v>0</c:v>
                </c:pt>
                <c:pt idx="4">
                  <c:v>23</c:v>
                </c:pt>
                <c:pt idx="5">
                  <c:v>32</c:v>
                </c:pt>
              </c:numCache>
            </c:numRef>
          </c:val>
          <c:extLst>
            <c:ext xmlns:c16="http://schemas.microsoft.com/office/drawing/2014/chart" uri="{C3380CC4-5D6E-409C-BE32-E72D297353CC}">
              <c16:uniqueId val="{00000003-FD73-42EA-9EC3-312E94673186}"/>
            </c:ext>
          </c:extLst>
        </c:ser>
        <c:ser>
          <c:idx val="4"/>
          <c:order val="4"/>
          <c:tx>
            <c:strRef>
              <c:f>Sheet1!$F$1</c:f>
              <c:strCache>
                <c:ptCount val="1"/>
                <c:pt idx="0">
                  <c:v>Sad</c:v>
                </c:pt>
              </c:strCache>
            </c:strRef>
          </c:tx>
          <c:spPr>
            <a:solidFill>
              <a:schemeClr val="accent5"/>
            </a:solidFill>
            <a:ln>
              <a:noFill/>
            </a:ln>
            <a:effectLst/>
          </c:spPr>
          <c:invertIfNegative val="0"/>
          <c:cat>
            <c:strRef>
              <c:f>Sheet1!$A$2:$A$7</c:f>
              <c:strCache>
                <c:ptCount val="6"/>
                <c:pt idx="0">
                  <c:v>Avanti Uruguay</c:v>
                </c:pt>
                <c:pt idx="1">
                  <c:v>Knorr Uruguay</c:v>
                </c:pt>
                <c:pt idx="2">
                  <c:v>Alimentos Las Acacias</c:v>
                </c:pt>
                <c:pt idx="3">
                  <c:v>Knorr</c:v>
                </c:pt>
                <c:pt idx="4">
                  <c:v>Carozzi Me Encanta</c:v>
                </c:pt>
                <c:pt idx="5">
                  <c:v>Lucchetti</c:v>
                </c:pt>
              </c:strCache>
            </c:strRef>
          </c:cat>
          <c:val>
            <c:numRef>
              <c:f>Sheet1!$F$2:$F$7</c:f>
              <c:numCache>
                <c:formatCode>General</c:formatCode>
                <c:ptCount val="6"/>
                <c:pt idx="0">
                  <c:v>0</c:v>
                </c:pt>
                <c:pt idx="1">
                  <c:v>1</c:v>
                </c:pt>
                <c:pt idx="2">
                  <c:v>0</c:v>
                </c:pt>
                <c:pt idx="3">
                  <c:v>0</c:v>
                </c:pt>
                <c:pt idx="4">
                  <c:v>9</c:v>
                </c:pt>
                <c:pt idx="5">
                  <c:v>1</c:v>
                </c:pt>
              </c:numCache>
            </c:numRef>
          </c:val>
          <c:extLst>
            <c:ext xmlns:c16="http://schemas.microsoft.com/office/drawing/2014/chart" uri="{C3380CC4-5D6E-409C-BE32-E72D297353CC}">
              <c16:uniqueId val="{00000004-FD73-42EA-9EC3-312E94673186}"/>
            </c:ext>
          </c:extLst>
        </c:ser>
        <c:ser>
          <c:idx val="5"/>
          <c:order val="5"/>
          <c:tx>
            <c:strRef>
              <c:f>Sheet1!$G$1</c:f>
              <c:strCache>
                <c:ptCount val="1"/>
                <c:pt idx="0">
                  <c:v>Angry</c:v>
                </c:pt>
              </c:strCache>
            </c:strRef>
          </c:tx>
          <c:spPr>
            <a:solidFill>
              <a:schemeClr val="accent6"/>
            </a:solidFill>
            <a:ln>
              <a:noFill/>
            </a:ln>
            <a:effectLst/>
          </c:spPr>
          <c:invertIfNegative val="0"/>
          <c:cat>
            <c:strRef>
              <c:f>Sheet1!$A$2:$A$7</c:f>
              <c:strCache>
                <c:ptCount val="6"/>
                <c:pt idx="0">
                  <c:v>Avanti Uruguay</c:v>
                </c:pt>
                <c:pt idx="1">
                  <c:v>Knorr Uruguay</c:v>
                </c:pt>
                <c:pt idx="2">
                  <c:v>Alimentos Las Acacias</c:v>
                </c:pt>
                <c:pt idx="3">
                  <c:v>Knorr</c:v>
                </c:pt>
                <c:pt idx="4">
                  <c:v>Carozzi Me Encanta</c:v>
                </c:pt>
                <c:pt idx="5">
                  <c:v>Lucchetti</c:v>
                </c:pt>
              </c:strCache>
            </c:strRef>
          </c:cat>
          <c:val>
            <c:numRef>
              <c:f>Sheet1!$G$2:$G$7</c:f>
              <c:numCache>
                <c:formatCode>General</c:formatCode>
                <c:ptCount val="6"/>
                <c:pt idx="0">
                  <c:v>0</c:v>
                </c:pt>
                <c:pt idx="1">
                  <c:v>1</c:v>
                </c:pt>
                <c:pt idx="2">
                  <c:v>0</c:v>
                </c:pt>
                <c:pt idx="3">
                  <c:v>0</c:v>
                </c:pt>
                <c:pt idx="4">
                  <c:v>4</c:v>
                </c:pt>
                <c:pt idx="5">
                  <c:v>7</c:v>
                </c:pt>
              </c:numCache>
            </c:numRef>
          </c:val>
          <c:extLst>
            <c:ext xmlns:c16="http://schemas.microsoft.com/office/drawing/2014/chart" uri="{C3380CC4-5D6E-409C-BE32-E72D297353CC}">
              <c16:uniqueId val="{00000005-FD73-42EA-9EC3-312E9467318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Sheet1!$A$2:$A$7</c:f>
              <c:strCache>
                <c:ptCount val="6"/>
                <c:pt idx="0">
                  <c:v>Avanti Uruguay</c:v>
                </c:pt>
                <c:pt idx="1">
                  <c:v>Knorr Uruguay</c:v>
                </c:pt>
                <c:pt idx="2">
                  <c:v>Alimentos Las Acacias</c:v>
                </c:pt>
                <c:pt idx="3">
                  <c:v>Knorr</c:v>
                </c:pt>
                <c:pt idx="4">
                  <c:v>Carozzi Me Encanta</c:v>
                </c:pt>
                <c:pt idx="5">
                  <c:v>Lucchetti</c:v>
                </c:pt>
              </c:strCache>
            </c:strRef>
          </c:cat>
          <c:val>
            <c:numRef>
              <c:f>Sheet1!$H$2:$H$7</c:f>
              <c:numCache>
                <c:formatCode>General</c:formatCode>
                <c:ptCount val="6"/>
                <c:pt idx="0">
                  <c:v>267</c:v>
                </c:pt>
                <c:pt idx="1">
                  <c:v>35</c:v>
                </c:pt>
                <c:pt idx="2">
                  <c:v>1</c:v>
                </c:pt>
                <c:pt idx="3">
                  <c:v>0</c:v>
                </c:pt>
                <c:pt idx="4">
                  <c:v>1049</c:v>
                </c:pt>
                <c:pt idx="5">
                  <c:v>8260</c:v>
                </c:pt>
              </c:numCache>
            </c:numRef>
          </c:val>
          <c:extLst>
            <c:ext xmlns:c16="http://schemas.microsoft.com/office/drawing/2014/chart" uri="{C3380CC4-5D6E-409C-BE32-E72D297353CC}">
              <c16:uniqueId val="{00000006-FD73-42EA-9EC3-312E9467318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Sheet1!$A$2:$A$7</c:f>
              <c:strCache>
                <c:ptCount val="6"/>
                <c:pt idx="0">
                  <c:v>Avanti Uruguay</c:v>
                </c:pt>
                <c:pt idx="1">
                  <c:v>Knorr Uruguay</c:v>
                </c:pt>
                <c:pt idx="2">
                  <c:v>Alimentos Las Acacias</c:v>
                </c:pt>
                <c:pt idx="3">
                  <c:v>Knorr</c:v>
                </c:pt>
                <c:pt idx="4">
                  <c:v>Carozzi Me Encanta</c:v>
                </c:pt>
                <c:pt idx="5">
                  <c:v>Lucchetti</c:v>
                </c:pt>
              </c:strCache>
            </c:strRef>
          </c:cat>
          <c:val>
            <c:numRef>
              <c:f>Sheet1!$I$2:$I$7</c:f>
              <c:numCache>
                <c:formatCode>General</c:formatCode>
                <c:ptCount val="6"/>
                <c:pt idx="0">
                  <c:v>328</c:v>
                </c:pt>
                <c:pt idx="1">
                  <c:v>234</c:v>
                </c:pt>
                <c:pt idx="2">
                  <c:v>18</c:v>
                </c:pt>
                <c:pt idx="3">
                  <c:v>0</c:v>
                </c:pt>
                <c:pt idx="4">
                  <c:v>523</c:v>
                </c:pt>
                <c:pt idx="5">
                  <c:v>735</c:v>
                </c:pt>
              </c:numCache>
            </c:numRef>
          </c:val>
          <c:extLst>
            <c:ext xmlns:c16="http://schemas.microsoft.com/office/drawing/2014/chart" uri="{C3380CC4-5D6E-409C-BE32-E72D297353CC}">
              <c16:uniqueId val="{00000007-FD73-42EA-9EC3-312E94673186}"/>
            </c:ext>
          </c:extLst>
        </c:ser>
        <c:dLbls>
          <c:showLegendKey val="0"/>
          <c:showVal val="0"/>
          <c:showCatName val="0"/>
          <c:showSerName val="0"/>
          <c:showPercent val="0"/>
          <c:showBubbleSize val="0"/>
        </c:dLbls>
        <c:gapWidth val="150"/>
        <c:overlap val="100"/>
        <c:axId val="283992712"/>
        <c:axId val="283996648"/>
      </c:barChart>
      <c:catAx>
        <c:axId val="283992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96648"/>
        <c:crosses val="autoZero"/>
        <c:auto val="1"/>
        <c:lblAlgn val="ctr"/>
        <c:lblOffset val="100"/>
        <c:noMultiLvlLbl val="0"/>
      </c:catAx>
      <c:valAx>
        <c:axId val="283996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92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Avanti Uruguay</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29EB-49B1-9A24-04494C93B842}"/>
            </c:ext>
          </c:extLst>
        </c:ser>
        <c:ser>
          <c:idx val="1"/>
          <c:order val="1"/>
          <c:tx>
            <c:strRef>
              <c:f>Sheet1!$C$1</c:f>
              <c:strCache>
                <c:ptCount val="1"/>
                <c:pt idx="0">
                  <c:v>Knorr Uruguay</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29EB-49B1-9A24-04494C93B842}"/>
            </c:ext>
          </c:extLst>
        </c:ser>
        <c:ser>
          <c:idx val="2"/>
          <c:order val="2"/>
          <c:tx>
            <c:strRef>
              <c:f>Sheet1!$D$1</c:f>
              <c:strCache>
                <c:ptCount val="1"/>
                <c:pt idx="0">
                  <c:v>Alimentos Las Acacias</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29EB-49B1-9A24-04494C93B842}"/>
            </c:ext>
          </c:extLst>
        </c:ser>
        <c:ser>
          <c:idx val="3"/>
          <c:order val="3"/>
          <c:tx>
            <c:strRef>
              <c:f>Sheet1!$E$1</c:f>
              <c:strCache>
                <c:ptCount val="1"/>
                <c:pt idx="0">
                  <c:v>Knorr</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0</c:v>
                </c:pt>
                <c:pt idx="3">
                  <c:v>1</c:v>
                </c:pt>
                <c:pt idx="4">
                  <c:v>0</c:v>
                </c:pt>
              </c:numCache>
            </c:numRef>
          </c:val>
          <c:extLst>
            <c:ext xmlns:c16="http://schemas.microsoft.com/office/drawing/2014/chart" uri="{C3380CC4-5D6E-409C-BE32-E72D297353CC}">
              <c16:uniqueId val="{00000003-29EB-49B1-9A24-04494C93B842}"/>
            </c:ext>
          </c:extLst>
        </c:ser>
        <c:ser>
          <c:idx val="4"/>
          <c:order val="4"/>
          <c:tx>
            <c:strRef>
              <c:f>Sheet1!$F$1</c:f>
              <c:strCache>
                <c:ptCount val="1"/>
                <c:pt idx="0">
                  <c:v>Carozzi Me Encanta</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29EB-49B1-9A24-04494C93B842}"/>
            </c:ext>
          </c:extLst>
        </c:ser>
        <c:ser>
          <c:idx val="5"/>
          <c:order val="5"/>
          <c:tx>
            <c:strRef>
              <c:f>Sheet1!$G$1</c:f>
              <c:strCache>
                <c:ptCount val="1"/>
                <c:pt idx="0">
                  <c:v>Lucchetti</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1</c:v>
                </c:pt>
                <c:pt idx="1">
                  <c:v>0</c:v>
                </c:pt>
                <c:pt idx="2">
                  <c:v>0</c:v>
                </c:pt>
                <c:pt idx="3">
                  <c:v>0</c:v>
                </c:pt>
                <c:pt idx="4">
                  <c:v>1</c:v>
                </c:pt>
              </c:numCache>
            </c:numRef>
          </c:val>
          <c:extLst>
            <c:ext xmlns:c16="http://schemas.microsoft.com/office/drawing/2014/chart" uri="{C3380CC4-5D6E-409C-BE32-E72D297353CC}">
              <c16:uniqueId val="{00000005-29EB-49B1-9A24-04494C93B842}"/>
            </c:ext>
          </c:extLst>
        </c:ser>
        <c:dLbls>
          <c:showLegendKey val="0"/>
          <c:showVal val="0"/>
          <c:showCatName val="0"/>
          <c:showSerName val="0"/>
          <c:showPercent val="0"/>
          <c:showBubbleSize val="0"/>
        </c:dLbls>
        <c:gapWidth val="219"/>
        <c:overlap val="-27"/>
        <c:axId val="283992056"/>
        <c:axId val="283992384"/>
      </c:barChart>
      <c:catAx>
        <c:axId val="283992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92384"/>
        <c:crosses val="autoZero"/>
        <c:auto val="1"/>
        <c:lblAlgn val="ctr"/>
        <c:lblOffset val="100"/>
        <c:noMultiLvlLbl val="0"/>
      </c:catAx>
      <c:valAx>
        <c:axId val="28399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9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Sheet1!$A$2:$A$7</c:f>
              <c:strCache>
                <c:ptCount val="6"/>
                <c:pt idx="0">
                  <c:v>Avanti Uruguay</c:v>
                </c:pt>
                <c:pt idx="1">
                  <c:v>Knorr Uruguay</c:v>
                </c:pt>
                <c:pt idx="2">
                  <c:v>Alimentos Las Acacias</c:v>
                </c:pt>
                <c:pt idx="3">
                  <c:v>Knorr</c:v>
                </c:pt>
                <c:pt idx="4">
                  <c:v>Carozzi Me Encanta</c:v>
                </c:pt>
                <c:pt idx="5">
                  <c:v>Lucchetti</c:v>
                </c:pt>
              </c:strCache>
            </c:strRef>
          </c:cat>
          <c:val>
            <c:numRef>
              <c:f>Sheet1!$B$2:$B$7</c:f>
              <c:numCache>
                <c:formatCode>General</c:formatCode>
                <c:ptCount val="6"/>
                <c:pt idx="0">
                  <c:v>3</c:v>
                </c:pt>
                <c:pt idx="1">
                  <c:v>0</c:v>
                </c:pt>
                <c:pt idx="2">
                  <c:v>0</c:v>
                </c:pt>
                <c:pt idx="3">
                  <c:v>0</c:v>
                </c:pt>
                <c:pt idx="4">
                  <c:v>4</c:v>
                </c:pt>
                <c:pt idx="5">
                  <c:v>5</c:v>
                </c:pt>
              </c:numCache>
            </c:numRef>
          </c:val>
          <c:extLst>
            <c:ext xmlns:c16="http://schemas.microsoft.com/office/drawing/2014/chart" uri="{C3380CC4-5D6E-409C-BE32-E72D297353CC}">
              <c16:uniqueId val="{00000000-2398-4CF1-A465-9037B29C27EC}"/>
            </c:ext>
          </c:extLst>
        </c:ser>
        <c:ser>
          <c:idx val="1"/>
          <c:order val="1"/>
          <c:tx>
            <c:strRef>
              <c:f>Sheet1!$C$1</c:f>
              <c:strCache>
                <c:ptCount val="1"/>
                <c:pt idx="0">
                  <c:v>Photo</c:v>
                </c:pt>
              </c:strCache>
            </c:strRef>
          </c:tx>
          <c:spPr>
            <a:solidFill>
              <a:schemeClr val="accent2"/>
            </a:solidFill>
            <a:ln>
              <a:noFill/>
            </a:ln>
            <a:effectLst/>
          </c:spPr>
          <c:invertIfNegative val="0"/>
          <c:cat>
            <c:strRef>
              <c:f>Sheet1!$A$2:$A$7</c:f>
              <c:strCache>
                <c:ptCount val="6"/>
                <c:pt idx="0">
                  <c:v>Avanti Uruguay</c:v>
                </c:pt>
                <c:pt idx="1">
                  <c:v>Knorr Uruguay</c:v>
                </c:pt>
                <c:pt idx="2">
                  <c:v>Alimentos Las Acacias</c:v>
                </c:pt>
                <c:pt idx="3">
                  <c:v>Knorr</c:v>
                </c:pt>
                <c:pt idx="4">
                  <c:v>Carozzi Me Encanta</c:v>
                </c:pt>
                <c:pt idx="5">
                  <c:v>Lucchetti</c:v>
                </c:pt>
              </c:strCache>
            </c:strRef>
          </c:cat>
          <c:val>
            <c:numRef>
              <c:f>Sheet1!$C$2:$C$7</c:f>
              <c:numCache>
                <c:formatCode>General</c:formatCode>
                <c:ptCount val="6"/>
                <c:pt idx="0">
                  <c:v>15</c:v>
                </c:pt>
                <c:pt idx="1">
                  <c:v>3</c:v>
                </c:pt>
                <c:pt idx="2">
                  <c:v>6</c:v>
                </c:pt>
                <c:pt idx="3">
                  <c:v>0</c:v>
                </c:pt>
                <c:pt idx="4">
                  <c:v>21</c:v>
                </c:pt>
                <c:pt idx="5">
                  <c:v>22</c:v>
                </c:pt>
              </c:numCache>
            </c:numRef>
          </c:val>
          <c:extLst>
            <c:ext xmlns:c16="http://schemas.microsoft.com/office/drawing/2014/chart" uri="{C3380CC4-5D6E-409C-BE32-E72D297353CC}">
              <c16:uniqueId val="{00000001-2398-4CF1-A465-9037B29C27EC}"/>
            </c:ext>
          </c:extLst>
        </c:ser>
        <c:ser>
          <c:idx val="2"/>
          <c:order val="2"/>
          <c:tx>
            <c:strRef>
              <c:f>Sheet1!$D$1</c:f>
              <c:strCache>
                <c:ptCount val="1"/>
                <c:pt idx="0">
                  <c:v>Video</c:v>
                </c:pt>
              </c:strCache>
            </c:strRef>
          </c:tx>
          <c:spPr>
            <a:solidFill>
              <a:schemeClr val="accent3"/>
            </a:solidFill>
            <a:ln>
              <a:noFill/>
            </a:ln>
            <a:effectLst/>
          </c:spPr>
          <c:invertIfNegative val="0"/>
          <c:cat>
            <c:strRef>
              <c:f>Sheet1!$A$2:$A$7</c:f>
              <c:strCache>
                <c:ptCount val="6"/>
                <c:pt idx="0">
                  <c:v>Avanti Uruguay</c:v>
                </c:pt>
                <c:pt idx="1">
                  <c:v>Knorr Uruguay</c:v>
                </c:pt>
                <c:pt idx="2">
                  <c:v>Alimentos Las Acacias</c:v>
                </c:pt>
                <c:pt idx="3">
                  <c:v>Knorr</c:v>
                </c:pt>
                <c:pt idx="4">
                  <c:v>Carozzi Me Encanta</c:v>
                </c:pt>
                <c:pt idx="5">
                  <c:v>Lucchetti</c:v>
                </c:pt>
              </c:strCache>
            </c:strRef>
          </c:cat>
          <c:val>
            <c:numRef>
              <c:f>Sheet1!$D$2:$D$7</c:f>
              <c:numCache>
                <c:formatCode>General</c:formatCode>
                <c:ptCount val="6"/>
                <c:pt idx="0">
                  <c:v>1</c:v>
                </c:pt>
                <c:pt idx="1">
                  <c:v>2</c:v>
                </c:pt>
                <c:pt idx="2">
                  <c:v>1</c:v>
                </c:pt>
                <c:pt idx="3">
                  <c:v>0</c:v>
                </c:pt>
                <c:pt idx="4">
                  <c:v>5</c:v>
                </c:pt>
                <c:pt idx="5">
                  <c:v>0</c:v>
                </c:pt>
              </c:numCache>
            </c:numRef>
          </c:val>
          <c:extLst>
            <c:ext xmlns:c16="http://schemas.microsoft.com/office/drawing/2014/chart" uri="{C3380CC4-5D6E-409C-BE32-E72D297353CC}">
              <c16:uniqueId val="{00000002-2398-4CF1-A465-9037B29C27EC}"/>
            </c:ext>
          </c:extLst>
        </c:ser>
        <c:dLbls>
          <c:showLegendKey val="0"/>
          <c:showVal val="0"/>
          <c:showCatName val="0"/>
          <c:showSerName val="0"/>
          <c:showPercent val="0"/>
          <c:showBubbleSize val="0"/>
        </c:dLbls>
        <c:gapWidth val="150"/>
        <c:overlap val="100"/>
        <c:axId val="291747112"/>
        <c:axId val="291745472"/>
      </c:barChart>
      <c:catAx>
        <c:axId val="291747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745472"/>
        <c:crosses val="autoZero"/>
        <c:auto val="1"/>
        <c:lblAlgn val="ctr"/>
        <c:lblOffset val="100"/>
        <c:noMultiLvlLbl val="0"/>
      </c:catAx>
      <c:valAx>
        <c:axId val="2917454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747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Avanti Uruguay</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5.7754996749692998E-2</c:v>
                </c:pt>
                <c:pt idx="2">
                  <c:v>0.4308791971273</c:v>
                </c:pt>
                <c:pt idx="3">
                  <c:v>0</c:v>
                </c:pt>
                <c:pt idx="4">
                  <c:v>1.8182933186153001</c:v>
                </c:pt>
                <c:pt idx="5">
                  <c:v>0</c:v>
                </c:pt>
                <c:pt idx="6">
                  <c:v>0</c:v>
                </c:pt>
              </c:numCache>
            </c:numRef>
          </c:val>
          <c:extLst>
            <c:ext xmlns:c16="http://schemas.microsoft.com/office/drawing/2014/chart" uri="{C3380CC4-5D6E-409C-BE32-E72D297353CC}">
              <c16:uniqueId val="{00000000-D2A1-4A1D-B365-2E9996493D13}"/>
            </c:ext>
          </c:extLst>
        </c:ser>
        <c:ser>
          <c:idx val="1"/>
          <c:order val="1"/>
          <c:tx>
            <c:strRef>
              <c:f>Sheet1!$C$1</c:f>
              <c:strCache>
                <c:ptCount val="1"/>
                <c:pt idx="0">
                  <c:v>Knorr Uruguay</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c:v>
                </c:pt>
                <c:pt idx="2">
                  <c:v>0.27240936546750999</c:v>
                </c:pt>
                <c:pt idx="3">
                  <c:v>0</c:v>
                </c:pt>
                <c:pt idx="4">
                  <c:v>5.2562417871224003E-2</c:v>
                </c:pt>
                <c:pt idx="5">
                  <c:v>0</c:v>
                </c:pt>
                <c:pt idx="6">
                  <c:v>0</c:v>
                </c:pt>
              </c:numCache>
            </c:numRef>
          </c:val>
          <c:extLst>
            <c:ext xmlns:c16="http://schemas.microsoft.com/office/drawing/2014/chart" uri="{C3380CC4-5D6E-409C-BE32-E72D297353CC}">
              <c16:uniqueId val="{00000001-D2A1-4A1D-B365-2E9996493D13}"/>
            </c:ext>
          </c:extLst>
        </c:ser>
        <c:ser>
          <c:idx val="2"/>
          <c:order val="2"/>
          <c:tx>
            <c:strRef>
              <c:f>Sheet1!$D$1</c:f>
              <c:strCache>
                <c:ptCount val="1"/>
                <c:pt idx="0">
                  <c:v>Alimentos Las Acacias</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0</c:v>
                </c:pt>
                <c:pt idx="2">
                  <c:v>5.7214892919526E-2</c:v>
                </c:pt>
                <c:pt idx="3">
                  <c:v>0</c:v>
                </c:pt>
                <c:pt idx="4">
                  <c:v>3.9022867400297E-2</c:v>
                </c:pt>
                <c:pt idx="5">
                  <c:v>0</c:v>
                </c:pt>
                <c:pt idx="6">
                  <c:v>0</c:v>
                </c:pt>
              </c:numCache>
            </c:numRef>
          </c:val>
          <c:extLst>
            <c:ext xmlns:c16="http://schemas.microsoft.com/office/drawing/2014/chart" uri="{C3380CC4-5D6E-409C-BE32-E72D297353CC}">
              <c16:uniqueId val="{00000002-D2A1-4A1D-B365-2E9996493D13}"/>
            </c:ext>
          </c:extLst>
        </c:ser>
        <c:ser>
          <c:idx val="3"/>
          <c:order val="3"/>
          <c:tx>
            <c:strRef>
              <c:f>Sheet1!$E$1</c:f>
              <c:strCache>
                <c:ptCount val="1"/>
                <c:pt idx="0">
                  <c:v>Knorr</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3-D2A1-4A1D-B365-2E9996493D13}"/>
            </c:ext>
          </c:extLst>
        </c:ser>
        <c:ser>
          <c:idx val="4"/>
          <c:order val="4"/>
          <c:tx>
            <c:strRef>
              <c:f>Sheet1!$F$1</c:f>
              <c:strCache>
                <c:ptCount val="1"/>
                <c:pt idx="0">
                  <c:v>Carozzi Me Encanta</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0.12924466113694</c:v>
                </c:pt>
                <c:pt idx="2">
                  <c:v>0.14767761991466999</c:v>
                </c:pt>
                <c:pt idx="3">
                  <c:v>0</c:v>
                </c:pt>
                <c:pt idx="4">
                  <c:v>0.17433251936464</c:v>
                </c:pt>
                <c:pt idx="5">
                  <c:v>0</c:v>
                </c:pt>
                <c:pt idx="6">
                  <c:v>0</c:v>
                </c:pt>
              </c:numCache>
            </c:numRef>
          </c:val>
          <c:extLst>
            <c:ext xmlns:c16="http://schemas.microsoft.com/office/drawing/2014/chart" uri="{C3380CC4-5D6E-409C-BE32-E72D297353CC}">
              <c16:uniqueId val="{00000004-D2A1-4A1D-B365-2E9996493D13}"/>
            </c:ext>
          </c:extLst>
        </c:ser>
        <c:ser>
          <c:idx val="5"/>
          <c:order val="5"/>
          <c:tx>
            <c:strRef>
              <c:f>Sheet1!$G$1</c:f>
              <c:strCache>
                <c:ptCount val="1"/>
                <c:pt idx="0">
                  <c:v>Lucchetti</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0</c:v>
                </c:pt>
                <c:pt idx="1">
                  <c:v>3.1071313056438E-2</c:v>
                </c:pt>
                <c:pt idx="2">
                  <c:v>0.30907462348951997</c:v>
                </c:pt>
                <c:pt idx="3">
                  <c:v>0</c:v>
                </c:pt>
                <c:pt idx="4">
                  <c:v>0</c:v>
                </c:pt>
                <c:pt idx="5">
                  <c:v>0</c:v>
                </c:pt>
                <c:pt idx="6">
                  <c:v>0</c:v>
                </c:pt>
              </c:numCache>
            </c:numRef>
          </c:val>
          <c:extLst>
            <c:ext xmlns:c16="http://schemas.microsoft.com/office/drawing/2014/chart" uri="{C3380CC4-5D6E-409C-BE32-E72D297353CC}">
              <c16:uniqueId val="{00000005-D2A1-4A1D-B365-2E9996493D13}"/>
            </c:ext>
          </c:extLst>
        </c:ser>
        <c:dLbls>
          <c:showLegendKey val="0"/>
          <c:showVal val="0"/>
          <c:showCatName val="0"/>
          <c:showSerName val="0"/>
          <c:showPercent val="0"/>
          <c:showBubbleSize val="0"/>
        </c:dLbls>
        <c:gapWidth val="219"/>
        <c:overlap val="-27"/>
        <c:axId val="283942072"/>
        <c:axId val="283942728"/>
      </c:barChart>
      <c:catAx>
        <c:axId val="283942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42728"/>
        <c:crosses val="autoZero"/>
        <c:auto val="1"/>
        <c:lblAlgn val="ctr"/>
        <c:lblOffset val="100"/>
        <c:noMultiLvlLbl val="0"/>
      </c:catAx>
      <c:valAx>
        <c:axId val="283942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42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12/16/2016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12/16/2016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12/16/2016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12/16/2016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12/16/2016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12/16/2016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12/16/2016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12/16/2016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12/16/2016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12/16/2016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2617135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40728343"/>
                    </a:ext>
                  </a:extLst>
                </a:gridCol>
                <a:gridCol w="740664">
                  <a:extLst>
                    <a:ext uri="{9D8B030D-6E8A-4147-A177-3AD203B41FA5}">
                      <a16:colId xmlns:a16="http://schemas.microsoft.com/office/drawing/2014/main" val="3046907600"/>
                    </a:ext>
                  </a:extLst>
                </a:gridCol>
                <a:gridCol w="740664">
                  <a:extLst>
                    <a:ext uri="{9D8B030D-6E8A-4147-A177-3AD203B41FA5}">
                      <a16:colId xmlns:a16="http://schemas.microsoft.com/office/drawing/2014/main" val="4055148712"/>
                    </a:ext>
                  </a:extLst>
                </a:gridCol>
                <a:gridCol w="740664">
                  <a:extLst>
                    <a:ext uri="{9D8B030D-6E8A-4147-A177-3AD203B41FA5}">
                      <a16:colId xmlns:a16="http://schemas.microsoft.com/office/drawing/2014/main" val="447202423"/>
                    </a:ext>
                  </a:extLst>
                </a:gridCol>
                <a:gridCol w="740664">
                  <a:extLst>
                    <a:ext uri="{9D8B030D-6E8A-4147-A177-3AD203B41FA5}">
                      <a16:colId xmlns:a16="http://schemas.microsoft.com/office/drawing/2014/main" val="2093583475"/>
                    </a:ext>
                  </a:extLst>
                </a:gridCol>
                <a:gridCol w="740664">
                  <a:extLst>
                    <a:ext uri="{9D8B030D-6E8A-4147-A177-3AD203B41FA5}">
                      <a16:colId xmlns:a16="http://schemas.microsoft.com/office/drawing/2014/main" val="1391391855"/>
                    </a:ext>
                  </a:extLst>
                </a:gridCol>
                <a:gridCol w="740664">
                  <a:extLst>
                    <a:ext uri="{9D8B030D-6E8A-4147-A177-3AD203B41FA5}">
                      <a16:colId xmlns:a16="http://schemas.microsoft.com/office/drawing/2014/main" val="2947966410"/>
                    </a:ext>
                  </a:extLst>
                </a:gridCol>
                <a:gridCol w="740664">
                  <a:extLst>
                    <a:ext uri="{9D8B030D-6E8A-4147-A177-3AD203B41FA5}">
                      <a16:colId xmlns:a16="http://schemas.microsoft.com/office/drawing/2014/main" val="766405530"/>
                    </a:ext>
                  </a:extLst>
                </a:gridCol>
                <a:gridCol w="740664">
                  <a:extLst>
                    <a:ext uri="{9D8B030D-6E8A-4147-A177-3AD203B41FA5}">
                      <a16:colId xmlns:a16="http://schemas.microsoft.com/office/drawing/2014/main" val="3055135805"/>
                    </a:ext>
                  </a:extLst>
                </a:gridCol>
                <a:gridCol w="740664">
                  <a:extLst>
                    <a:ext uri="{9D8B030D-6E8A-4147-A177-3AD203B41FA5}">
                      <a16:colId xmlns:a16="http://schemas.microsoft.com/office/drawing/2014/main" val="1131953046"/>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562576976"/>
                  </a:ext>
                </a:extLst>
              </a:tr>
              <a:tr h="370840">
                <a:tc>
                  <a:txBody>
                    <a:bodyPr/>
                    <a:lstStyle/>
                    <a:p>
                      <a:r>
                        <a:rPr lang="en-US" sz="1000"/>
                        <a:t>Avanti Uruguay</a:t>
                      </a:r>
                      <a:endParaRPr lang="en-US" sz="1000"/>
                    </a:p>
                  </a:txBody>
                  <a:tcPr/>
                </a:tc>
                <a:tc>
                  <a:txBody>
                    <a:bodyPr/>
                    <a:lstStyle/>
                    <a:p>
                      <a:r>
                        <a:rPr lang="en-US" sz="1000"/>
                        <a:t>33163</a:t>
                      </a:r>
                      <a:endParaRPr lang="en-US" sz="1000"/>
                    </a:p>
                  </a:txBody>
                  <a:tcPr/>
                </a:tc>
                <a:tc>
                  <a:txBody>
                    <a:bodyPr/>
                    <a:lstStyle/>
                    <a:p>
                      <a:r>
                        <a:rPr lang="en-US" sz="1000"/>
                        <a:t>555</a:t>
                      </a:r>
                      <a:endParaRPr lang="en-US" sz="1000"/>
                    </a:p>
                  </a:txBody>
                  <a:tcPr/>
                </a:tc>
                <a:tc>
                  <a:txBody>
                    <a:bodyPr/>
                    <a:lstStyle/>
                    <a:p>
                      <a:r>
                        <a:rPr lang="en-US" sz="1000"/>
                        <a:t>19</a:t>
                      </a:r>
                      <a:endParaRPr lang="en-US" sz="1000"/>
                    </a:p>
                  </a:txBody>
                  <a:tcPr/>
                </a:tc>
                <a:tc>
                  <a:txBody>
                    <a:bodyPr/>
                    <a:lstStyle/>
                    <a:p>
                      <a:r>
                        <a:rPr lang="en-US" sz="1000"/>
                        <a:t>2169</a:t>
                      </a:r>
                      <a:endParaRPr lang="en-US" sz="1000"/>
                    </a:p>
                  </a:txBody>
                  <a:tcPr/>
                </a:tc>
                <a:tc>
                  <a:txBody>
                    <a:bodyPr/>
                    <a:lstStyle/>
                    <a:p>
                      <a:r>
                        <a:rPr lang="en-US" sz="1000"/>
                        <a:t>267</a:t>
                      </a:r>
                      <a:endParaRPr lang="en-US" sz="1000"/>
                    </a:p>
                  </a:txBody>
                  <a:tcPr/>
                </a:tc>
                <a:tc>
                  <a:txBody>
                    <a:bodyPr/>
                    <a:lstStyle/>
                    <a:p>
                      <a:r>
                        <a:rPr lang="en-US" sz="1000"/>
                        <a:t>328</a:t>
                      </a:r>
                      <a:endParaRPr lang="en-US" sz="1000"/>
                    </a:p>
                  </a:txBody>
                  <a:tcPr/>
                </a:tc>
                <a:tc>
                  <a:txBody>
                    <a:bodyPr/>
                    <a:lstStyle/>
                    <a:p>
                      <a:r>
                        <a:rPr lang="en-US" sz="1000"/>
                        <a:t>0</a:t>
                      </a:r>
                      <a:endParaRPr lang="en-US" sz="1000"/>
                    </a:p>
                  </a:txBody>
                  <a:tcPr/>
                </a:tc>
                <a:tc>
                  <a:txBody>
                    <a:bodyPr/>
                    <a:lstStyle/>
                    <a:p>
                      <a:r>
                        <a:rPr lang="en-US" sz="1000"/>
                        <a:t>0.4424%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673582145"/>
                  </a:ext>
                </a:extLst>
              </a:tr>
              <a:tr h="370840">
                <a:tc>
                  <a:txBody>
                    <a:bodyPr/>
                    <a:lstStyle/>
                    <a:p>
                      <a:r>
                        <a:rPr lang="en-US" sz="1000"/>
                        <a:t>Carozzi Me Encanta</a:t>
                      </a:r>
                      <a:endParaRPr lang="en-US" sz="1000"/>
                    </a:p>
                  </a:txBody>
                  <a:tcPr/>
                </a:tc>
                <a:tc>
                  <a:txBody>
                    <a:bodyPr/>
                    <a:lstStyle/>
                    <a:p>
                      <a:r>
                        <a:rPr lang="en-US" sz="1000"/>
                        <a:t>206618</a:t>
                      </a:r>
                      <a:endParaRPr lang="en-US" sz="1000"/>
                    </a:p>
                  </a:txBody>
                  <a:tcPr/>
                </a:tc>
                <a:tc>
                  <a:txBody>
                    <a:bodyPr/>
                    <a:lstStyle/>
                    <a:p>
                      <a:r>
                        <a:rPr lang="en-US" sz="1000"/>
                        <a:t>2055</a:t>
                      </a:r>
                      <a:endParaRPr lang="en-US" sz="1000"/>
                    </a:p>
                  </a:txBody>
                  <a:tcPr/>
                </a:tc>
                <a:tc>
                  <a:txBody>
                    <a:bodyPr/>
                    <a:lstStyle/>
                    <a:p>
                      <a:r>
                        <a:rPr lang="en-US" sz="1000"/>
                        <a:t>30</a:t>
                      </a:r>
                      <a:endParaRPr lang="en-US" sz="1000"/>
                    </a:p>
                  </a:txBody>
                  <a:tcPr/>
                </a:tc>
                <a:tc>
                  <a:txBody>
                    <a:bodyPr/>
                    <a:lstStyle/>
                    <a:p>
                      <a:r>
                        <a:rPr lang="en-US" sz="1000"/>
                        <a:t>7684</a:t>
                      </a:r>
                      <a:endParaRPr lang="en-US" sz="1000"/>
                    </a:p>
                  </a:txBody>
                  <a:tcPr/>
                </a:tc>
                <a:tc>
                  <a:txBody>
                    <a:bodyPr/>
                    <a:lstStyle/>
                    <a:p>
                      <a:r>
                        <a:rPr lang="en-US" sz="1000"/>
                        <a:t>1049</a:t>
                      </a:r>
                      <a:endParaRPr lang="en-US" sz="1000"/>
                    </a:p>
                  </a:txBody>
                  <a:tcPr/>
                </a:tc>
                <a:tc>
                  <a:txBody>
                    <a:bodyPr/>
                    <a:lstStyle/>
                    <a:p>
                      <a:r>
                        <a:rPr lang="en-US" sz="1000"/>
                        <a:t>523</a:t>
                      </a:r>
                      <a:endParaRPr lang="en-US" sz="1000"/>
                    </a:p>
                  </a:txBody>
                  <a:tcPr/>
                </a:tc>
                <a:tc>
                  <a:txBody>
                    <a:bodyPr/>
                    <a:lstStyle/>
                    <a:p>
                      <a:r>
                        <a:rPr lang="en-US" sz="1000"/>
                        <a:t>11</a:t>
                      </a:r>
                      <a:endParaRPr lang="en-US" sz="1000"/>
                    </a:p>
                  </a:txBody>
                  <a:tcPr/>
                </a:tc>
                <a:tc>
                  <a:txBody>
                    <a:bodyPr/>
                    <a:lstStyle/>
                    <a:p>
                      <a:r>
                        <a:rPr lang="en-US" sz="1000"/>
                        <a:t>0.1501%</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356972698"/>
                  </a:ext>
                </a:extLst>
              </a:tr>
              <a:tr h="370840">
                <a:tc>
                  <a:txBody>
                    <a:bodyPr/>
                    <a:lstStyle/>
                    <a:p>
                      <a:r>
                        <a:rPr lang="en-US" sz="1000"/>
                        <a:t>Lucchetti</a:t>
                      </a:r>
                      <a:endParaRPr lang="en-US" sz="1000"/>
                    </a:p>
                  </a:txBody>
                  <a:tcPr/>
                </a:tc>
                <a:tc>
                  <a:txBody>
                    <a:bodyPr/>
                    <a:lstStyle/>
                    <a:p>
                      <a:r>
                        <a:rPr lang="en-US" sz="1000"/>
                        <a:t>309945</a:t>
                      </a:r>
                      <a:endParaRPr lang="en-US" sz="1000"/>
                    </a:p>
                  </a:txBody>
                  <a:tcPr/>
                </a:tc>
                <a:tc>
                  <a:txBody>
                    <a:bodyPr/>
                    <a:lstStyle/>
                    <a:p>
                      <a:r>
                        <a:rPr lang="en-US" sz="1000"/>
                        <a:t>8477</a:t>
                      </a:r>
                      <a:endParaRPr lang="en-US" sz="1000"/>
                    </a:p>
                  </a:txBody>
                  <a:tcPr/>
                </a:tc>
                <a:tc>
                  <a:txBody>
                    <a:bodyPr/>
                    <a:lstStyle/>
                    <a:p>
                      <a:r>
                        <a:rPr lang="en-US" sz="1000"/>
                        <a:t>27</a:t>
                      </a:r>
                      <a:endParaRPr lang="en-US" sz="1000"/>
                    </a:p>
                  </a:txBody>
                  <a:tcPr/>
                </a:tc>
                <a:tc>
                  <a:txBody>
                    <a:bodyPr/>
                    <a:lstStyle/>
                    <a:p>
                      <a:r>
                        <a:rPr lang="en-US" sz="1000"/>
                        <a:t>12215</a:t>
                      </a:r>
                      <a:endParaRPr lang="en-US" sz="1000"/>
                    </a:p>
                  </a:txBody>
                  <a:tcPr/>
                </a:tc>
                <a:tc>
                  <a:txBody>
                    <a:bodyPr/>
                    <a:lstStyle/>
                    <a:p>
                      <a:r>
                        <a:rPr lang="en-US" sz="1000"/>
                        <a:t>8260</a:t>
                      </a:r>
                      <a:endParaRPr lang="en-US" sz="1000"/>
                    </a:p>
                  </a:txBody>
                  <a:tcPr/>
                </a:tc>
                <a:tc>
                  <a:txBody>
                    <a:bodyPr/>
                    <a:lstStyle/>
                    <a:p>
                      <a:r>
                        <a:rPr lang="en-US" sz="1000"/>
                        <a:t>735</a:t>
                      </a:r>
                      <a:endParaRPr lang="en-US" sz="1000"/>
                    </a:p>
                  </a:txBody>
                  <a:tcPr/>
                </a:tc>
                <a:tc>
                  <a:txBody>
                    <a:bodyPr/>
                    <a:lstStyle/>
                    <a:p>
                      <a:r>
                        <a:rPr lang="en-US" sz="1000"/>
                        <a:t>15</a:t>
                      </a:r>
                      <a:endParaRPr lang="en-US" sz="1000"/>
                    </a:p>
                  </a:txBody>
                  <a:tcPr/>
                </a:tc>
                <a:tc>
                  <a:txBody>
                    <a:bodyPr/>
                    <a:lstStyle/>
                    <a:p>
                      <a:r>
                        <a:rPr lang="en-US" sz="1000"/>
                        <a:t>0.2570%</a:t>
                      </a:r>
                      <a:endParaRPr lang="en-US" sz="1000"/>
                    </a:p>
                  </a:txBody>
                  <a:tcPr/>
                </a:tc>
                <a:tc>
                  <a:txBody>
                    <a:bodyPr/>
                    <a:lstStyle/>
                    <a:p>
                      <a:r>
                        <a:rPr lang="en-US" sz="1000"/>
                        <a:t>50.0%</a:t>
                      </a:r>
                      <a:endParaRPr lang="en-US" sz="1000"/>
                    </a:p>
                  </a:txBody>
                  <a:tcPr/>
                </a:tc>
                <a:extLst>
                  <a:ext uri="{0D108BD9-81ED-4DB2-BD59-A6C34878D82A}">
                    <a16:rowId xmlns:a16="http://schemas.microsoft.com/office/drawing/2014/main" val="717317064"/>
                  </a:ext>
                </a:extLst>
              </a:tr>
              <a:tr h="370840">
                <a:tc>
                  <a:txBody>
                    <a:bodyPr/>
                    <a:lstStyle/>
                    <a:p>
                      <a:r>
                        <a:rPr lang="en-US" sz="1000"/>
                        <a:t>Knorr Uruguay</a:t>
                      </a:r>
                      <a:endParaRPr lang="en-US" sz="1000"/>
                    </a:p>
                  </a:txBody>
                  <a:tcPr/>
                </a:tc>
                <a:tc>
                  <a:txBody>
                    <a:bodyPr/>
                    <a:lstStyle/>
                    <a:p>
                      <a:r>
                        <a:rPr lang="en-US" sz="1000"/>
                        <a:t>137180</a:t>
                      </a:r>
                      <a:endParaRPr lang="en-US" sz="1000"/>
                    </a:p>
                  </a:txBody>
                  <a:tcPr/>
                </a:tc>
                <a:tc>
                  <a:txBody>
                    <a:bodyPr/>
                    <a:lstStyle/>
                    <a:p>
                      <a:r>
                        <a:rPr lang="en-US" sz="1000"/>
                        <a:t>183</a:t>
                      </a:r>
                      <a:endParaRPr lang="en-US" sz="1000"/>
                    </a:p>
                  </a:txBody>
                  <a:tcPr/>
                </a:tc>
                <a:tc>
                  <a:txBody>
                    <a:bodyPr/>
                    <a:lstStyle/>
                    <a:p>
                      <a:r>
                        <a:rPr lang="en-US" sz="1000"/>
                        <a:t>5</a:t>
                      </a:r>
                      <a:endParaRPr lang="en-US" sz="1000"/>
                    </a:p>
                  </a:txBody>
                  <a:tcPr/>
                </a:tc>
                <a:tc>
                  <a:txBody>
                    <a:bodyPr/>
                    <a:lstStyle/>
                    <a:p>
                      <a:r>
                        <a:rPr lang="en-US" sz="1000"/>
                        <a:t>995</a:t>
                      </a:r>
                      <a:endParaRPr lang="en-US" sz="1000"/>
                    </a:p>
                  </a:txBody>
                  <a:tcPr/>
                </a:tc>
                <a:tc>
                  <a:txBody>
                    <a:bodyPr/>
                    <a:lstStyle/>
                    <a:p>
                      <a:r>
                        <a:rPr lang="en-US" sz="1000"/>
                        <a:t>35</a:t>
                      </a:r>
                      <a:endParaRPr lang="en-US" sz="1000"/>
                    </a:p>
                  </a:txBody>
                  <a:tcPr/>
                </a:tc>
                <a:tc>
                  <a:txBody>
                    <a:bodyPr/>
                    <a:lstStyle/>
                    <a:p>
                      <a:r>
                        <a:rPr lang="en-US" sz="1000"/>
                        <a:t>234</a:t>
                      </a:r>
                      <a:endParaRPr lang="en-US" sz="1000"/>
                    </a:p>
                  </a:txBody>
                  <a:tcPr/>
                </a:tc>
                <a:tc>
                  <a:txBody>
                    <a:bodyPr/>
                    <a:lstStyle/>
                    <a:p>
                      <a:r>
                        <a:rPr lang="en-US" sz="1000"/>
                        <a:t>1</a:t>
                      </a:r>
                      <a:endParaRPr lang="en-US" sz="1000"/>
                    </a:p>
                  </a:txBody>
                  <a:tcPr/>
                </a:tc>
                <a:tc>
                  <a:txBody>
                    <a:bodyPr/>
                    <a:lstStyle/>
                    <a:p>
                      <a:r>
                        <a:rPr lang="en-US" sz="1000"/>
                        <a:t>0.1844%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206725720"/>
                  </a:ext>
                </a:extLst>
              </a:tr>
              <a:tr h="370840">
                <a:tc>
                  <a:txBody>
                    <a:bodyPr/>
                    <a:lstStyle/>
                    <a:p>
                      <a:r>
                        <a:rPr lang="en-US" sz="1000"/>
                        <a:t>Alimentos Las Acacias</a:t>
                      </a:r>
                      <a:endParaRPr lang="en-US" sz="1000"/>
                    </a:p>
                  </a:txBody>
                  <a:tcPr/>
                </a:tc>
                <a:tc>
                  <a:txBody>
                    <a:bodyPr/>
                    <a:lstStyle/>
                    <a:p>
                      <a:r>
                        <a:rPr lang="en-US" sz="1000"/>
                        <a:t>25621</a:t>
                      </a:r>
                      <a:endParaRPr lang="en-US" sz="1000"/>
                    </a:p>
                  </a:txBody>
                  <a:tcPr/>
                </a:tc>
                <a:tc>
                  <a:txBody>
                    <a:bodyPr/>
                    <a:lstStyle/>
                    <a:p>
                      <a:r>
                        <a:rPr lang="en-US" sz="1000"/>
                        <a:t>-17</a:t>
                      </a:r>
                      <a:endParaRPr lang="en-US" sz="1000"/>
                    </a:p>
                  </a:txBody>
                  <a:tcPr/>
                </a:tc>
                <a:tc>
                  <a:txBody>
                    <a:bodyPr/>
                    <a:lstStyle/>
                    <a:p>
                      <a:r>
                        <a:rPr lang="en-US" sz="1000"/>
                        <a:t>7</a:t>
                      </a:r>
                      <a:endParaRPr lang="en-US" sz="1000"/>
                    </a:p>
                  </a:txBody>
                  <a:tcPr/>
                </a:tc>
                <a:tc>
                  <a:txBody>
                    <a:bodyPr/>
                    <a:lstStyle/>
                    <a:p>
                      <a:r>
                        <a:rPr lang="en-US" sz="1000"/>
                        <a:t>79</a:t>
                      </a:r>
                      <a:endParaRPr lang="en-US" sz="1000"/>
                    </a:p>
                  </a:txBody>
                  <a:tcPr/>
                </a:tc>
                <a:tc>
                  <a:txBody>
                    <a:bodyPr/>
                    <a:lstStyle/>
                    <a:p>
                      <a:r>
                        <a:rPr lang="en-US" sz="1000"/>
                        <a:t>1</a:t>
                      </a:r>
                      <a:endParaRPr lang="en-US" sz="1000"/>
                    </a:p>
                  </a:txBody>
                  <a:tcPr/>
                </a:tc>
                <a:tc>
                  <a:txBody>
                    <a:bodyPr/>
                    <a:lstStyle/>
                    <a:p>
                      <a:r>
                        <a:rPr lang="en-US" sz="1000"/>
                        <a:t>18</a:t>
                      </a:r>
                      <a:endParaRPr lang="en-US" sz="1000"/>
                    </a:p>
                  </a:txBody>
                  <a:tcPr/>
                </a:tc>
                <a:tc>
                  <a:txBody>
                    <a:bodyPr/>
                    <a:lstStyle/>
                    <a:p>
                      <a:r>
                        <a:rPr lang="en-US" sz="1000"/>
                        <a:t>0</a:t>
                      </a:r>
                      <a:endParaRPr lang="en-US" sz="1000"/>
                    </a:p>
                  </a:txBody>
                  <a:tcPr/>
                </a:tc>
                <a:tc>
                  <a:txBody>
                    <a:bodyPr/>
                    <a:lstStyle/>
                    <a:p>
                      <a:r>
                        <a:rPr lang="en-US" sz="1000"/>
                        <a:t>0.0546%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593764562"/>
                  </a:ext>
                </a:extLst>
              </a:tr>
              <a:tr h="370840">
                <a:tc>
                  <a:txBody>
                    <a:bodyPr/>
                    <a:lstStyle/>
                    <a:p>
                      <a:r>
                        <a:rPr lang="en-US" sz="1000"/>
                        <a:t>Knorr</a:t>
                      </a:r>
                      <a:endParaRPr lang="en-US" sz="1000"/>
                    </a:p>
                  </a:txBody>
                  <a:tcPr/>
                </a:tc>
                <a:tc>
                  <a:txBody>
                    <a:bodyPr/>
                    <a:lstStyle/>
                    <a:p>
                      <a:r>
                        <a:rPr lang="en-US" sz="1000"/>
                        <a:t>1241797</a:t>
                      </a:r>
                      <a:endParaRPr lang="en-US" sz="1000"/>
                    </a:p>
                  </a:txBody>
                  <a:tcPr/>
                </a:tc>
                <a:tc>
                  <a:txBody>
                    <a:bodyPr/>
                    <a:lstStyle/>
                    <a:p>
                      <a:r>
                        <a:rPr lang="en-US" sz="1000"/>
                        <a:t>-15348</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n/a</a:t>
                      </a:r>
                      <a:endParaRPr lang="en-US" sz="1000"/>
                    </a:p>
                  </a:txBody>
                  <a:tcPr/>
                </a:tc>
                <a:tc>
                  <a:txBody>
                    <a:bodyPr/>
                    <a:lstStyle/>
                    <a:p>
                      <a:r>
                        <a:rPr lang="en-US" sz="1000"/>
                        <a:t>100.0%</a:t>
                      </a:r>
                      <a:endParaRPr lang="en-US" sz="1000"/>
                    </a:p>
                  </a:txBody>
                  <a:tcPr/>
                </a:tc>
                <a:extLst>
                  <a:ext uri="{0D108BD9-81ED-4DB2-BD59-A6C34878D82A}">
                    <a16:rowId xmlns:a16="http://schemas.microsoft.com/office/drawing/2014/main" val="3105240268"/>
                  </a:ext>
                </a:extLst>
              </a:tr>
            </a:tbl>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5574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90586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9032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21592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8202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861783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1491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494470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4319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45144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9696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2632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713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41390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6896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54722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7449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166914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6816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07414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329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46282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80437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05595839"/>
                    </a:ext>
                  </a:extLst>
                </a:gridCol>
                <a:gridCol w="658368">
                  <a:extLst>
                    <a:ext uri="{9D8B030D-6E8A-4147-A177-3AD203B41FA5}">
                      <a16:colId xmlns:a16="http://schemas.microsoft.com/office/drawing/2014/main" val="3294718508"/>
                    </a:ext>
                  </a:extLst>
                </a:gridCol>
                <a:gridCol w="658368">
                  <a:extLst>
                    <a:ext uri="{9D8B030D-6E8A-4147-A177-3AD203B41FA5}">
                      <a16:colId xmlns:a16="http://schemas.microsoft.com/office/drawing/2014/main" val="2232364067"/>
                    </a:ext>
                  </a:extLst>
                </a:gridCol>
                <a:gridCol w="658368">
                  <a:extLst>
                    <a:ext uri="{9D8B030D-6E8A-4147-A177-3AD203B41FA5}">
                      <a16:colId xmlns:a16="http://schemas.microsoft.com/office/drawing/2014/main" val="3434438551"/>
                    </a:ext>
                  </a:extLst>
                </a:gridCol>
                <a:gridCol w="658368">
                  <a:extLst>
                    <a:ext uri="{9D8B030D-6E8A-4147-A177-3AD203B41FA5}">
                      <a16:colId xmlns:a16="http://schemas.microsoft.com/office/drawing/2014/main" val="2196021971"/>
                    </a:ext>
                  </a:extLst>
                </a:gridCol>
                <a:gridCol w="658368">
                  <a:extLst>
                    <a:ext uri="{9D8B030D-6E8A-4147-A177-3AD203B41FA5}">
                      <a16:colId xmlns:a16="http://schemas.microsoft.com/office/drawing/2014/main" val="2079732778"/>
                    </a:ext>
                  </a:extLst>
                </a:gridCol>
                <a:gridCol w="658368">
                  <a:extLst>
                    <a:ext uri="{9D8B030D-6E8A-4147-A177-3AD203B41FA5}">
                      <a16:colId xmlns:a16="http://schemas.microsoft.com/office/drawing/2014/main" val="154890259"/>
                    </a:ext>
                  </a:extLst>
                </a:gridCol>
                <a:gridCol w="658368">
                  <a:extLst>
                    <a:ext uri="{9D8B030D-6E8A-4147-A177-3AD203B41FA5}">
                      <a16:colId xmlns:a16="http://schemas.microsoft.com/office/drawing/2014/main" val="116160491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729868102"/>
                  </a:ext>
                </a:extLst>
              </a:tr>
              <a:tr h="370840">
                <a:tc>
                  <a:txBody>
                    <a:bodyPr/>
                    <a:lstStyle/>
                    <a:p>
                      <a:r>
                        <a:rPr lang="es-ES" sz="1000" b="1"/>
                        <a:t>Lucchetti - 2016-11-16 14:00:00</a:t>
                      </a:r>
                      <a:r>
                        <a:rPr lang="es-ES" sz="1000"/>
                        <a:t>
Gana unas entradas al Zoo para ti y tu hijo(a) :D 
Deletrea la palabra Lucchettini en los comentarios palabra por palabra sin que nadie te interrumpa en los comentarios. Quien lo logre primero, será el ganador(a) ;)</a:t>
                      </a:r>
                      <a:endParaRPr lang="en-US" sz="1000"/>
                    </a:p>
                  </a:txBody>
                  <a:tcPr/>
                </a:tc>
                <a:tc>
                  <a:txBody>
                    <a:bodyPr/>
                    <a:lstStyle/>
                    <a:p>
                      <a:r>
                        <a:rPr lang="en-US" sz="1000"/>
                        <a:t>6598</a:t>
                      </a:r>
                      <a:endParaRPr lang="en-US" sz="1000"/>
                    </a:p>
                  </a:txBody>
                  <a:tcPr/>
                </a:tc>
                <a:tc>
                  <a:txBody>
                    <a:bodyPr/>
                    <a:lstStyle/>
                    <a:p>
                      <a:r>
                        <a:rPr lang="en-US" sz="1000"/>
                        <a:t>1556</a:t>
                      </a:r>
                      <a:endParaRPr lang="en-US" sz="1000"/>
                    </a:p>
                  </a:txBody>
                  <a:tcPr/>
                </a:tc>
                <a:tc>
                  <a:txBody>
                    <a:bodyPr/>
                    <a:lstStyle/>
                    <a:p>
                      <a:r>
                        <a:rPr lang="en-US" sz="1000"/>
                        <a:t>4970</a:t>
                      </a:r>
                      <a:endParaRPr lang="en-US" sz="1000"/>
                    </a:p>
                  </a:txBody>
                  <a:tcPr/>
                </a:tc>
                <a:tc>
                  <a:txBody>
                    <a:bodyPr/>
                    <a:lstStyle/>
                    <a:p>
                      <a:r>
                        <a:rPr lang="en-US" sz="1000"/>
                        <a:t>72</a:t>
                      </a:r>
                      <a:endParaRPr lang="en-US" sz="1000"/>
                    </a:p>
                  </a:txBody>
                  <a:tcPr/>
                </a:tc>
                <a:tc>
                  <a:txBody>
                    <a:bodyPr/>
                    <a:lstStyle/>
                    <a:p>
                      <a:r>
                        <a:rPr lang="en-US" sz="1000"/>
                        <a:t>2.1776%</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007263861"/>
                  </a:ext>
                </a:extLst>
              </a:tr>
              <a:tr h="370840">
                <a:tc>
                  <a:txBody>
                    <a:bodyPr/>
                    <a:lstStyle/>
                    <a:p>
                      <a:r>
                        <a:rPr lang="es-ES" sz="1000" b="1"/>
                        <a:t>Lucchetti - 2016-11-29 14:00:00</a:t>
                      </a:r>
                      <a:r>
                        <a:rPr lang="es-ES" sz="1000"/>
                        <a:t>
¿Quieres el fin de semana perfecto para ti y tu familia que te trae Lucchettini ¡Participa subiendo una foto junto a tu hijo(a) y podrás ganar entradas a un parque de diversiones! :D</a:t>
                      </a:r>
                      <a:endParaRPr lang="en-US" sz="1000"/>
                    </a:p>
                  </a:txBody>
                  <a:tcPr/>
                </a:tc>
                <a:tc>
                  <a:txBody>
                    <a:bodyPr/>
                    <a:lstStyle/>
                    <a:p>
                      <a:r>
                        <a:rPr lang="en-US" sz="1000"/>
                        <a:t>5532</a:t>
                      </a:r>
                      <a:endParaRPr lang="en-US" sz="1000"/>
                    </a:p>
                  </a:txBody>
                  <a:tcPr/>
                </a:tc>
                <a:tc>
                  <a:txBody>
                    <a:bodyPr/>
                    <a:lstStyle/>
                    <a:p>
                      <a:r>
                        <a:rPr lang="en-US" sz="1000"/>
                        <a:t>2976</a:t>
                      </a:r>
                      <a:endParaRPr lang="en-US" sz="1000"/>
                    </a:p>
                  </a:txBody>
                  <a:tcPr/>
                </a:tc>
                <a:tc>
                  <a:txBody>
                    <a:bodyPr/>
                    <a:lstStyle/>
                    <a:p>
                      <a:r>
                        <a:rPr lang="en-US" sz="1000"/>
                        <a:t>2219</a:t>
                      </a:r>
                      <a:endParaRPr lang="en-US" sz="1000"/>
                    </a:p>
                  </a:txBody>
                  <a:tcPr/>
                </a:tc>
                <a:tc>
                  <a:txBody>
                    <a:bodyPr/>
                    <a:lstStyle/>
                    <a:p>
                      <a:r>
                        <a:rPr lang="en-US" sz="1000"/>
                        <a:t>337</a:t>
                      </a:r>
                      <a:endParaRPr lang="en-US" sz="1000"/>
                    </a:p>
                  </a:txBody>
                  <a:tcPr/>
                </a:tc>
                <a:tc>
                  <a:txBody>
                    <a:bodyPr/>
                    <a:lstStyle/>
                    <a:p>
                      <a:r>
                        <a:rPr lang="en-US" sz="1000"/>
                        <a:t>1.8055%</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3979192"/>
                  </a:ext>
                </a:extLst>
              </a:tr>
              <a:tr h="370840">
                <a:tc>
                  <a:txBody>
                    <a:bodyPr/>
                    <a:lstStyle/>
                    <a:p>
                      <a:r>
                        <a:rPr lang="es-ES" sz="1000" b="1"/>
                        <a:t>Carozzi Me Encanta - 2016-11-30 13:00:02</a:t>
                      </a:r>
                      <a:r>
                        <a:rPr lang="es-ES" sz="1000"/>
                        <a:t>
La "Paolita" nos enseña a preparar un exquisito plato de Tallarines al Wok con Salsa Thai, o como diría Gonzalo: "unos tallarines al sartén con salsa picante"🍝 Mira aquí https://goo.gl/e1psDD cómo prepararlos #ElMantelNosUne</a:t>
                      </a:r>
                      <a:endParaRPr lang="en-US" sz="1000"/>
                    </a:p>
                  </a:txBody>
                  <a:tcPr/>
                </a:tc>
                <a:tc>
                  <a:txBody>
                    <a:bodyPr/>
                    <a:lstStyle/>
                    <a:p>
                      <a:r>
                        <a:rPr lang="en-US" sz="1000"/>
                        <a:t>3347</a:t>
                      </a:r>
                      <a:endParaRPr lang="en-US" sz="1000"/>
                    </a:p>
                  </a:txBody>
                  <a:tcPr/>
                </a:tc>
                <a:tc>
                  <a:txBody>
                    <a:bodyPr/>
                    <a:lstStyle/>
                    <a:p>
                      <a:r>
                        <a:rPr lang="en-US" sz="1000"/>
                        <a:t>3061</a:t>
                      </a:r>
                      <a:endParaRPr lang="en-US" sz="1000"/>
                    </a:p>
                  </a:txBody>
                  <a:tcPr/>
                </a:tc>
                <a:tc>
                  <a:txBody>
                    <a:bodyPr/>
                    <a:lstStyle/>
                    <a:p>
                      <a:r>
                        <a:rPr lang="en-US" sz="1000"/>
                        <a:t>76</a:t>
                      </a:r>
                      <a:endParaRPr lang="en-US" sz="1000"/>
                    </a:p>
                  </a:txBody>
                  <a:tcPr/>
                </a:tc>
                <a:tc>
                  <a:txBody>
                    <a:bodyPr/>
                    <a:lstStyle/>
                    <a:p>
                      <a:r>
                        <a:rPr lang="en-US" sz="1000"/>
                        <a:t>210</a:t>
                      </a:r>
                      <a:endParaRPr lang="en-US" sz="1000"/>
                    </a:p>
                  </a:txBody>
                  <a:tcPr/>
                </a:tc>
                <a:tc>
                  <a:txBody>
                    <a:bodyPr/>
                    <a:lstStyle/>
                    <a:p>
                      <a:r>
                        <a:rPr lang="en-US" sz="1000"/>
                        <a:t>1.6220%</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519296509"/>
                  </a:ext>
                </a:extLst>
              </a:tr>
              <a:tr h="370840">
                <a:tc>
                  <a:txBody>
                    <a:bodyPr/>
                    <a:lstStyle/>
                    <a:p>
                      <a:r>
                        <a:rPr lang="es-ES" sz="1000" b="1"/>
                        <a:t>Lucchetti - 2016-11-22 18:30:00</a:t>
                      </a:r>
                      <a:r>
                        <a:rPr lang="es-ES" sz="1000"/>
                        <a:t>
Conoce los nuevos Lucchettini, la pasta hecha para niños para que puedas disfrutar junto a ellos sin ensuciarse demás. 
Coméntanos qué prefieren tus hijos, Aventura en la Selva o Aventura en el Espacio y participa por entradas al cine :D</a:t>
                      </a:r>
                      <a:endParaRPr lang="en-US" sz="1000"/>
                    </a:p>
                  </a:txBody>
                  <a:tcPr/>
                </a:tc>
                <a:tc>
                  <a:txBody>
                    <a:bodyPr/>
                    <a:lstStyle/>
                    <a:p>
                      <a:r>
                        <a:rPr lang="en-US" sz="1000"/>
                        <a:t>2519</a:t>
                      </a:r>
                      <a:endParaRPr lang="en-US" sz="1000"/>
                    </a:p>
                  </a:txBody>
                  <a:tcPr/>
                </a:tc>
                <a:tc>
                  <a:txBody>
                    <a:bodyPr/>
                    <a:lstStyle/>
                    <a:p>
                      <a:r>
                        <a:rPr lang="en-US" sz="1000"/>
                        <a:t>2258</a:t>
                      </a:r>
                      <a:endParaRPr lang="en-US" sz="1000"/>
                    </a:p>
                  </a:txBody>
                  <a:tcPr/>
                </a:tc>
                <a:tc>
                  <a:txBody>
                    <a:bodyPr/>
                    <a:lstStyle/>
                    <a:p>
                      <a:r>
                        <a:rPr lang="en-US" sz="1000"/>
                        <a:t>189</a:t>
                      </a:r>
                      <a:endParaRPr lang="en-US" sz="1000"/>
                    </a:p>
                  </a:txBody>
                  <a:tcPr/>
                </a:tc>
                <a:tc>
                  <a:txBody>
                    <a:bodyPr/>
                    <a:lstStyle/>
                    <a:p>
                      <a:r>
                        <a:rPr lang="en-US" sz="1000"/>
                        <a:t>72</a:t>
                      </a:r>
                      <a:endParaRPr lang="en-US" sz="1000"/>
                    </a:p>
                  </a:txBody>
                  <a:tcPr/>
                </a:tc>
                <a:tc>
                  <a:txBody>
                    <a:bodyPr/>
                    <a:lstStyle/>
                    <a:p>
                      <a:r>
                        <a:rPr lang="en-US" sz="1000"/>
                        <a:t>0.8264%</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783814665"/>
                  </a:ext>
                </a:extLst>
              </a:tr>
            </a:tbl>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3349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37918979"/>
                    </a:ext>
                  </a:extLst>
                </a:gridCol>
                <a:gridCol w="658368">
                  <a:extLst>
                    <a:ext uri="{9D8B030D-6E8A-4147-A177-3AD203B41FA5}">
                      <a16:colId xmlns:a16="http://schemas.microsoft.com/office/drawing/2014/main" val="4187224365"/>
                    </a:ext>
                  </a:extLst>
                </a:gridCol>
                <a:gridCol w="658368">
                  <a:extLst>
                    <a:ext uri="{9D8B030D-6E8A-4147-A177-3AD203B41FA5}">
                      <a16:colId xmlns:a16="http://schemas.microsoft.com/office/drawing/2014/main" val="946449322"/>
                    </a:ext>
                  </a:extLst>
                </a:gridCol>
                <a:gridCol w="658368">
                  <a:extLst>
                    <a:ext uri="{9D8B030D-6E8A-4147-A177-3AD203B41FA5}">
                      <a16:colId xmlns:a16="http://schemas.microsoft.com/office/drawing/2014/main" val="652093742"/>
                    </a:ext>
                  </a:extLst>
                </a:gridCol>
                <a:gridCol w="658368">
                  <a:extLst>
                    <a:ext uri="{9D8B030D-6E8A-4147-A177-3AD203B41FA5}">
                      <a16:colId xmlns:a16="http://schemas.microsoft.com/office/drawing/2014/main" val="3514164149"/>
                    </a:ext>
                  </a:extLst>
                </a:gridCol>
                <a:gridCol w="658368">
                  <a:extLst>
                    <a:ext uri="{9D8B030D-6E8A-4147-A177-3AD203B41FA5}">
                      <a16:colId xmlns:a16="http://schemas.microsoft.com/office/drawing/2014/main" val="3288529351"/>
                    </a:ext>
                  </a:extLst>
                </a:gridCol>
                <a:gridCol w="658368">
                  <a:extLst>
                    <a:ext uri="{9D8B030D-6E8A-4147-A177-3AD203B41FA5}">
                      <a16:colId xmlns:a16="http://schemas.microsoft.com/office/drawing/2014/main" val="3738257154"/>
                    </a:ext>
                  </a:extLst>
                </a:gridCol>
                <a:gridCol w="658368">
                  <a:extLst>
                    <a:ext uri="{9D8B030D-6E8A-4147-A177-3AD203B41FA5}">
                      <a16:colId xmlns:a16="http://schemas.microsoft.com/office/drawing/2014/main" val="2183080388"/>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794366451"/>
                  </a:ext>
                </a:extLst>
              </a:tr>
              <a:tr h="370840">
                <a:tc>
                  <a:txBody>
                    <a:bodyPr/>
                    <a:lstStyle/>
                    <a:p>
                      <a:r>
                        <a:rPr lang="es-ES" sz="1000" b="1"/>
                        <a:t>Lucchetti - 2016-11-14 13:00:00</a:t>
                      </a:r>
                      <a:r>
                        <a:rPr lang="es-ES" sz="1000"/>
                        <a:t>
Descubre la nueva pasta Lucchettini Aventura en la Selva, con formas de animales y el tamaño perfecto que evitará que tus hijos se manchen demasiado comiendo.
¿Cuál es el animal que más le gusta? Coméntalo y gana un kit :D</a:t>
                      </a:r>
                      <a:endParaRPr lang="en-US" sz="1000"/>
                    </a:p>
                  </a:txBody>
                  <a:tcPr/>
                </a:tc>
                <a:tc>
                  <a:txBody>
                    <a:bodyPr/>
                    <a:lstStyle/>
                    <a:p>
                      <a:r>
                        <a:rPr lang="en-US" sz="1000"/>
                        <a:t>1433</a:t>
                      </a:r>
                      <a:endParaRPr lang="en-US" sz="1000"/>
                    </a:p>
                  </a:txBody>
                  <a:tcPr/>
                </a:tc>
                <a:tc>
                  <a:txBody>
                    <a:bodyPr/>
                    <a:lstStyle/>
                    <a:p>
                      <a:r>
                        <a:rPr lang="en-US" sz="1000"/>
                        <a:t>979</a:t>
                      </a:r>
                      <a:endParaRPr lang="en-US" sz="1000"/>
                    </a:p>
                  </a:txBody>
                  <a:tcPr/>
                </a:tc>
                <a:tc>
                  <a:txBody>
                    <a:bodyPr/>
                    <a:lstStyle/>
                    <a:p>
                      <a:r>
                        <a:rPr lang="en-US" sz="1000"/>
                        <a:t>317</a:t>
                      </a:r>
                      <a:endParaRPr lang="en-US" sz="1000"/>
                    </a:p>
                  </a:txBody>
                  <a:tcPr/>
                </a:tc>
                <a:tc>
                  <a:txBody>
                    <a:bodyPr/>
                    <a:lstStyle/>
                    <a:p>
                      <a:r>
                        <a:rPr lang="en-US" sz="1000"/>
                        <a:t>137</a:t>
                      </a:r>
                      <a:endParaRPr lang="en-US" sz="1000"/>
                    </a:p>
                  </a:txBody>
                  <a:tcPr/>
                </a:tc>
                <a:tc>
                  <a:txBody>
                    <a:bodyPr/>
                    <a:lstStyle/>
                    <a:p>
                      <a:r>
                        <a:rPr lang="en-US" sz="1000"/>
                        <a:t>0.4731%</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156111792"/>
                  </a:ext>
                </a:extLst>
              </a:tr>
              <a:tr h="370840">
                <a:tc>
                  <a:txBody>
                    <a:bodyPr/>
                    <a:lstStyle/>
                    <a:p>
                      <a:r>
                        <a:rPr lang="es-ES" sz="1000" b="1"/>
                        <a:t>Lucchetti - 2016-11-28 13:30:00</a:t>
                      </a:r>
                      <a:r>
                        <a:rPr lang="es-ES" sz="1000"/>
                        <a:t>
Porque cuando comemos juntos, disfrutamos más. Prueba los nuevos Lucchettini, diseñados para que los niños puedan ensuciarse menos. Prueba su formato Aventura en el Espacio :D</a:t>
                      </a:r>
                      <a:endParaRPr lang="en-US" sz="1000"/>
                    </a:p>
                  </a:txBody>
                  <a:tcPr/>
                </a:tc>
                <a:tc>
                  <a:txBody>
                    <a:bodyPr/>
                    <a:lstStyle/>
                    <a:p>
                      <a:r>
                        <a:rPr lang="en-US" sz="1000"/>
                        <a:t>1165</a:t>
                      </a:r>
                      <a:endParaRPr lang="en-US" sz="1000"/>
                    </a:p>
                  </a:txBody>
                  <a:tcPr/>
                </a:tc>
                <a:tc>
                  <a:txBody>
                    <a:bodyPr/>
                    <a:lstStyle/>
                    <a:p>
                      <a:r>
                        <a:rPr lang="en-US" sz="1000"/>
                        <a:t>1136</a:t>
                      </a:r>
                      <a:endParaRPr lang="en-US" sz="1000"/>
                    </a:p>
                  </a:txBody>
                  <a:tcPr/>
                </a:tc>
                <a:tc>
                  <a:txBody>
                    <a:bodyPr/>
                    <a:lstStyle/>
                    <a:p>
                      <a:r>
                        <a:rPr lang="en-US" sz="1000"/>
                        <a:t>16</a:t>
                      </a:r>
                      <a:endParaRPr lang="en-US" sz="1000"/>
                    </a:p>
                  </a:txBody>
                  <a:tcPr/>
                </a:tc>
                <a:tc>
                  <a:txBody>
                    <a:bodyPr/>
                    <a:lstStyle/>
                    <a:p>
                      <a:r>
                        <a:rPr lang="en-US" sz="1000"/>
                        <a:t>13</a:t>
                      </a:r>
                      <a:endParaRPr lang="en-US" sz="1000"/>
                    </a:p>
                  </a:txBody>
                  <a:tcPr/>
                </a:tc>
                <a:tc>
                  <a:txBody>
                    <a:bodyPr/>
                    <a:lstStyle/>
                    <a:p>
                      <a:r>
                        <a:rPr lang="en-US" sz="1000"/>
                        <a:t>0.3805%</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47743807"/>
                  </a:ext>
                </a:extLst>
              </a:tr>
              <a:tr h="370840">
                <a:tc>
                  <a:txBody>
                    <a:bodyPr/>
                    <a:lstStyle/>
                    <a:p>
                      <a:r>
                        <a:rPr lang="es-ES" sz="1000" b="1"/>
                        <a:t>Lucchetti - 2016-12-05 14:30:00</a:t>
                      </a:r>
                      <a:r>
                        <a:rPr lang="es-ES" sz="1000"/>
                        <a:t>
¡Conoce los nuevos Lucchettini, la pasta hecha para que los niños disfruten! Diviértete junto a ellos sin que se ensucien demás, pruébalos en su formato Aventura en el Espacio.</a:t>
                      </a:r>
                      <a:endParaRPr lang="en-US" sz="1000"/>
                    </a:p>
                  </a:txBody>
                  <a:tcPr/>
                </a:tc>
                <a:tc>
                  <a:txBody>
                    <a:bodyPr/>
                    <a:lstStyle/>
                    <a:p>
                      <a:r>
                        <a:rPr lang="en-US" sz="1000"/>
                        <a:t>1059</a:t>
                      </a:r>
                      <a:endParaRPr lang="en-US" sz="1000"/>
                    </a:p>
                  </a:txBody>
                  <a:tcPr/>
                </a:tc>
                <a:tc>
                  <a:txBody>
                    <a:bodyPr/>
                    <a:lstStyle/>
                    <a:p>
                      <a:r>
                        <a:rPr lang="en-US" sz="1000"/>
                        <a:t>1024</a:t>
                      </a:r>
                      <a:endParaRPr lang="en-US" sz="1000"/>
                    </a:p>
                  </a:txBody>
                  <a:tcPr/>
                </a:tc>
                <a:tc>
                  <a:txBody>
                    <a:bodyPr/>
                    <a:lstStyle/>
                    <a:p>
                      <a:r>
                        <a:rPr lang="en-US" sz="1000"/>
                        <a:t>21</a:t>
                      </a:r>
                      <a:endParaRPr lang="en-US" sz="1000"/>
                    </a:p>
                  </a:txBody>
                  <a:tcPr/>
                </a:tc>
                <a:tc>
                  <a:txBody>
                    <a:bodyPr/>
                    <a:lstStyle/>
                    <a:p>
                      <a:r>
                        <a:rPr lang="en-US" sz="1000"/>
                        <a:t>14</a:t>
                      </a:r>
                      <a:endParaRPr lang="en-US" sz="1000"/>
                    </a:p>
                  </a:txBody>
                  <a:tcPr/>
                </a:tc>
                <a:tc>
                  <a:txBody>
                    <a:bodyPr/>
                    <a:lstStyle/>
                    <a:p>
                      <a:r>
                        <a:rPr lang="en-US" sz="1000"/>
                        <a:t>0.3444%</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607360487"/>
                  </a:ext>
                </a:extLst>
              </a:tr>
              <a:tr h="370840">
                <a:tc>
                  <a:txBody>
                    <a:bodyPr/>
                    <a:lstStyle/>
                    <a:p>
                      <a:r>
                        <a:rPr lang="es-ES" sz="1000" b="1"/>
                        <a:t>Avanti Uruguay - 2016-11-24 15:48:54</a:t>
                      </a:r>
                      <a:r>
                        <a:rPr lang="es-ES" sz="1000"/>
                        <a:t>
¡Llegó el momento!
Todos tenemos una Receta Secreta en nuestra familia. Compartí tu receta con productos Avanti. El ganador podrá cocinar su plato en el programa La Receta 
Ingresá aquí para participar: http://bit.ly/2fSdEEU ¡Mucha suerte!</a:t>
                      </a:r>
                      <a:endParaRPr lang="en-US" sz="1000"/>
                    </a:p>
                  </a:txBody>
                  <a:tcPr/>
                </a:tc>
                <a:tc>
                  <a:txBody>
                    <a:bodyPr/>
                    <a:lstStyle/>
                    <a:p>
                      <a:r>
                        <a:rPr lang="en-US" sz="1000"/>
                        <a:t>1017</a:t>
                      </a:r>
                      <a:endParaRPr lang="en-US" sz="1000"/>
                    </a:p>
                  </a:txBody>
                  <a:tcPr/>
                </a:tc>
                <a:tc>
                  <a:txBody>
                    <a:bodyPr/>
                    <a:lstStyle/>
                    <a:p>
                      <a:r>
                        <a:rPr lang="en-US" sz="1000"/>
                        <a:t>897</a:t>
                      </a:r>
                      <a:endParaRPr lang="en-US" sz="1000"/>
                    </a:p>
                  </a:txBody>
                  <a:tcPr/>
                </a:tc>
                <a:tc>
                  <a:txBody>
                    <a:bodyPr/>
                    <a:lstStyle/>
                    <a:p>
                      <a:r>
                        <a:rPr lang="en-US" sz="1000"/>
                        <a:t>28</a:t>
                      </a:r>
                      <a:endParaRPr lang="en-US" sz="1000"/>
                    </a:p>
                  </a:txBody>
                  <a:tcPr/>
                </a:tc>
                <a:tc>
                  <a:txBody>
                    <a:bodyPr/>
                    <a:lstStyle/>
                    <a:p>
                      <a:r>
                        <a:rPr lang="en-US" sz="1000"/>
                        <a:t>92</a:t>
                      </a:r>
                      <a:endParaRPr lang="en-US" sz="1000"/>
                    </a:p>
                  </a:txBody>
                  <a:tcPr/>
                </a:tc>
                <a:tc>
                  <a:txBody>
                    <a:bodyPr/>
                    <a:lstStyle/>
                    <a:p>
                      <a:r>
                        <a:rPr lang="en-US" sz="1000"/>
                        <a:t>3.1191%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45145722"/>
                  </a:ext>
                </a:extLst>
              </a:tr>
            </a:tbl>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19229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84460023"/>
                    </a:ext>
                  </a:extLst>
                </a:gridCol>
                <a:gridCol w="658368">
                  <a:extLst>
                    <a:ext uri="{9D8B030D-6E8A-4147-A177-3AD203B41FA5}">
                      <a16:colId xmlns:a16="http://schemas.microsoft.com/office/drawing/2014/main" val="3523307265"/>
                    </a:ext>
                  </a:extLst>
                </a:gridCol>
                <a:gridCol w="658368">
                  <a:extLst>
                    <a:ext uri="{9D8B030D-6E8A-4147-A177-3AD203B41FA5}">
                      <a16:colId xmlns:a16="http://schemas.microsoft.com/office/drawing/2014/main" val="1352017215"/>
                    </a:ext>
                  </a:extLst>
                </a:gridCol>
                <a:gridCol w="658368">
                  <a:extLst>
                    <a:ext uri="{9D8B030D-6E8A-4147-A177-3AD203B41FA5}">
                      <a16:colId xmlns:a16="http://schemas.microsoft.com/office/drawing/2014/main" val="599712947"/>
                    </a:ext>
                  </a:extLst>
                </a:gridCol>
                <a:gridCol w="658368">
                  <a:extLst>
                    <a:ext uri="{9D8B030D-6E8A-4147-A177-3AD203B41FA5}">
                      <a16:colId xmlns:a16="http://schemas.microsoft.com/office/drawing/2014/main" val="4221528314"/>
                    </a:ext>
                  </a:extLst>
                </a:gridCol>
                <a:gridCol w="658368">
                  <a:extLst>
                    <a:ext uri="{9D8B030D-6E8A-4147-A177-3AD203B41FA5}">
                      <a16:colId xmlns:a16="http://schemas.microsoft.com/office/drawing/2014/main" val="390672265"/>
                    </a:ext>
                  </a:extLst>
                </a:gridCol>
                <a:gridCol w="658368">
                  <a:extLst>
                    <a:ext uri="{9D8B030D-6E8A-4147-A177-3AD203B41FA5}">
                      <a16:colId xmlns:a16="http://schemas.microsoft.com/office/drawing/2014/main" val="3071192902"/>
                    </a:ext>
                  </a:extLst>
                </a:gridCol>
                <a:gridCol w="658368">
                  <a:extLst>
                    <a:ext uri="{9D8B030D-6E8A-4147-A177-3AD203B41FA5}">
                      <a16:colId xmlns:a16="http://schemas.microsoft.com/office/drawing/2014/main" val="599234247"/>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634694670"/>
                  </a:ext>
                </a:extLst>
              </a:tr>
              <a:tr h="370840">
                <a:tc>
                  <a:txBody>
                    <a:bodyPr/>
                    <a:lstStyle/>
                    <a:p>
                      <a:r>
                        <a:rPr lang="es-ES" sz="1000" b="1"/>
                        <a:t>Lucchetti - 2016-11-21 15:00:00</a:t>
                      </a:r>
                      <a:r>
                        <a:rPr lang="es-ES" sz="1000"/>
                        <a:t>
Descubre la nueva pasta Lucchettini Aventura en el Espacio con formas espaciales y el tamaño perfecto que evitará que tus hijos se manchen demasiado comiendo. ¿Cuál es el planeta que más le gusta?</a:t>
                      </a:r>
                      <a:endParaRPr lang="en-US" sz="1000"/>
                    </a:p>
                  </a:txBody>
                  <a:tcPr/>
                </a:tc>
                <a:tc>
                  <a:txBody>
                    <a:bodyPr/>
                    <a:lstStyle/>
                    <a:p>
                      <a:r>
                        <a:rPr lang="en-US" sz="1000"/>
                        <a:t>940</a:t>
                      </a:r>
                      <a:endParaRPr lang="en-US" sz="1000"/>
                    </a:p>
                  </a:txBody>
                  <a:tcPr/>
                </a:tc>
                <a:tc>
                  <a:txBody>
                    <a:bodyPr/>
                    <a:lstStyle/>
                    <a:p>
                      <a:r>
                        <a:rPr lang="en-US" sz="1000"/>
                        <a:t>875</a:t>
                      </a:r>
                      <a:endParaRPr lang="en-US" sz="1000"/>
                    </a:p>
                  </a:txBody>
                  <a:tcPr/>
                </a:tc>
                <a:tc>
                  <a:txBody>
                    <a:bodyPr/>
                    <a:lstStyle/>
                    <a:p>
                      <a:r>
                        <a:rPr lang="en-US" sz="1000"/>
                        <a:t>47</a:t>
                      </a:r>
                      <a:endParaRPr lang="en-US" sz="1000"/>
                    </a:p>
                  </a:txBody>
                  <a:tcPr/>
                </a:tc>
                <a:tc>
                  <a:txBody>
                    <a:bodyPr/>
                    <a:lstStyle/>
                    <a:p>
                      <a:r>
                        <a:rPr lang="en-US" sz="1000"/>
                        <a:t>18</a:t>
                      </a:r>
                      <a:endParaRPr lang="en-US" sz="1000"/>
                    </a:p>
                  </a:txBody>
                  <a:tcPr/>
                </a:tc>
                <a:tc>
                  <a:txBody>
                    <a:bodyPr/>
                    <a:lstStyle/>
                    <a:p>
                      <a:r>
                        <a:rPr lang="en-US" sz="1000"/>
                        <a:t>0.3087%</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981930390"/>
                  </a:ext>
                </a:extLst>
              </a:tr>
              <a:tr h="370840">
                <a:tc>
                  <a:txBody>
                    <a:bodyPr/>
                    <a:lstStyle/>
                    <a:p>
                      <a:r>
                        <a:rPr lang="es-ES" sz="1000" b="1"/>
                        <a:t>Carozzi Me Encanta - 2016-11-15 11:00:01</a:t>
                      </a:r>
                      <a:r>
                        <a:rPr lang="es-ES" sz="1000"/>
                        <a:t>
[CONCURSO] ¡Carozzi volvió a reunir a Los Venegas ®! Mira el capítulo único y exclusivo en el siguiente link: https://goo.gl/lKc8Ju, saca un pantallazo de tu parte favorita y podrás ganar uno de los 5 packs de productos Carozzi más mantel #ElMantelNosUne #LosVenegas</a:t>
                      </a:r>
                      <a:endParaRPr lang="en-US" sz="1000"/>
                    </a:p>
                  </a:txBody>
                  <a:tcPr/>
                </a:tc>
                <a:tc>
                  <a:txBody>
                    <a:bodyPr/>
                    <a:lstStyle/>
                    <a:p>
                      <a:r>
                        <a:rPr lang="en-US" sz="1000"/>
                        <a:t>900</a:t>
                      </a:r>
                      <a:endParaRPr lang="en-US" sz="1000"/>
                    </a:p>
                  </a:txBody>
                  <a:tcPr/>
                </a:tc>
                <a:tc>
                  <a:txBody>
                    <a:bodyPr/>
                    <a:lstStyle/>
                    <a:p>
                      <a:r>
                        <a:rPr lang="en-US" sz="1000"/>
                        <a:t>759</a:t>
                      </a:r>
                      <a:endParaRPr lang="en-US" sz="1000"/>
                    </a:p>
                  </a:txBody>
                  <a:tcPr/>
                </a:tc>
                <a:tc>
                  <a:txBody>
                    <a:bodyPr/>
                    <a:lstStyle/>
                    <a:p>
                      <a:r>
                        <a:rPr lang="en-US" sz="1000"/>
                        <a:t>95</a:t>
                      </a:r>
                      <a:endParaRPr lang="en-US" sz="1000"/>
                    </a:p>
                  </a:txBody>
                  <a:tcPr/>
                </a:tc>
                <a:tc>
                  <a:txBody>
                    <a:bodyPr/>
                    <a:lstStyle/>
                    <a:p>
                      <a:r>
                        <a:rPr lang="en-US" sz="1000"/>
                        <a:t>46</a:t>
                      </a:r>
                      <a:endParaRPr lang="en-US" sz="1000"/>
                    </a:p>
                  </a:txBody>
                  <a:tcPr/>
                </a:tc>
                <a:tc>
                  <a:txBody>
                    <a:bodyPr/>
                    <a:lstStyle/>
                    <a:p>
                      <a:r>
                        <a:rPr lang="en-US" sz="1000"/>
                        <a:t>0.4377%</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940299035"/>
                  </a:ext>
                </a:extLst>
              </a:tr>
              <a:tr h="370840">
                <a:tc>
                  <a:txBody>
                    <a:bodyPr/>
                    <a:lstStyle/>
                    <a:p>
                      <a:r>
                        <a:rPr lang="es-ES" sz="1000" b="1"/>
                        <a:t>Carozzi Me Encanta - 2016-11-16 16:22:17</a:t>
                      </a:r>
                      <a:r>
                        <a:rPr lang="es-ES" sz="1000"/>
                        <a:t>
Carozzi volvió a reunir a Los Venegas ® y hasta el "pelao" Guillermo sacó sus dotes de chef para sorprender a la familia 👌 Mira en este link http://bit.ly/LosVengas19 cómo cocinar un rico plato de Spaghettis Alfredo #ElMantelNosUne #LosVenegas</a:t>
                      </a:r>
                      <a:endParaRPr lang="en-US" sz="1000"/>
                    </a:p>
                  </a:txBody>
                  <a:tcPr/>
                </a:tc>
                <a:tc>
                  <a:txBody>
                    <a:bodyPr/>
                    <a:lstStyle/>
                    <a:p>
                      <a:r>
                        <a:rPr lang="en-US" sz="1000"/>
                        <a:t>871</a:t>
                      </a:r>
                      <a:endParaRPr lang="en-US" sz="1000"/>
                    </a:p>
                  </a:txBody>
                  <a:tcPr/>
                </a:tc>
                <a:tc>
                  <a:txBody>
                    <a:bodyPr/>
                    <a:lstStyle/>
                    <a:p>
                      <a:r>
                        <a:rPr lang="en-US" sz="1000"/>
                        <a:t>831</a:t>
                      </a:r>
                      <a:endParaRPr lang="en-US" sz="1000"/>
                    </a:p>
                  </a:txBody>
                  <a:tcPr/>
                </a:tc>
                <a:tc>
                  <a:txBody>
                    <a:bodyPr/>
                    <a:lstStyle/>
                    <a:p>
                      <a:r>
                        <a:rPr lang="en-US" sz="1000"/>
                        <a:t>22</a:t>
                      </a:r>
                      <a:endParaRPr lang="en-US" sz="1000"/>
                    </a:p>
                  </a:txBody>
                  <a:tcPr/>
                </a:tc>
                <a:tc>
                  <a:txBody>
                    <a:bodyPr/>
                    <a:lstStyle/>
                    <a:p>
                      <a:r>
                        <a:rPr lang="en-US" sz="1000"/>
                        <a:t>18</a:t>
                      </a:r>
                      <a:endParaRPr lang="en-US" sz="1000"/>
                    </a:p>
                  </a:txBody>
                  <a:tcPr/>
                </a:tc>
                <a:tc>
                  <a:txBody>
                    <a:bodyPr/>
                    <a:lstStyle/>
                    <a:p>
                      <a:r>
                        <a:rPr lang="en-US" sz="1000"/>
                        <a:t>0.4235%</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830354240"/>
                  </a:ext>
                </a:extLst>
              </a:tr>
              <a:tr h="370840">
                <a:tc>
                  <a:txBody>
                    <a:bodyPr/>
                    <a:lstStyle/>
                    <a:p>
                      <a:r>
                        <a:rPr lang="es-ES" sz="1000" b="1"/>
                        <a:t>Carozzi Me Encanta - 2016-12-03 13:01:21</a:t>
                      </a:r>
                      <a:r>
                        <a:rPr lang="es-ES" sz="1000"/>
                        <a:t>
[CONCURSO] ¡En gustos no hay nada escrito! 🍝 Cuéntanos cuánto tiempo de cocción le das a tus pastas Carozzi y estarás participando por un Pack de Productos Carozzi para ti y tu familia #ElMantelNosUne</a:t>
                      </a:r>
                      <a:endParaRPr lang="en-US" sz="1000"/>
                    </a:p>
                  </a:txBody>
                  <a:tcPr/>
                </a:tc>
                <a:tc>
                  <a:txBody>
                    <a:bodyPr/>
                    <a:lstStyle/>
                    <a:p>
                      <a:r>
                        <a:rPr lang="en-US" sz="1000"/>
                        <a:t>853</a:t>
                      </a:r>
                      <a:endParaRPr lang="en-US" sz="1000"/>
                    </a:p>
                  </a:txBody>
                  <a:tcPr/>
                </a:tc>
                <a:tc>
                  <a:txBody>
                    <a:bodyPr/>
                    <a:lstStyle/>
                    <a:p>
                      <a:r>
                        <a:rPr lang="en-US" sz="1000"/>
                        <a:t>358</a:t>
                      </a:r>
                      <a:endParaRPr lang="en-US" sz="1000"/>
                    </a:p>
                  </a:txBody>
                  <a:tcPr/>
                </a:tc>
                <a:tc>
                  <a:txBody>
                    <a:bodyPr/>
                    <a:lstStyle/>
                    <a:p>
                      <a:r>
                        <a:rPr lang="en-US" sz="1000"/>
                        <a:t>402</a:t>
                      </a:r>
                      <a:endParaRPr lang="en-US" sz="1000"/>
                    </a:p>
                  </a:txBody>
                  <a:tcPr/>
                </a:tc>
                <a:tc>
                  <a:txBody>
                    <a:bodyPr/>
                    <a:lstStyle/>
                    <a:p>
                      <a:r>
                        <a:rPr lang="en-US" sz="1000"/>
                        <a:t>93</a:t>
                      </a:r>
                      <a:endParaRPr lang="en-US" sz="1000"/>
                    </a:p>
                  </a:txBody>
                  <a:tcPr/>
                </a:tc>
                <a:tc>
                  <a:txBody>
                    <a:bodyPr/>
                    <a:lstStyle/>
                    <a:p>
                      <a:r>
                        <a:rPr lang="en-US" sz="1000"/>
                        <a:t>0.4129%</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813397395"/>
                  </a:ext>
                </a:extLst>
              </a:tr>
            </a:tbl>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4930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54005464"/>
                    </a:ext>
                  </a:extLst>
                </a:gridCol>
                <a:gridCol w="658368">
                  <a:extLst>
                    <a:ext uri="{9D8B030D-6E8A-4147-A177-3AD203B41FA5}">
                      <a16:colId xmlns:a16="http://schemas.microsoft.com/office/drawing/2014/main" val="3550075772"/>
                    </a:ext>
                  </a:extLst>
                </a:gridCol>
                <a:gridCol w="658368">
                  <a:extLst>
                    <a:ext uri="{9D8B030D-6E8A-4147-A177-3AD203B41FA5}">
                      <a16:colId xmlns:a16="http://schemas.microsoft.com/office/drawing/2014/main" val="2175037493"/>
                    </a:ext>
                  </a:extLst>
                </a:gridCol>
                <a:gridCol w="658368">
                  <a:extLst>
                    <a:ext uri="{9D8B030D-6E8A-4147-A177-3AD203B41FA5}">
                      <a16:colId xmlns:a16="http://schemas.microsoft.com/office/drawing/2014/main" val="81665993"/>
                    </a:ext>
                  </a:extLst>
                </a:gridCol>
                <a:gridCol w="658368">
                  <a:extLst>
                    <a:ext uri="{9D8B030D-6E8A-4147-A177-3AD203B41FA5}">
                      <a16:colId xmlns:a16="http://schemas.microsoft.com/office/drawing/2014/main" val="1774389633"/>
                    </a:ext>
                  </a:extLst>
                </a:gridCol>
                <a:gridCol w="658368">
                  <a:extLst>
                    <a:ext uri="{9D8B030D-6E8A-4147-A177-3AD203B41FA5}">
                      <a16:colId xmlns:a16="http://schemas.microsoft.com/office/drawing/2014/main" val="2115340437"/>
                    </a:ext>
                  </a:extLst>
                </a:gridCol>
                <a:gridCol w="658368">
                  <a:extLst>
                    <a:ext uri="{9D8B030D-6E8A-4147-A177-3AD203B41FA5}">
                      <a16:colId xmlns:a16="http://schemas.microsoft.com/office/drawing/2014/main" val="3759226559"/>
                    </a:ext>
                  </a:extLst>
                </a:gridCol>
                <a:gridCol w="658368">
                  <a:extLst>
                    <a:ext uri="{9D8B030D-6E8A-4147-A177-3AD203B41FA5}">
                      <a16:colId xmlns:a16="http://schemas.microsoft.com/office/drawing/2014/main" val="2585827007"/>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834682797"/>
                  </a:ext>
                </a:extLst>
              </a:tr>
              <a:tr h="370840">
                <a:tc>
                  <a:txBody>
                    <a:bodyPr/>
                    <a:lstStyle/>
                    <a:p>
                      <a:r>
                        <a:rPr lang="es-ES" sz="1000" b="1"/>
                        <a:t>Knorr Uruguay - 2016-11-25 12:58:06</a:t>
                      </a:r>
                      <a:r>
                        <a:rPr lang="es-ES" sz="1000"/>
                        <a:t>
Una receta increíble para preparar unos mostacholes inolvidables #PastasKnorr
Ingredientes
</a:t>
                      </a:r>
                      <a:br>
                        <a:rPr lang="es-ES" sz="1000"/>
                      </a:br>
                      <a:r>
                        <a:rPr lang="es-ES" sz="1000"/>
                        <a:t>1 paquete de mostacholes Knorr
</a:t>
                      </a:r>
                      <a:br>
                        <a:rPr lang="es-ES" sz="1000"/>
                      </a:br>
                      <a:r>
                        <a:rPr lang="es-ES" sz="1000"/>
                        <a:t>1 salsa Crema y Panceta Knorr
200 cc de agua</a:t>
                      </a:r>
                      <a:br>
                        <a:rPr lang="es-ES" sz="1000"/>
                      </a:br>
                      <a:r>
                        <a:rPr lang="es-ES" sz="1000"/>
                        <a:t>
200 cc de leche
</a:t>
                      </a:r>
                      <a:br>
                        <a:rPr lang="es-ES" sz="1000"/>
                      </a:br>
                      <a:r>
                        <a:rPr lang="es-ES" sz="1000"/>
                        <a:t>1 bandeja de champignones cortados en láminas</a:t>
                      </a:r>
                      <a:br>
                        <a:rPr lang="es-ES" sz="1000"/>
                      </a:br>
                      <a:r>
                        <a:rPr lang="es-ES" sz="1000"/>
                        <a:t>
Preparación
</a:t>
                      </a:r>
                      <a:br>
                        <a:rPr lang="es-ES" sz="1000"/>
                      </a:br>
                      <a:r>
                        <a:rPr lang="es-ES" sz="1000"/>
                        <a:t>Hervir la pasta en agua salada según las indicaciones del paquete, colar y reservar en la olla. </a:t>
                      </a:r>
                      <a:br>
                        <a:rPr lang="es-ES" sz="1000"/>
                      </a:br>
                      <a:r>
                        <a:rPr lang="es-ES" sz="1000"/>
                        <a:t>Preparar la salsa lista con el agua y la leche según indicaciones de paquete, agregando los champignones hacia el final y dejando cocinar 3 minutos. </a:t>
                      </a:r>
                      <a:br>
                        <a:rPr lang="es-ES" sz="1000"/>
                      </a:br>
                      <a:r>
                        <a:rPr lang="es-ES" sz="1000"/>
                        <a:t>Agregar la salsa a la pasta y servir. Podes decorar con hierbas a aprontá el pancito para acompañar ;)</a:t>
                      </a:r>
                      <a:endParaRPr lang="en-US" sz="1000"/>
                    </a:p>
                  </a:txBody>
                  <a:tcPr/>
                </a:tc>
                <a:tc>
                  <a:txBody>
                    <a:bodyPr/>
                    <a:lstStyle/>
                    <a:p>
                      <a:r>
                        <a:rPr lang="en-US" sz="1000"/>
                        <a:t>604</a:t>
                      </a:r>
                      <a:endParaRPr lang="en-US" sz="1000"/>
                    </a:p>
                  </a:txBody>
                  <a:tcPr/>
                </a:tc>
                <a:tc>
                  <a:txBody>
                    <a:bodyPr/>
                    <a:lstStyle/>
                    <a:p>
                      <a:r>
                        <a:rPr lang="en-US" sz="1000"/>
                        <a:t>489</a:t>
                      </a:r>
                      <a:endParaRPr lang="en-US" sz="1000"/>
                    </a:p>
                  </a:txBody>
                  <a:tcPr/>
                </a:tc>
                <a:tc>
                  <a:txBody>
                    <a:bodyPr/>
                    <a:lstStyle/>
                    <a:p>
                      <a:r>
                        <a:rPr lang="en-US" sz="1000"/>
                        <a:t>11</a:t>
                      </a:r>
                      <a:endParaRPr lang="en-US" sz="1000"/>
                    </a:p>
                  </a:txBody>
                  <a:tcPr/>
                </a:tc>
                <a:tc>
                  <a:txBody>
                    <a:bodyPr/>
                    <a:lstStyle/>
                    <a:p>
                      <a:r>
                        <a:rPr lang="en-US" sz="1000"/>
                        <a:t>104</a:t>
                      </a:r>
                      <a:endParaRPr lang="en-US" sz="1000"/>
                    </a:p>
                  </a:txBody>
                  <a:tcPr/>
                </a:tc>
                <a:tc>
                  <a:txBody>
                    <a:bodyPr/>
                    <a:lstStyle/>
                    <a:p>
                      <a:r>
                        <a:rPr lang="en-US" sz="1000"/>
                        <a:t>0.4410%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289797413"/>
                  </a:ext>
                </a:extLst>
              </a:tr>
            </a:tbl>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063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- 5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00427929"/>
                    </a:ext>
                  </a:extLst>
                </a:gridCol>
                <a:gridCol w="658368">
                  <a:extLst>
                    <a:ext uri="{9D8B030D-6E8A-4147-A177-3AD203B41FA5}">
                      <a16:colId xmlns:a16="http://schemas.microsoft.com/office/drawing/2014/main" val="3819295093"/>
                    </a:ext>
                  </a:extLst>
                </a:gridCol>
                <a:gridCol w="658368">
                  <a:extLst>
                    <a:ext uri="{9D8B030D-6E8A-4147-A177-3AD203B41FA5}">
                      <a16:colId xmlns:a16="http://schemas.microsoft.com/office/drawing/2014/main" val="337018520"/>
                    </a:ext>
                  </a:extLst>
                </a:gridCol>
                <a:gridCol w="658368">
                  <a:extLst>
                    <a:ext uri="{9D8B030D-6E8A-4147-A177-3AD203B41FA5}">
                      <a16:colId xmlns:a16="http://schemas.microsoft.com/office/drawing/2014/main" val="354143282"/>
                    </a:ext>
                  </a:extLst>
                </a:gridCol>
                <a:gridCol w="658368">
                  <a:extLst>
                    <a:ext uri="{9D8B030D-6E8A-4147-A177-3AD203B41FA5}">
                      <a16:colId xmlns:a16="http://schemas.microsoft.com/office/drawing/2014/main" val="3654626093"/>
                    </a:ext>
                  </a:extLst>
                </a:gridCol>
                <a:gridCol w="658368">
                  <a:extLst>
                    <a:ext uri="{9D8B030D-6E8A-4147-A177-3AD203B41FA5}">
                      <a16:colId xmlns:a16="http://schemas.microsoft.com/office/drawing/2014/main" val="1913888429"/>
                    </a:ext>
                  </a:extLst>
                </a:gridCol>
                <a:gridCol w="658368">
                  <a:extLst>
                    <a:ext uri="{9D8B030D-6E8A-4147-A177-3AD203B41FA5}">
                      <a16:colId xmlns:a16="http://schemas.microsoft.com/office/drawing/2014/main" val="2558428241"/>
                    </a:ext>
                  </a:extLst>
                </a:gridCol>
                <a:gridCol w="658368">
                  <a:extLst>
                    <a:ext uri="{9D8B030D-6E8A-4147-A177-3AD203B41FA5}">
                      <a16:colId xmlns:a16="http://schemas.microsoft.com/office/drawing/2014/main" val="196925422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384054390"/>
                  </a:ext>
                </a:extLst>
              </a:tr>
              <a:tr h="370840">
                <a:tc>
                  <a:txBody>
                    <a:bodyPr/>
                    <a:lstStyle/>
                    <a:p>
                      <a:r>
                        <a:rPr lang="es-ES" sz="1000" b="1"/>
                        <a:t>Avanti Uruguay - 2016-11-12 13:00:00</a:t>
                      </a:r>
                      <a:r>
                        <a:rPr lang="es-ES" sz="1000"/>
                        <a:t>
¡Sorteo Juega Uruguay!
Jugamos de visitante y para mirar el partido todos juntos te regalamos Pizza kit de Avanti.
Comentá con quién querés compartir tu premio y participá del sorteo. ¡Mucha suerte!</a:t>
                      </a:r>
                      <a:endParaRPr lang="en-US" sz="1000"/>
                    </a:p>
                  </a:txBody>
                  <a:tcPr/>
                </a:tc>
                <a:tc>
                  <a:txBody>
                    <a:bodyPr/>
                    <a:lstStyle/>
                    <a:p>
                      <a:r>
                        <a:rPr lang="en-US" sz="1000"/>
                        <a:t>593</a:t>
                      </a:r>
                      <a:endParaRPr lang="en-US" sz="1000"/>
                    </a:p>
                  </a:txBody>
                  <a:tcPr/>
                </a:tc>
                <a:tc>
                  <a:txBody>
                    <a:bodyPr/>
                    <a:lstStyle/>
                    <a:p>
                      <a:r>
                        <a:rPr lang="en-US" sz="1000"/>
                        <a:t>211</a:t>
                      </a:r>
                      <a:endParaRPr lang="en-US" sz="1000"/>
                    </a:p>
                  </a:txBody>
                  <a:tcPr/>
                </a:tc>
                <a:tc>
                  <a:txBody>
                    <a:bodyPr/>
                    <a:lstStyle/>
                    <a:p>
                      <a:r>
                        <a:rPr lang="en-US" sz="1000"/>
                        <a:t>216</a:t>
                      </a:r>
                      <a:endParaRPr lang="en-US" sz="1000"/>
                    </a:p>
                  </a:txBody>
                  <a:tcPr/>
                </a:tc>
                <a:tc>
                  <a:txBody>
                    <a:bodyPr/>
                    <a:lstStyle/>
                    <a:p>
                      <a:r>
                        <a:rPr lang="en-US" sz="1000"/>
                        <a:t>166</a:t>
                      </a:r>
                      <a:endParaRPr lang="en-US" sz="1000"/>
                    </a:p>
                  </a:txBody>
                  <a:tcPr/>
                </a:tc>
                <a:tc>
                  <a:txBody>
                    <a:bodyPr/>
                    <a:lstStyle/>
                    <a:p>
                      <a:r>
                        <a:rPr lang="en-US" sz="1000"/>
                        <a:t>1.8183%</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267219576"/>
                  </a:ext>
                </a:extLst>
              </a:tr>
              <a:tr h="370840">
                <a:tc>
                  <a:txBody>
                    <a:bodyPr/>
                    <a:lstStyle/>
                    <a:p>
                      <a:r>
                        <a:rPr lang="es-ES" sz="1000" b="1"/>
                        <a:t>Lucchetti - 2016-12-14 14:00:02</a:t>
                      </a:r>
                      <a:r>
                        <a:rPr lang="es-ES" sz="1000"/>
                        <a:t>
Junto a Lucchettini tus hijos se ensuciarán menos mientras disfrutan y desarrollan su imaginación &lt;3 ¿Ya los probaron?</a:t>
                      </a:r>
                      <a:endParaRPr lang="en-US" sz="1000"/>
                    </a:p>
                  </a:txBody>
                  <a:tcPr/>
                </a:tc>
                <a:tc>
                  <a:txBody>
                    <a:bodyPr/>
                    <a:lstStyle/>
                    <a:p>
                      <a:r>
                        <a:rPr lang="en-US" sz="1000"/>
                        <a:t>505</a:t>
                      </a:r>
                      <a:endParaRPr lang="en-US" sz="1000"/>
                    </a:p>
                  </a:txBody>
                  <a:tcPr/>
                </a:tc>
                <a:tc>
                  <a:txBody>
                    <a:bodyPr/>
                    <a:lstStyle/>
                    <a:p>
                      <a:r>
                        <a:rPr lang="en-US" sz="1000"/>
                        <a:t>493</a:t>
                      </a:r>
                      <a:endParaRPr lang="en-US" sz="1000"/>
                    </a:p>
                  </a:txBody>
                  <a:tcPr/>
                </a:tc>
                <a:tc>
                  <a:txBody>
                    <a:bodyPr/>
                    <a:lstStyle/>
                    <a:p>
                      <a:r>
                        <a:rPr lang="en-US" sz="1000"/>
                        <a:t>5</a:t>
                      </a:r>
                      <a:endParaRPr lang="en-US" sz="1000"/>
                    </a:p>
                  </a:txBody>
                  <a:tcPr/>
                </a:tc>
                <a:tc>
                  <a:txBody>
                    <a:bodyPr/>
                    <a:lstStyle/>
                    <a:p>
                      <a:r>
                        <a:rPr lang="en-US" sz="1000"/>
                        <a:t>7</a:t>
                      </a:r>
                      <a:endParaRPr lang="en-US" sz="1000"/>
                    </a:p>
                  </a:txBody>
                  <a:tcPr/>
                </a:tc>
                <a:tc>
                  <a:txBody>
                    <a:bodyPr/>
                    <a:lstStyle/>
                    <a:p>
                      <a:r>
                        <a:rPr lang="en-US" sz="1000"/>
                        <a:t>0.1632%</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119376571"/>
                  </a:ext>
                </a:extLst>
              </a:tr>
              <a:tr h="370840">
                <a:tc>
                  <a:txBody>
                    <a:bodyPr/>
                    <a:lstStyle/>
                    <a:p>
                      <a:r>
                        <a:rPr lang="es-ES" sz="1000" b="1"/>
                        <a:t>Carozzi Me Encanta - 2016-12-15 13:00:32</a:t>
                      </a:r>
                      <a:r>
                        <a:rPr lang="es-ES" sz="1000"/>
                        <a:t>
¡Si amas el picante, #Carozzinando tiene una receta que debes probar! ❤ Mira aquí https://goo.gl/b0IeAg cómo preparar unos deliciosos Mascarronis con salsa arrabiata para sorprender a tu familia #ElMantelNosUne</a:t>
                      </a:r>
                      <a:endParaRPr lang="en-US" sz="1000"/>
                    </a:p>
                  </a:txBody>
                  <a:tcPr/>
                </a:tc>
                <a:tc>
                  <a:txBody>
                    <a:bodyPr/>
                    <a:lstStyle/>
                    <a:p>
                      <a:r>
                        <a:rPr lang="en-US" sz="1000"/>
                        <a:t>485</a:t>
                      </a:r>
                      <a:endParaRPr lang="en-US" sz="1000"/>
                    </a:p>
                  </a:txBody>
                  <a:tcPr/>
                </a:tc>
                <a:tc>
                  <a:txBody>
                    <a:bodyPr/>
                    <a:lstStyle/>
                    <a:p>
                      <a:r>
                        <a:rPr lang="en-US" sz="1000"/>
                        <a:t>449</a:t>
                      </a:r>
                      <a:endParaRPr lang="en-US" sz="1000"/>
                    </a:p>
                  </a:txBody>
                  <a:tcPr/>
                </a:tc>
                <a:tc>
                  <a:txBody>
                    <a:bodyPr/>
                    <a:lstStyle/>
                    <a:p>
                      <a:r>
                        <a:rPr lang="en-US" sz="1000"/>
                        <a:t>19</a:t>
                      </a:r>
                      <a:endParaRPr lang="en-US" sz="1000"/>
                    </a:p>
                  </a:txBody>
                  <a:tcPr/>
                </a:tc>
                <a:tc>
                  <a:txBody>
                    <a:bodyPr/>
                    <a:lstStyle/>
                    <a:p>
                      <a:r>
                        <a:rPr lang="en-US" sz="1000"/>
                        <a:t>17</a:t>
                      </a:r>
                      <a:endParaRPr lang="en-US" sz="1000"/>
                    </a:p>
                  </a:txBody>
                  <a:tcPr/>
                </a:tc>
                <a:tc>
                  <a:txBody>
                    <a:bodyPr/>
                    <a:lstStyle/>
                    <a:p>
                      <a:r>
                        <a:rPr lang="en-US" sz="1000"/>
                        <a:t>0.2347%</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4201568833"/>
                  </a:ext>
                </a:extLst>
              </a:tr>
              <a:tr h="370840">
                <a:tc>
                  <a:txBody>
                    <a:bodyPr/>
                    <a:lstStyle/>
                    <a:p>
                      <a:r>
                        <a:rPr lang="es-ES" sz="1000" b="1"/>
                        <a:t>Carozzi Me Encanta - 2016-11-14 14:18:55</a:t>
                      </a:r>
                      <a:r>
                        <a:rPr lang="es-ES" sz="1000"/>
                        <a:t>
¿Quieres conocer todo sobre el regreso de Los Venegas ®? Mira el Making Off de #ElMantelNosUne y entérate de todos los detalles de este reencuentro, contados por sus propios protagonistas. Capítulo completo aquí http://bit.ly/losVenegas18 💻📺</a:t>
                      </a:r>
                      <a:endParaRPr lang="en-US" sz="1000"/>
                    </a:p>
                  </a:txBody>
                  <a:tcPr/>
                </a:tc>
                <a:tc>
                  <a:txBody>
                    <a:bodyPr/>
                    <a:lstStyle/>
                    <a:p>
                      <a:r>
                        <a:rPr lang="en-US" sz="1000"/>
                        <a:t>479</a:t>
                      </a:r>
                      <a:endParaRPr lang="en-US" sz="1000"/>
                    </a:p>
                  </a:txBody>
                  <a:tcPr/>
                </a:tc>
                <a:tc>
                  <a:txBody>
                    <a:bodyPr/>
                    <a:lstStyle/>
                    <a:p>
                      <a:r>
                        <a:rPr lang="en-US" sz="1000"/>
                        <a:t>411</a:t>
                      </a:r>
                      <a:endParaRPr lang="en-US" sz="1000"/>
                    </a:p>
                  </a:txBody>
                  <a:tcPr/>
                </a:tc>
                <a:tc>
                  <a:txBody>
                    <a:bodyPr/>
                    <a:lstStyle/>
                    <a:p>
                      <a:r>
                        <a:rPr lang="en-US" sz="1000"/>
                        <a:t>30</a:t>
                      </a:r>
                      <a:endParaRPr lang="en-US" sz="1000"/>
                    </a:p>
                  </a:txBody>
                  <a:tcPr/>
                </a:tc>
                <a:tc>
                  <a:txBody>
                    <a:bodyPr/>
                    <a:lstStyle/>
                    <a:p>
                      <a:r>
                        <a:rPr lang="en-US" sz="1000"/>
                        <a:t>38</a:t>
                      </a:r>
                      <a:endParaRPr lang="en-US" sz="1000"/>
                    </a:p>
                  </a:txBody>
                  <a:tcPr/>
                </a:tc>
                <a:tc>
                  <a:txBody>
                    <a:bodyPr/>
                    <a:lstStyle/>
                    <a:p>
                      <a:r>
                        <a:rPr lang="en-US" sz="1000"/>
                        <a:t>0.2330%</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137394277"/>
                  </a:ext>
                </a:extLst>
              </a:tr>
            </a:tbl>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03586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- 6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92898649"/>
                    </a:ext>
                  </a:extLst>
                </a:gridCol>
                <a:gridCol w="658368">
                  <a:extLst>
                    <a:ext uri="{9D8B030D-6E8A-4147-A177-3AD203B41FA5}">
                      <a16:colId xmlns:a16="http://schemas.microsoft.com/office/drawing/2014/main" val="2494838518"/>
                    </a:ext>
                  </a:extLst>
                </a:gridCol>
                <a:gridCol w="658368">
                  <a:extLst>
                    <a:ext uri="{9D8B030D-6E8A-4147-A177-3AD203B41FA5}">
                      <a16:colId xmlns:a16="http://schemas.microsoft.com/office/drawing/2014/main" val="3392315159"/>
                    </a:ext>
                  </a:extLst>
                </a:gridCol>
                <a:gridCol w="658368">
                  <a:extLst>
                    <a:ext uri="{9D8B030D-6E8A-4147-A177-3AD203B41FA5}">
                      <a16:colId xmlns:a16="http://schemas.microsoft.com/office/drawing/2014/main" val="3752387726"/>
                    </a:ext>
                  </a:extLst>
                </a:gridCol>
                <a:gridCol w="658368">
                  <a:extLst>
                    <a:ext uri="{9D8B030D-6E8A-4147-A177-3AD203B41FA5}">
                      <a16:colId xmlns:a16="http://schemas.microsoft.com/office/drawing/2014/main" val="2709373401"/>
                    </a:ext>
                  </a:extLst>
                </a:gridCol>
                <a:gridCol w="658368">
                  <a:extLst>
                    <a:ext uri="{9D8B030D-6E8A-4147-A177-3AD203B41FA5}">
                      <a16:colId xmlns:a16="http://schemas.microsoft.com/office/drawing/2014/main" val="3533688934"/>
                    </a:ext>
                  </a:extLst>
                </a:gridCol>
                <a:gridCol w="658368">
                  <a:extLst>
                    <a:ext uri="{9D8B030D-6E8A-4147-A177-3AD203B41FA5}">
                      <a16:colId xmlns:a16="http://schemas.microsoft.com/office/drawing/2014/main" val="3495012462"/>
                    </a:ext>
                  </a:extLst>
                </a:gridCol>
                <a:gridCol w="658368">
                  <a:extLst>
                    <a:ext uri="{9D8B030D-6E8A-4147-A177-3AD203B41FA5}">
                      <a16:colId xmlns:a16="http://schemas.microsoft.com/office/drawing/2014/main" val="2612856668"/>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130238143"/>
                  </a:ext>
                </a:extLst>
              </a:tr>
              <a:tr h="370840">
                <a:tc>
                  <a:txBody>
                    <a:bodyPr/>
                    <a:lstStyle/>
                    <a:p>
                      <a:r>
                        <a:rPr lang="es-ES" sz="1000" b="1"/>
                        <a:t>Carozzi Me Encanta - 2016-12-08 13:00:01</a:t>
                      </a:r>
                      <a:r>
                        <a:rPr lang="es-ES" sz="1000"/>
                        <a:t>
En todas las familias tenemos un fanático de las pastas Carozzi 🙌🍝 Etiqueta a la persona que se comería todo este plato de Spaghettis 5 😂 #ElMantelNosUne</a:t>
                      </a:r>
                      <a:endParaRPr lang="en-US" sz="1000"/>
                    </a:p>
                  </a:txBody>
                  <a:tcPr/>
                </a:tc>
                <a:tc>
                  <a:txBody>
                    <a:bodyPr/>
                    <a:lstStyle/>
                    <a:p>
                      <a:r>
                        <a:rPr lang="en-US" sz="1000"/>
                        <a:t>448</a:t>
                      </a:r>
                      <a:endParaRPr lang="en-US" sz="1000"/>
                    </a:p>
                  </a:txBody>
                  <a:tcPr/>
                </a:tc>
                <a:tc>
                  <a:txBody>
                    <a:bodyPr/>
                    <a:lstStyle/>
                    <a:p>
                      <a:r>
                        <a:rPr lang="en-US" sz="1000"/>
                        <a:t>218</a:t>
                      </a:r>
                      <a:endParaRPr lang="en-US" sz="1000"/>
                    </a:p>
                  </a:txBody>
                  <a:tcPr/>
                </a:tc>
                <a:tc>
                  <a:txBody>
                    <a:bodyPr/>
                    <a:lstStyle/>
                    <a:p>
                      <a:r>
                        <a:rPr lang="en-US" sz="1000"/>
                        <a:t>200</a:t>
                      </a:r>
                      <a:endParaRPr lang="en-US" sz="1000"/>
                    </a:p>
                  </a:txBody>
                  <a:tcPr/>
                </a:tc>
                <a:tc>
                  <a:txBody>
                    <a:bodyPr/>
                    <a:lstStyle/>
                    <a:p>
                      <a:r>
                        <a:rPr lang="en-US" sz="1000"/>
                        <a:t>30</a:t>
                      </a:r>
                      <a:endParaRPr lang="en-US" sz="1000"/>
                    </a:p>
                  </a:txBody>
                  <a:tcPr/>
                </a:tc>
                <a:tc>
                  <a:txBody>
                    <a:bodyPr/>
                    <a:lstStyle/>
                    <a:p>
                      <a:r>
                        <a:rPr lang="en-US" sz="1000"/>
                        <a:t>0.2168%</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993046236"/>
                  </a:ext>
                </a:extLst>
              </a:tr>
              <a:tr h="370840">
                <a:tc>
                  <a:txBody>
                    <a:bodyPr/>
                    <a:lstStyle/>
                    <a:p>
                      <a:r>
                        <a:rPr lang="es-ES" sz="1000" b="1"/>
                        <a:t>Avanti Uruguay - 2016-11-25 12:42:44</a:t>
                      </a:r>
                      <a:r>
                        <a:rPr lang="es-ES" sz="1000"/>
                        <a:t>
Mirá que rico lo que cocinó Marian la que Cocina con nuestra Masa para Tartas Brissa Avanti. ¿Te animás realizarla? ¡Buen provecho! :)</a:t>
                      </a:r>
                      <a:endParaRPr lang="en-US" sz="1000"/>
                    </a:p>
                  </a:txBody>
                  <a:tcPr/>
                </a:tc>
                <a:tc>
                  <a:txBody>
                    <a:bodyPr/>
                    <a:lstStyle/>
                    <a:p>
                      <a:r>
                        <a:rPr lang="en-US" sz="1000"/>
                        <a:t>422</a:t>
                      </a:r>
                      <a:endParaRPr lang="en-US" sz="1000"/>
                    </a:p>
                  </a:txBody>
                  <a:tcPr/>
                </a:tc>
                <a:tc>
                  <a:txBody>
                    <a:bodyPr/>
                    <a:lstStyle/>
                    <a:p>
                      <a:r>
                        <a:rPr lang="en-US" sz="1000"/>
                        <a:t>412</a:t>
                      </a:r>
                      <a:endParaRPr lang="en-US" sz="1000"/>
                    </a:p>
                  </a:txBody>
                  <a:tcPr/>
                </a:tc>
                <a:tc>
                  <a:txBody>
                    <a:bodyPr/>
                    <a:lstStyle/>
                    <a:p>
                      <a:r>
                        <a:rPr lang="en-US" sz="1000"/>
                        <a:t>10</a:t>
                      </a:r>
                      <a:endParaRPr lang="en-US" sz="1000"/>
                    </a:p>
                  </a:txBody>
                  <a:tcPr/>
                </a:tc>
                <a:tc>
                  <a:txBody>
                    <a:bodyPr/>
                    <a:lstStyle/>
                    <a:p>
                      <a:r>
                        <a:rPr lang="en-US" sz="1000"/>
                        <a:t>0</a:t>
                      </a:r>
                      <a:endParaRPr lang="en-US" sz="1000"/>
                    </a:p>
                  </a:txBody>
                  <a:tcPr/>
                </a:tc>
                <a:tc>
                  <a:txBody>
                    <a:bodyPr/>
                    <a:lstStyle/>
                    <a:p>
                      <a:r>
                        <a:rPr lang="en-US" sz="1000"/>
                        <a:t>1.2931%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78324917"/>
                  </a:ext>
                </a:extLst>
              </a:tr>
              <a:tr h="370840">
                <a:tc>
                  <a:txBody>
                    <a:bodyPr/>
                    <a:lstStyle/>
                    <a:p>
                      <a:r>
                        <a:rPr lang="es-ES" sz="1000" b="1"/>
                        <a:t>Carozzi Me Encanta - 2016-11-25 21:56:58</a:t>
                      </a:r>
                      <a:r>
                        <a:rPr lang="es-ES" sz="1000"/>
                        <a:t>
¡Carozzi volvió a reunir a Los Venegas ®! Estamos en vivo y en directo desde el Copihue de Oro 2016, acompañando a la Paolita y Gonzalo en representación de la familia más querida de Chile. ¡Sigue atento nuestra transmisión!</a:t>
                      </a:r>
                      <a:endParaRPr lang="en-US" sz="1000"/>
                    </a:p>
                  </a:txBody>
                  <a:tcPr/>
                </a:tc>
                <a:tc>
                  <a:txBody>
                    <a:bodyPr/>
                    <a:lstStyle/>
                    <a:p>
                      <a:r>
                        <a:rPr lang="en-US" sz="1000"/>
                        <a:t>351</a:t>
                      </a:r>
                      <a:endParaRPr lang="en-US" sz="1000"/>
                    </a:p>
                  </a:txBody>
                  <a:tcPr/>
                </a:tc>
                <a:tc>
                  <a:txBody>
                    <a:bodyPr/>
                    <a:lstStyle/>
                    <a:p>
                      <a:r>
                        <a:rPr lang="en-US" sz="1000"/>
                        <a:t>261</a:t>
                      </a:r>
                      <a:endParaRPr lang="en-US" sz="1000"/>
                    </a:p>
                  </a:txBody>
                  <a:tcPr/>
                </a:tc>
                <a:tc>
                  <a:txBody>
                    <a:bodyPr/>
                    <a:lstStyle/>
                    <a:p>
                      <a:r>
                        <a:rPr lang="en-US" sz="1000"/>
                        <a:t>68</a:t>
                      </a:r>
                      <a:endParaRPr lang="en-US" sz="1000"/>
                    </a:p>
                  </a:txBody>
                  <a:tcPr/>
                </a:tc>
                <a:tc>
                  <a:txBody>
                    <a:bodyPr/>
                    <a:lstStyle/>
                    <a:p>
                      <a:r>
                        <a:rPr lang="en-US" sz="1000"/>
                        <a:t>22</a:t>
                      </a:r>
                      <a:endParaRPr lang="en-US" sz="1000"/>
                    </a:p>
                  </a:txBody>
                  <a:tcPr/>
                </a:tc>
                <a:tc>
                  <a:txBody>
                    <a:bodyPr/>
                    <a:lstStyle/>
                    <a:p>
                      <a:r>
                        <a:rPr lang="en-US" sz="1000"/>
                        <a:t>0.1704%</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643726814"/>
                  </a:ext>
                </a:extLst>
              </a:tr>
              <a:tr h="370840">
                <a:tc>
                  <a:txBody>
                    <a:bodyPr/>
                    <a:lstStyle/>
                    <a:p>
                      <a:r>
                        <a:rPr lang="es-ES" sz="1000" b="1"/>
                        <a:t>Avanti Uruguay - 2016-12-12 13:00:02</a:t>
                      </a:r>
                      <a:r>
                        <a:rPr lang="es-ES" sz="1000"/>
                        <a:t>
¡Estas a tiempo!
Demostrá todo lo que sabés de cocina, compartí con nosotros tu Receta Secreta y participá por un premio muy especial: cocinar en el programa La Receta :D
Más información aquí: http://bit.ly/2fSdEEU</a:t>
                      </a:r>
                      <a:endParaRPr lang="en-US" sz="1000"/>
                    </a:p>
                  </a:txBody>
                  <a:tcPr/>
                </a:tc>
                <a:tc>
                  <a:txBody>
                    <a:bodyPr/>
                    <a:lstStyle/>
                    <a:p>
                      <a:r>
                        <a:rPr lang="en-US" sz="1000"/>
                        <a:t>315</a:t>
                      </a:r>
                      <a:endParaRPr lang="en-US" sz="1000"/>
                    </a:p>
                  </a:txBody>
                  <a:tcPr/>
                </a:tc>
                <a:tc>
                  <a:txBody>
                    <a:bodyPr/>
                    <a:lstStyle/>
                    <a:p>
                      <a:r>
                        <a:rPr lang="en-US" sz="1000"/>
                        <a:t>301</a:t>
                      </a:r>
                      <a:endParaRPr lang="en-US" sz="1000"/>
                    </a:p>
                  </a:txBody>
                  <a:tcPr/>
                </a:tc>
                <a:tc>
                  <a:txBody>
                    <a:bodyPr/>
                    <a:lstStyle/>
                    <a:p>
                      <a:r>
                        <a:rPr lang="en-US" sz="1000"/>
                        <a:t>4</a:t>
                      </a:r>
                      <a:endParaRPr lang="en-US" sz="1000"/>
                    </a:p>
                  </a:txBody>
                  <a:tcPr/>
                </a:tc>
                <a:tc>
                  <a:txBody>
                    <a:bodyPr/>
                    <a:lstStyle/>
                    <a:p>
                      <a:r>
                        <a:rPr lang="en-US" sz="1000"/>
                        <a:t>10</a:t>
                      </a:r>
                      <a:endParaRPr lang="en-US" sz="1000"/>
                    </a:p>
                  </a:txBody>
                  <a:tcPr/>
                </a:tc>
                <a:tc>
                  <a:txBody>
                    <a:bodyPr/>
                    <a:lstStyle/>
                    <a:p>
                      <a:r>
                        <a:rPr lang="en-US" sz="1000"/>
                        <a:t>0.9507%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820906306"/>
                  </a:ext>
                </a:extLst>
              </a:tr>
            </a:tbl>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65332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- 7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77326111"/>
                    </a:ext>
                  </a:extLst>
                </a:gridCol>
                <a:gridCol w="658368">
                  <a:extLst>
                    <a:ext uri="{9D8B030D-6E8A-4147-A177-3AD203B41FA5}">
                      <a16:colId xmlns:a16="http://schemas.microsoft.com/office/drawing/2014/main" val="2383819069"/>
                    </a:ext>
                  </a:extLst>
                </a:gridCol>
                <a:gridCol w="658368">
                  <a:extLst>
                    <a:ext uri="{9D8B030D-6E8A-4147-A177-3AD203B41FA5}">
                      <a16:colId xmlns:a16="http://schemas.microsoft.com/office/drawing/2014/main" val="834116909"/>
                    </a:ext>
                  </a:extLst>
                </a:gridCol>
                <a:gridCol w="658368">
                  <a:extLst>
                    <a:ext uri="{9D8B030D-6E8A-4147-A177-3AD203B41FA5}">
                      <a16:colId xmlns:a16="http://schemas.microsoft.com/office/drawing/2014/main" val="4204324609"/>
                    </a:ext>
                  </a:extLst>
                </a:gridCol>
                <a:gridCol w="658368">
                  <a:extLst>
                    <a:ext uri="{9D8B030D-6E8A-4147-A177-3AD203B41FA5}">
                      <a16:colId xmlns:a16="http://schemas.microsoft.com/office/drawing/2014/main" val="3967109324"/>
                    </a:ext>
                  </a:extLst>
                </a:gridCol>
                <a:gridCol w="658368">
                  <a:extLst>
                    <a:ext uri="{9D8B030D-6E8A-4147-A177-3AD203B41FA5}">
                      <a16:colId xmlns:a16="http://schemas.microsoft.com/office/drawing/2014/main" val="985612811"/>
                    </a:ext>
                  </a:extLst>
                </a:gridCol>
                <a:gridCol w="658368">
                  <a:extLst>
                    <a:ext uri="{9D8B030D-6E8A-4147-A177-3AD203B41FA5}">
                      <a16:colId xmlns:a16="http://schemas.microsoft.com/office/drawing/2014/main" val="2204890776"/>
                    </a:ext>
                  </a:extLst>
                </a:gridCol>
                <a:gridCol w="658368">
                  <a:extLst>
                    <a:ext uri="{9D8B030D-6E8A-4147-A177-3AD203B41FA5}">
                      <a16:colId xmlns:a16="http://schemas.microsoft.com/office/drawing/2014/main" val="84952409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662121570"/>
                  </a:ext>
                </a:extLst>
              </a:tr>
              <a:tr h="370840">
                <a:tc>
                  <a:txBody>
                    <a:bodyPr/>
                    <a:lstStyle/>
                    <a:p>
                      <a:r>
                        <a:rPr lang="es-ES" sz="1000" b="1"/>
                        <a:t>Knorr Uruguay - 2016-12-07 17:36:37</a:t>
                      </a:r>
                      <a:r>
                        <a:rPr lang="es-ES" sz="1000"/>
                        <a:t>
Si lo único que tenés de campo en tu vida son unas botas, probá estos tirabuzones campestres. Si no, también.</a:t>
                      </a:r>
                      <a:br>
                        <a:rPr lang="es-ES" sz="1000"/>
                      </a:br>
                      <a:r>
                        <a:rPr lang="es-ES" sz="1000"/>
                        <a:t>
Ingredientes</a:t>
                      </a:r>
                      <a:br>
                        <a:rPr lang="es-ES" sz="1000"/>
                      </a:br>
                      <a:r>
                        <a:rPr lang="es-ES" sz="1000"/>
                        <a:t>
1 paquete de tirabuzones Knorr
1 Salsa Bolognesa Knorr
</a:t>
                      </a:r>
                      <a:br>
                        <a:rPr lang="es-ES" sz="1000"/>
                      </a:br>
                      <a:r>
                        <a:rPr lang="es-ES" sz="1000"/>
                        <a:t>2 cucharadas de vino tinto</a:t>
                      </a:r>
                      <a:br>
                        <a:rPr lang="es-ES" sz="1000"/>
                      </a:br>
                      <a:r>
                        <a:rPr lang="es-ES" sz="1000"/>
                        <a:t>
150 g de panceta ahumada</a:t>
                      </a:r>
                      <a:br>
                        <a:rPr lang="es-ES" sz="1000"/>
                      </a:br>
                      <a:r>
                        <a:rPr lang="es-ES" sz="1000"/>
                        <a:t>
Preparación</a:t>
                      </a:r>
                      <a:br>
                        <a:rPr lang="es-ES" sz="1000"/>
                      </a:br>
                      <a:r>
                        <a:rPr lang="es-ES" sz="1000"/>
                        <a:t>
Poné la pasta a cocinar. Agregá las 2 cucharadas de vino tinto y la panceta ahumada, salteada previamente para </a:t>
                      </a:r>
                      <a:br>
                        <a:rPr lang="es-ES" sz="1000"/>
                      </a:br>
                      <a:r>
                        <a:rPr lang="es-ES" sz="1000"/>
                        <a:t>desgrasarla. Terminá de cocinar todo junto. Colocá en una fuente, agregá la Salsa Bolognesa, previamente calentada y listo para saborear.</a:t>
                      </a:r>
                      <a:endParaRPr lang="en-US" sz="1000"/>
                    </a:p>
                  </a:txBody>
                  <a:tcPr/>
                </a:tc>
                <a:tc>
                  <a:txBody>
                    <a:bodyPr/>
                    <a:lstStyle/>
                    <a:p>
                      <a:r>
                        <a:rPr lang="en-US" sz="1000"/>
                        <a:t>297</a:t>
                      </a:r>
                      <a:endParaRPr lang="en-US" sz="1000"/>
                    </a:p>
                  </a:txBody>
                  <a:tcPr/>
                </a:tc>
                <a:tc>
                  <a:txBody>
                    <a:bodyPr/>
                    <a:lstStyle/>
                    <a:p>
                      <a:r>
                        <a:rPr lang="en-US" sz="1000"/>
                        <a:t>212</a:t>
                      </a:r>
                      <a:endParaRPr lang="en-US" sz="1000"/>
                    </a:p>
                  </a:txBody>
                  <a:tcPr/>
                </a:tc>
                <a:tc>
                  <a:txBody>
                    <a:bodyPr/>
                    <a:lstStyle/>
                    <a:p>
                      <a:r>
                        <a:rPr lang="en-US" sz="1000"/>
                        <a:t>10</a:t>
                      </a:r>
                      <a:endParaRPr lang="en-US" sz="1000"/>
                    </a:p>
                  </a:txBody>
                  <a:tcPr/>
                </a:tc>
                <a:tc>
                  <a:txBody>
                    <a:bodyPr/>
                    <a:lstStyle/>
                    <a:p>
                      <a:r>
                        <a:rPr lang="en-US" sz="1000"/>
                        <a:t>75</a:t>
                      </a:r>
                      <a:endParaRPr lang="en-US" sz="1000"/>
                    </a:p>
                  </a:txBody>
                  <a:tcPr/>
                </a:tc>
                <a:tc>
                  <a:txBody>
                    <a:bodyPr/>
                    <a:lstStyle/>
                    <a:p>
                      <a:r>
                        <a:rPr lang="en-US" sz="1000"/>
                        <a:t>0.2166%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945083880"/>
                  </a:ext>
                </a:extLst>
              </a:tr>
              <a:tr h="370840">
                <a:tc>
                  <a:txBody>
                    <a:bodyPr/>
                    <a:lstStyle/>
                    <a:p>
                      <a:r>
                        <a:rPr lang="es-ES" sz="1000" b="1"/>
                        <a:t>Lucchetti - 2016-11-24 13:30:00</a:t>
                      </a:r>
                      <a:r>
                        <a:rPr lang="es-ES" sz="1000"/>
                        <a:t>
Toma un pantallazo cuando el Cous Cous este en el corazón y podrás ganar un kit de productos Lucchetti :D</a:t>
                      </a:r>
                      <a:endParaRPr lang="en-US" sz="1000"/>
                    </a:p>
                  </a:txBody>
                  <a:tcPr/>
                </a:tc>
                <a:tc>
                  <a:txBody>
                    <a:bodyPr/>
                    <a:lstStyle/>
                    <a:p>
                      <a:r>
                        <a:rPr lang="en-US" sz="1000"/>
                        <a:t>251</a:t>
                      </a:r>
                      <a:endParaRPr lang="en-US" sz="1000"/>
                    </a:p>
                  </a:txBody>
                  <a:tcPr/>
                </a:tc>
                <a:tc>
                  <a:txBody>
                    <a:bodyPr/>
                    <a:lstStyle/>
                    <a:p>
                      <a:r>
                        <a:rPr lang="en-US" sz="1000"/>
                        <a:t>108</a:t>
                      </a:r>
                      <a:endParaRPr lang="en-US" sz="1000"/>
                    </a:p>
                  </a:txBody>
                  <a:tcPr/>
                </a:tc>
                <a:tc>
                  <a:txBody>
                    <a:bodyPr/>
                    <a:lstStyle/>
                    <a:p>
                      <a:r>
                        <a:rPr lang="en-US" sz="1000"/>
                        <a:t>131</a:t>
                      </a:r>
                      <a:endParaRPr lang="en-US" sz="1000"/>
                    </a:p>
                  </a:txBody>
                  <a:tcPr/>
                </a:tc>
                <a:tc>
                  <a:txBody>
                    <a:bodyPr/>
                    <a:lstStyle/>
                    <a:p>
                      <a:r>
                        <a:rPr lang="en-US" sz="1000"/>
                        <a:t>12</a:t>
                      </a:r>
                      <a:endParaRPr lang="en-US" sz="1000"/>
                    </a:p>
                  </a:txBody>
                  <a:tcPr/>
                </a:tc>
                <a:tc>
                  <a:txBody>
                    <a:bodyPr/>
                    <a:lstStyle/>
                    <a:p>
                      <a:r>
                        <a:rPr lang="en-US" sz="1000"/>
                        <a:t>0.0822%</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956948587"/>
                  </a:ext>
                </a:extLst>
              </a:tr>
            </a:tbl>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67258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- 8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6351201"/>
                    </a:ext>
                  </a:extLst>
                </a:gridCol>
                <a:gridCol w="658368">
                  <a:extLst>
                    <a:ext uri="{9D8B030D-6E8A-4147-A177-3AD203B41FA5}">
                      <a16:colId xmlns:a16="http://schemas.microsoft.com/office/drawing/2014/main" val="79834003"/>
                    </a:ext>
                  </a:extLst>
                </a:gridCol>
                <a:gridCol w="658368">
                  <a:extLst>
                    <a:ext uri="{9D8B030D-6E8A-4147-A177-3AD203B41FA5}">
                      <a16:colId xmlns:a16="http://schemas.microsoft.com/office/drawing/2014/main" val="1326646482"/>
                    </a:ext>
                  </a:extLst>
                </a:gridCol>
                <a:gridCol w="658368">
                  <a:extLst>
                    <a:ext uri="{9D8B030D-6E8A-4147-A177-3AD203B41FA5}">
                      <a16:colId xmlns:a16="http://schemas.microsoft.com/office/drawing/2014/main" val="3464764502"/>
                    </a:ext>
                  </a:extLst>
                </a:gridCol>
                <a:gridCol w="658368">
                  <a:extLst>
                    <a:ext uri="{9D8B030D-6E8A-4147-A177-3AD203B41FA5}">
                      <a16:colId xmlns:a16="http://schemas.microsoft.com/office/drawing/2014/main" val="2600388986"/>
                    </a:ext>
                  </a:extLst>
                </a:gridCol>
                <a:gridCol w="658368">
                  <a:extLst>
                    <a:ext uri="{9D8B030D-6E8A-4147-A177-3AD203B41FA5}">
                      <a16:colId xmlns:a16="http://schemas.microsoft.com/office/drawing/2014/main" val="1189363065"/>
                    </a:ext>
                  </a:extLst>
                </a:gridCol>
                <a:gridCol w="658368">
                  <a:extLst>
                    <a:ext uri="{9D8B030D-6E8A-4147-A177-3AD203B41FA5}">
                      <a16:colId xmlns:a16="http://schemas.microsoft.com/office/drawing/2014/main" val="1230153"/>
                    </a:ext>
                  </a:extLst>
                </a:gridCol>
                <a:gridCol w="658368">
                  <a:extLst>
                    <a:ext uri="{9D8B030D-6E8A-4147-A177-3AD203B41FA5}">
                      <a16:colId xmlns:a16="http://schemas.microsoft.com/office/drawing/2014/main" val="3157055961"/>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770012363"/>
                  </a:ext>
                </a:extLst>
              </a:tr>
              <a:tr h="370840">
                <a:tc>
                  <a:txBody>
                    <a:bodyPr/>
                    <a:lstStyle/>
                    <a:p>
                      <a:r>
                        <a:rPr lang="es-ES" sz="1000" b="1"/>
                        <a:t>Knorr Uruguay - 2016-11-30 13:27:01</a:t>
                      </a:r>
                      <a:r>
                        <a:rPr lang="es-ES" sz="1000"/>
                        <a:t>
Fideos, pollo asado y lo lindo de comer pasta. Ya fue, esta comida tiene todo lo bueno de la vida. #PastasKnorr
Ingredientes 
</a:t>
                      </a:r>
                      <a:br>
                        <a:rPr lang="es-ES" sz="1000"/>
                      </a:br>
                      <a:r>
                        <a:rPr lang="es-ES" sz="1000"/>
                        <a:t>500 g de presas de pollo</a:t>
                      </a:r>
                      <a:br>
                        <a:rPr lang="es-ES" sz="1000"/>
                      </a:br>
                      <a:r>
                        <a:rPr lang="es-ES" sz="1000"/>
                        <a:t>
1 paquete de mostacholes Knorr
</a:t>
                      </a:r>
                      <a:br>
                        <a:rPr lang="es-ES" sz="1000"/>
                      </a:br>
                      <a:r>
                        <a:rPr lang="es-ES" sz="1000"/>
                        <a:t>5 lt de agua 
2 Salsa Filetto Knorr
</a:t>
                      </a:r>
                      <a:br>
                        <a:rPr lang="es-ES" sz="1000"/>
                      </a:br>
                      <a:r>
                        <a:rPr lang="es-ES" sz="1000"/>
                        <a:t>½ cebolla picada</a:t>
                      </a:r>
                      <a:br>
                        <a:rPr lang="es-ES" sz="1000"/>
                      </a:br>
                      <a:r>
                        <a:rPr lang="es-ES" sz="1000"/>
                        <a:t>
1 zanahoria cortada en tiras finas</a:t>
                      </a:r>
                      <a:br>
                        <a:rPr lang="es-ES" sz="1000"/>
                      </a:br>
                      <a:r>
                        <a:rPr lang="es-ES" sz="1000"/>
                        <a:t>
Pimienta negra molida
</a:t>
                      </a:r>
                      <a:br>
                        <a:rPr lang="es-ES" sz="1000"/>
                      </a:br>
                      <a:r>
                        <a:rPr lang="es-ES" sz="1000"/>
                        <a:t>1 cucharada de aceite de oliva</a:t>
                      </a:r>
                      <a:br>
                        <a:rPr lang="es-ES" sz="1000"/>
                      </a:br>
                      <a:r>
                        <a:rPr lang="es-ES" sz="1000"/>
                        <a:t>
Queso parmesano</a:t>
                      </a:r>
                      <a:br>
                        <a:rPr lang="es-ES" sz="1000"/>
                      </a:br>
                      <a:r>
                        <a:rPr lang="es-ES" sz="1000"/>
                        <a:t>
Preparación </a:t>
                      </a:r>
                      <a:br>
                        <a:rPr lang="es-ES" sz="1000"/>
                      </a:br>
                      <a:r>
                        <a:rPr lang="es-ES" sz="1000"/>
                        <a:t>
Grillá las presas de pollo vuelta y vuelta. Agregá la zanahoria, la cebolla y cociná 5 minutos más. Incorporá una de las salsas Knorr y terminá de cocinar por 20 minutos más aprox. o hasta que el pollo resulte bien cocido. Condimentá a gusto. En una olla, herví el agua y cociná la pasta Knorr. Reservá. En la fuente colocá la pasta y luego el contenido del otro paquete de salsa, y por último rallá todo el parmesano que quieras. Te va a encantar!</a:t>
                      </a:r>
                      <a:endParaRPr lang="en-US" sz="1000"/>
                    </a:p>
                  </a:txBody>
                  <a:tcPr/>
                </a:tc>
                <a:tc>
                  <a:txBody>
                    <a:bodyPr/>
                    <a:lstStyle/>
                    <a:p>
                      <a:r>
                        <a:rPr lang="en-US" sz="1000"/>
                        <a:t>219</a:t>
                      </a:r>
                      <a:endParaRPr lang="en-US" sz="1000"/>
                    </a:p>
                  </a:txBody>
                  <a:tcPr/>
                </a:tc>
                <a:tc>
                  <a:txBody>
                    <a:bodyPr/>
                    <a:lstStyle/>
                    <a:p>
                      <a:r>
                        <a:rPr lang="en-US" sz="1000"/>
                        <a:t>170</a:t>
                      </a:r>
                      <a:endParaRPr lang="en-US" sz="1000"/>
                    </a:p>
                  </a:txBody>
                  <a:tcPr/>
                </a:tc>
                <a:tc>
                  <a:txBody>
                    <a:bodyPr/>
                    <a:lstStyle/>
                    <a:p>
                      <a:r>
                        <a:rPr lang="en-US" sz="1000"/>
                        <a:t>2</a:t>
                      </a:r>
                      <a:endParaRPr lang="en-US" sz="1000"/>
                    </a:p>
                  </a:txBody>
                  <a:tcPr/>
                </a:tc>
                <a:tc>
                  <a:txBody>
                    <a:bodyPr/>
                    <a:lstStyle/>
                    <a:p>
                      <a:r>
                        <a:rPr lang="en-US" sz="1000"/>
                        <a:t>47</a:t>
                      </a:r>
                      <a:endParaRPr lang="en-US" sz="1000"/>
                    </a:p>
                  </a:txBody>
                  <a:tcPr/>
                </a:tc>
                <a:tc>
                  <a:txBody>
                    <a:bodyPr/>
                    <a:lstStyle/>
                    <a:p>
                      <a:r>
                        <a:rPr lang="en-US" sz="1000"/>
                        <a:t>0.1597%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119536189"/>
                  </a:ext>
                </a:extLst>
              </a:tr>
            </a:tbl>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88126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- 9 of 9</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63492100"/>
                    </a:ext>
                  </a:extLst>
                </a:gridCol>
                <a:gridCol w="658368">
                  <a:extLst>
                    <a:ext uri="{9D8B030D-6E8A-4147-A177-3AD203B41FA5}">
                      <a16:colId xmlns:a16="http://schemas.microsoft.com/office/drawing/2014/main" val="3621108846"/>
                    </a:ext>
                  </a:extLst>
                </a:gridCol>
                <a:gridCol w="658368">
                  <a:extLst>
                    <a:ext uri="{9D8B030D-6E8A-4147-A177-3AD203B41FA5}">
                      <a16:colId xmlns:a16="http://schemas.microsoft.com/office/drawing/2014/main" val="1792694016"/>
                    </a:ext>
                  </a:extLst>
                </a:gridCol>
                <a:gridCol w="658368">
                  <a:extLst>
                    <a:ext uri="{9D8B030D-6E8A-4147-A177-3AD203B41FA5}">
                      <a16:colId xmlns:a16="http://schemas.microsoft.com/office/drawing/2014/main" val="2542195565"/>
                    </a:ext>
                  </a:extLst>
                </a:gridCol>
                <a:gridCol w="658368">
                  <a:extLst>
                    <a:ext uri="{9D8B030D-6E8A-4147-A177-3AD203B41FA5}">
                      <a16:colId xmlns:a16="http://schemas.microsoft.com/office/drawing/2014/main" val="457828308"/>
                    </a:ext>
                  </a:extLst>
                </a:gridCol>
                <a:gridCol w="658368">
                  <a:extLst>
                    <a:ext uri="{9D8B030D-6E8A-4147-A177-3AD203B41FA5}">
                      <a16:colId xmlns:a16="http://schemas.microsoft.com/office/drawing/2014/main" val="3231810349"/>
                    </a:ext>
                  </a:extLst>
                </a:gridCol>
                <a:gridCol w="658368">
                  <a:extLst>
                    <a:ext uri="{9D8B030D-6E8A-4147-A177-3AD203B41FA5}">
                      <a16:colId xmlns:a16="http://schemas.microsoft.com/office/drawing/2014/main" val="1040445765"/>
                    </a:ext>
                  </a:extLst>
                </a:gridCol>
                <a:gridCol w="658368">
                  <a:extLst>
                    <a:ext uri="{9D8B030D-6E8A-4147-A177-3AD203B41FA5}">
                      <a16:colId xmlns:a16="http://schemas.microsoft.com/office/drawing/2014/main" val="3031268529"/>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4072050452"/>
                  </a:ext>
                </a:extLst>
              </a:tr>
              <a:tr h="370840">
                <a:tc>
                  <a:txBody>
                    <a:bodyPr/>
                    <a:lstStyle/>
                    <a:p>
                      <a:r>
                        <a:rPr lang="en-US" sz="1000" b="1"/>
                        <a:t>Lucchetti - 2016-12-13 13:00:06</a:t>
                      </a:r>
                      <a:r>
                        <a:rPr lang="en-US" sz="1000"/>
                        <a:t>
¡Vive una increíble aventura junto a Lucchettini! Hazte fan de Lucchetti y comenta cuál es tu panorama perfecto para pasarlo en familia.</a:t>
                      </a:r>
                      <a:endParaRPr lang="en-US" sz="1000"/>
                    </a:p>
                  </a:txBody>
                  <a:tcPr/>
                </a:tc>
                <a:tc>
                  <a:txBody>
                    <a:bodyPr/>
                    <a:lstStyle/>
                    <a:p>
                      <a:r>
                        <a:rPr lang="en-US" sz="1000"/>
                        <a:t>178</a:t>
                      </a:r>
                      <a:endParaRPr lang="en-US" sz="1000"/>
                    </a:p>
                  </a:txBody>
                  <a:tcPr/>
                </a:tc>
                <a:tc>
                  <a:txBody>
                    <a:bodyPr/>
                    <a:lstStyle/>
                    <a:p>
                      <a:r>
                        <a:rPr lang="en-US" sz="1000"/>
                        <a:t>89</a:t>
                      </a:r>
                      <a:endParaRPr lang="en-US" sz="1000"/>
                    </a:p>
                  </a:txBody>
                  <a:tcPr/>
                </a:tc>
                <a:tc>
                  <a:txBody>
                    <a:bodyPr/>
                    <a:lstStyle/>
                    <a:p>
                      <a:r>
                        <a:rPr lang="en-US" sz="1000"/>
                        <a:t>73</a:t>
                      </a:r>
                      <a:endParaRPr lang="en-US" sz="1000"/>
                    </a:p>
                  </a:txBody>
                  <a:tcPr/>
                </a:tc>
                <a:tc>
                  <a:txBody>
                    <a:bodyPr/>
                    <a:lstStyle/>
                    <a:p>
                      <a:r>
                        <a:rPr lang="en-US" sz="1000"/>
                        <a:t>16</a:t>
                      </a:r>
                      <a:endParaRPr lang="en-US" sz="1000"/>
                    </a:p>
                  </a:txBody>
                  <a:tcPr/>
                </a:tc>
                <a:tc>
                  <a:txBody>
                    <a:bodyPr/>
                    <a:lstStyle/>
                    <a:p>
                      <a:r>
                        <a:rPr lang="en-US" sz="1000"/>
                        <a:t>0.0576%</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909109817"/>
                  </a:ext>
                </a:extLst>
              </a:tr>
            </a:tbl>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26590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0852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8519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24820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10889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87192116"/>
                    </a:ext>
                  </a:extLst>
                </a:gridCol>
                <a:gridCol w="1645920">
                  <a:extLst>
                    <a:ext uri="{9D8B030D-6E8A-4147-A177-3AD203B41FA5}">
                      <a16:colId xmlns:a16="http://schemas.microsoft.com/office/drawing/2014/main" val="2831373824"/>
                    </a:ext>
                  </a:extLst>
                </a:gridCol>
                <a:gridCol w="822960">
                  <a:extLst>
                    <a:ext uri="{9D8B030D-6E8A-4147-A177-3AD203B41FA5}">
                      <a16:colId xmlns:a16="http://schemas.microsoft.com/office/drawing/2014/main" val="1571676552"/>
                    </a:ext>
                  </a:extLst>
                </a:gridCol>
                <a:gridCol w="822960">
                  <a:extLst>
                    <a:ext uri="{9D8B030D-6E8A-4147-A177-3AD203B41FA5}">
                      <a16:colId xmlns:a16="http://schemas.microsoft.com/office/drawing/2014/main" val="2046426485"/>
                    </a:ext>
                  </a:extLst>
                </a:gridCol>
                <a:gridCol w="822960">
                  <a:extLst>
                    <a:ext uri="{9D8B030D-6E8A-4147-A177-3AD203B41FA5}">
                      <a16:colId xmlns:a16="http://schemas.microsoft.com/office/drawing/2014/main" val="503879653"/>
                    </a:ext>
                  </a:extLst>
                </a:gridCol>
              </a:tblGrid>
              <a:tr h="370840">
                <a:tc>
                  <a:txBody>
                    <a:bodyPr/>
                    <a:lstStyle/>
                    <a:p>
                      <a:r>
                        <a:rPr lang="en-US" sz="1000"/>
                        <a:t>Question</a:t>
                      </a:r>
                      <a:endParaRPr lang="en-US" sz="1000"/>
                    </a:p>
                  </a:txBody>
                  <a:tcPr/>
                </a:tc>
                <a:tc>
                  <a:txBody>
                    <a:bodyPr/>
                    <a:lstStyle/>
                    <a:p>
                      <a:r>
                        <a:rPr lang="en-US" sz="1000"/>
                        <a:t>Response Time</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extLst>
                  <a:ext uri="{0D108BD9-81ED-4DB2-BD59-A6C34878D82A}">
                    <a16:rowId xmlns:a16="http://schemas.microsoft.com/office/drawing/2014/main" val="3794038866"/>
                  </a:ext>
                </a:extLst>
              </a:tr>
              <a:tr h="370840">
                <a:tc>
                  <a:txBody>
                    <a:bodyPr/>
                    <a:lstStyle/>
                    <a:p>
                      <a:r>
                        <a:rPr lang="en-US" sz="1000" b="1"/>
                        <a:t>Lucchetti</a:t>
                      </a:r>
                      <a:r>
                        <a:rPr lang="en-US" sz="1000"/>
                        <a:t> was asked by </a:t>
                      </a:r>
                      <a:r>
                        <a:rPr lang="en-US" sz="1000" b="1"/>
                        <a:t>MadeLeíne S. Neira - 2016-12-13 23:49:38</a:t>
                      </a:r>
                      <a:r>
                        <a:rPr lang="en-US" sz="1000"/>
                        <a:t>
A quien le reclamo esto ????? Un asco encontrar esto en los fideos lucchetti 😤😤😤😤😤😤😤😤😤😤😤😤😤</a:t>
                      </a:r>
                      <a:endParaRPr lang="en-US" sz="1000"/>
                    </a:p>
                  </a:txBody>
                  <a:tcPr/>
                </a:tc>
                <a:tc>
                  <a:txBody>
                    <a:bodyPr/>
                    <a:lstStyle/>
                    <a:p>
                      <a:r>
                        <a:rPr lang="en-US" sz="1000"/>
                        <a:t>n/a</a:t>
                      </a:r>
                      <a:endParaRPr lang="en-US" sz="1000"/>
                    </a:p>
                  </a:txBody>
                  <a:tcPr/>
                </a:tc>
                <a:tc>
                  <a:txBody>
                    <a:bodyPr/>
                    <a:lstStyle/>
                    <a:p>
                      <a:r>
                        <a:rPr lang="en-US" sz="1000"/>
                        <a:t>2</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846481071"/>
                  </a:ext>
                </a:extLst>
              </a:tr>
            </a:tbl>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2502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19271800"/>
                    </a:ext>
                  </a:extLst>
                </a:gridCol>
                <a:gridCol w="1645920">
                  <a:extLst>
                    <a:ext uri="{9D8B030D-6E8A-4147-A177-3AD203B41FA5}">
                      <a16:colId xmlns:a16="http://schemas.microsoft.com/office/drawing/2014/main" val="1624524359"/>
                    </a:ext>
                  </a:extLst>
                </a:gridCol>
                <a:gridCol w="822960">
                  <a:extLst>
                    <a:ext uri="{9D8B030D-6E8A-4147-A177-3AD203B41FA5}">
                      <a16:colId xmlns:a16="http://schemas.microsoft.com/office/drawing/2014/main" val="2953172316"/>
                    </a:ext>
                  </a:extLst>
                </a:gridCol>
                <a:gridCol w="822960">
                  <a:extLst>
                    <a:ext uri="{9D8B030D-6E8A-4147-A177-3AD203B41FA5}">
                      <a16:colId xmlns:a16="http://schemas.microsoft.com/office/drawing/2014/main" val="2288187322"/>
                    </a:ext>
                  </a:extLst>
                </a:gridCol>
                <a:gridCol w="822960">
                  <a:extLst>
                    <a:ext uri="{9D8B030D-6E8A-4147-A177-3AD203B41FA5}">
                      <a16:colId xmlns:a16="http://schemas.microsoft.com/office/drawing/2014/main" val="3316800677"/>
                    </a:ext>
                  </a:extLst>
                </a:gridCol>
              </a:tblGrid>
              <a:tr h="370840">
                <a:tc>
                  <a:txBody>
                    <a:bodyPr/>
                    <a:lstStyle/>
                    <a:p>
                      <a:r>
                        <a:rPr lang="en-US" sz="1000"/>
                        <a:t>Question</a:t>
                      </a:r>
                      <a:endParaRPr lang="en-US" sz="1000"/>
                    </a:p>
                  </a:txBody>
                  <a:tcPr/>
                </a:tc>
                <a:tc>
                  <a:txBody>
                    <a:bodyPr/>
                    <a:lstStyle/>
                    <a:p>
                      <a:r>
                        <a:rPr lang="en-US" sz="1000"/>
                        <a:t>Response Time</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extLst>
                  <a:ext uri="{0D108BD9-81ED-4DB2-BD59-A6C34878D82A}">
                    <a16:rowId xmlns:a16="http://schemas.microsoft.com/office/drawing/2014/main" val="1105980553"/>
                  </a:ext>
                </a:extLst>
              </a:tr>
              <a:tr h="370840">
                <a:tc>
                  <a:txBody>
                    <a:bodyPr/>
                    <a:lstStyle/>
                    <a:p>
                      <a:r>
                        <a:rPr lang="es-ES" sz="1000" b="1"/>
                        <a:t>Lucchetti</a:t>
                      </a:r>
                      <a:r>
                        <a:rPr lang="es-ES" sz="1000"/>
                        <a:t> was asked by </a:t>
                      </a:r>
                      <a:r>
                        <a:rPr lang="es-ES" sz="1000" b="1"/>
                        <a:t>Richard Parada - 2016-12-13 17:09:58</a:t>
                      </a:r>
                      <a:r>
                        <a:rPr lang="es-ES" sz="1000"/>
                        <a:t>
MadeLeíne S. N
3 h
Alguien sabe que pueden ser esos bichos?? fue realmente muy asqueroso encontrame con eso 😤
$1
Lagunillas
OJO!!!!! 👀👁 Comprado en supermercado ganga lagunillas
No hay texto alternativo automático disponible.
No hay texto alternativo automático disponible.
No hay texto alternativo automático disponible.
Me gustaMostrar más reacciones
ComentarCompartir
34 34
15 veces compartido
42 comentarios
Comentarios
Katherine Scarlett
Katherine Scarlett Fideos con acompañamiento jajajaj
Me gusta · Responder · 1 · 2 h
4 respuestas · 2 h
Katherine Mellado Quijada
Katherine Mellado Quijada Y no estavan vencido oh k mala y que asco :p
Me gusta · Responder · 1 · 2 h
2 respuestas · 2 h
Alexis Abraham Salazar Montes
Alexis Abraham Salazar Montes Ponga una. Denuncia en el sernac
Me gusta · Responder · 2 h
Emilia Adela Salazar Henriquez
Emilia Adela Salazar Henriquez Eso sale por mucha humedad
Me gusta · Responder · 2 h
2 respuestas · 2 h
Sandra Matamala
Sandra Matamala Llama a luchetti y</a:t>
                      </a:r>
                      <a:endParaRPr lang="en-US" sz="1000"/>
                    </a:p>
                  </a:txBody>
                  <a:tcPr/>
                </a:tc>
                <a:tc>
                  <a:txBody>
                    <a:bodyPr/>
                    <a:lstStyle/>
                    <a:p>
                      <a:r>
                        <a:rPr lang="en-US" sz="1000"/>
                        <a:t>13/12/2016 17:31:10</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818762554"/>
                  </a:ext>
                </a:extLst>
              </a:tr>
            </a:tbl>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09448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55274280"/>
                    </a:ext>
                  </a:extLst>
                </a:gridCol>
                <a:gridCol w="1645920">
                  <a:extLst>
                    <a:ext uri="{9D8B030D-6E8A-4147-A177-3AD203B41FA5}">
                      <a16:colId xmlns:a16="http://schemas.microsoft.com/office/drawing/2014/main" val="2713921996"/>
                    </a:ext>
                  </a:extLst>
                </a:gridCol>
                <a:gridCol w="822960">
                  <a:extLst>
                    <a:ext uri="{9D8B030D-6E8A-4147-A177-3AD203B41FA5}">
                      <a16:colId xmlns:a16="http://schemas.microsoft.com/office/drawing/2014/main" val="2432687323"/>
                    </a:ext>
                  </a:extLst>
                </a:gridCol>
                <a:gridCol w="822960">
                  <a:extLst>
                    <a:ext uri="{9D8B030D-6E8A-4147-A177-3AD203B41FA5}">
                      <a16:colId xmlns:a16="http://schemas.microsoft.com/office/drawing/2014/main" val="881931297"/>
                    </a:ext>
                  </a:extLst>
                </a:gridCol>
                <a:gridCol w="822960">
                  <a:extLst>
                    <a:ext uri="{9D8B030D-6E8A-4147-A177-3AD203B41FA5}">
                      <a16:colId xmlns:a16="http://schemas.microsoft.com/office/drawing/2014/main" val="3224614675"/>
                    </a:ext>
                  </a:extLst>
                </a:gridCol>
              </a:tblGrid>
              <a:tr h="370840">
                <a:tc>
                  <a:txBody>
                    <a:bodyPr/>
                    <a:lstStyle/>
                    <a:p>
                      <a:r>
                        <a:rPr lang="en-US" sz="1000"/>
                        <a:t>Question</a:t>
                      </a:r>
                      <a:endParaRPr lang="en-US" sz="1000"/>
                    </a:p>
                  </a:txBody>
                  <a:tcPr/>
                </a:tc>
                <a:tc>
                  <a:txBody>
                    <a:bodyPr/>
                    <a:lstStyle/>
                    <a:p>
                      <a:r>
                        <a:rPr lang="en-US" sz="1000"/>
                        <a:t>Response Time</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extLst>
                  <a:ext uri="{0D108BD9-81ED-4DB2-BD59-A6C34878D82A}">
                    <a16:rowId xmlns:a16="http://schemas.microsoft.com/office/drawing/2014/main" val="945017364"/>
                  </a:ext>
                </a:extLst>
              </a:tr>
              <a:tr h="370840">
                <a:tc>
                  <a:txBody>
                    <a:bodyPr/>
                    <a:lstStyle/>
                    <a:p>
                      <a:r>
                        <a:rPr lang="es-ES" sz="1000" b="1"/>
                        <a:t>Knorr</a:t>
                      </a:r>
                      <a:r>
                        <a:rPr lang="es-ES" sz="1000"/>
                        <a:t> was asked by </a:t>
                      </a:r>
                      <a:r>
                        <a:rPr lang="es-ES" sz="1000" b="1"/>
                        <a:t>Adriana Alicia Avalle - 2016-11-22 20:07:17</a:t>
                      </a:r>
                      <a:r>
                        <a:rPr lang="es-ES" sz="1000"/>
                        <a:t>
Hola amigos de Knorr!!! Que para con los sobres para saborizar ensaladas???...hace mucho tiempo que no los consigo ni siquiera en las grandes superficies.....vivo en Córdoba capital..... Me resisto imaginar que no se fabrican más....mil gracias y aguardo respuesta....</a:t>
                      </a:r>
                      <a:endParaRPr lang="en-US" sz="1000"/>
                    </a:p>
                  </a:txBody>
                  <a:tcPr/>
                </a:tc>
                <a:tc>
                  <a:txBody>
                    <a:bodyPr/>
                    <a:lstStyle/>
                    <a:p>
                      <a:r>
                        <a:rPr lang="en-US" sz="1000"/>
                        <a:t>24/11/2016 17:41:57</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207154309"/>
                  </a:ext>
                </a:extLst>
              </a:tr>
            </a:tbl>
          </a:graphicData>
        </a:graphic>
      </p:graphicFrame>
      <p:sp>
        <p:nvSpPr>
          <p:cNvPr id="4" name="Text Placeholder 3"/>
          <p:cNvSpPr>
            <a:spLocks noGrp="1"/>
          </p:cNvSpPr>
          <p:nvPr>
            <p:ph type="body" sz="quarter" idx="14"/>
          </p:nvPr>
        </p:nvSpPr>
        <p:spPr/>
        <p:txBody>
          <a:bodyPr/>
          <a:lstStyle/>
          <a:p>
            <a:r>
              <a:rPr lang="en-US"/>
              <a:t>11/12/2016 - 12/15/2016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54058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858</Words>
  <Application>Microsoft Office PowerPoint</Application>
  <PresentationFormat>On-screen Show (4:3)</PresentationFormat>
  <Paragraphs>452</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 - 1 of 9</vt:lpstr>
      <vt:lpstr>Own Posts Table - 2 of 9</vt:lpstr>
      <vt:lpstr>Own Posts Table - 3 of 9</vt:lpstr>
      <vt:lpstr>Own Posts Table - 4 of 9</vt:lpstr>
      <vt:lpstr>Own Posts Table - 5 of 9</vt:lpstr>
      <vt:lpstr>Own Posts Table - 6 of 9</vt:lpstr>
      <vt:lpstr>Own Posts Table - 7 of 9</vt:lpstr>
      <vt:lpstr>Own Posts Table - 8 of 9</vt:lpstr>
      <vt:lpstr>Own Posts Table - 9 of 9</vt:lpstr>
      <vt:lpstr>Post Type Distribution</vt:lpstr>
      <vt:lpstr>Interaction Rate By Post Type</vt:lpstr>
      <vt:lpstr>Questions Table - 1 of 3</vt:lpstr>
      <vt:lpstr>Questions Table - 2 of 3</vt:lpstr>
      <vt:lpstr>Questions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2016-12-16T17:34:10Z</dcterms:created>
  <dcterms:modified xsi:type="dcterms:W3CDTF">2016-12-16T17:35:10Z</dcterms:modified>
</cp:coreProperties>
</file>