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32.158000000000001</c:v>
                </c:pt>
                <c:pt idx="3">
                  <c:v>100</c:v>
                </c:pt>
                <c:pt idx="4">
                  <c:v>6.4783999999999997</c:v>
                </c:pt>
                <c:pt idx="5">
                  <c:v>16.126899999999999</c:v>
                </c:pt>
                <c:pt idx="6">
                  <c:v>1.2774000000000001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F-4EC8-AB7F-B3574E6423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6.1060999999999996</c:v>
                </c:pt>
                <c:pt idx="1">
                  <c:v>70.512799999999999</c:v>
                </c:pt>
                <c:pt idx="2">
                  <c:v>100</c:v>
                </c:pt>
                <c:pt idx="3">
                  <c:v>30.360199999999999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3F-4EC8-AB7F-B3574E6423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5016424"/>
        <c:axId val="235736520"/>
      </c:radarChart>
      <c:catAx>
        <c:axId val="16501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36520"/>
        <c:crosses val="autoZero"/>
        <c:auto val="1"/>
        <c:lblAlgn val="ctr"/>
        <c:lblOffset val="100"/>
        <c:noMultiLvlLbl val="0"/>
      </c:catAx>
      <c:valAx>
        <c:axId val="23573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1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34713</c:v>
                </c:pt>
                <c:pt idx="1">
                  <c:v>34742</c:v>
                </c:pt>
                <c:pt idx="2">
                  <c:v>34740</c:v>
                </c:pt>
                <c:pt idx="3">
                  <c:v>34757</c:v>
                </c:pt>
                <c:pt idx="4">
                  <c:v>34774</c:v>
                </c:pt>
                <c:pt idx="5">
                  <c:v>34781</c:v>
                </c:pt>
                <c:pt idx="6">
                  <c:v>34806</c:v>
                </c:pt>
                <c:pt idx="7">
                  <c:v>34829</c:v>
                </c:pt>
                <c:pt idx="8">
                  <c:v>34864</c:v>
                </c:pt>
                <c:pt idx="9">
                  <c:v>34904</c:v>
                </c:pt>
                <c:pt idx="10">
                  <c:v>34939</c:v>
                </c:pt>
                <c:pt idx="11">
                  <c:v>34965</c:v>
                </c:pt>
                <c:pt idx="12">
                  <c:v>34982</c:v>
                </c:pt>
                <c:pt idx="13">
                  <c:v>35004</c:v>
                </c:pt>
                <c:pt idx="14">
                  <c:v>35009</c:v>
                </c:pt>
                <c:pt idx="15">
                  <c:v>35029</c:v>
                </c:pt>
                <c:pt idx="16">
                  <c:v>35045</c:v>
                </c:pt>
                <c:pt idx="17">
                  <c:v>35066</c:v>
                </c:pt>
                <c:pt idx="18">
                  <c:v>35063</c:v>
                </c:pt>
                <c:pt idx="19">
                  <c:v>35056</c:v>
                </c:pt>
                <c:pt idx="20">
                  <c:v>35046</c:v>
                </c:pt>
                <c:pt idx="21">
                  <c:v>35043</c:v>
                </c:pt>
                <c:pt idx="22">
                  <c:v>35043</c:v>
                </c:pt>
                <c:pt idx="23">
                  <c:v>35045</c:v>
                </c:pt>
                <c:pt idx="24">
                  <c:v>35043</c:v>
                </c:pt>
                <c:pt idx="25">
                  <c:v>35038</c:v>
                </c:pt>
                <c:pt idx="26">
                  <c:v>35033</c:v>
                </c:pt>
                <c:pt idx="27">
                  <c:v>35021</c:v>
                </c:pt>
                <c:pt idx="28">
                  <c:v>35016</c:v>
                </c:pt>
                <c:pt idx="29">
                  <c:v>35014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33-4AB0-A136-6D4F9B444D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1298</c:v>
                </c:pt>
                <c:pt idx="1">
                  <c:v>1322</c:v>
                </c:pt>
                <c:pt idx="2">
                  <c:v>1350</c:v>
                </c:pt>
                <c:pt idx="3">
                  <c:v>1385</c:v>
                </c:pt>
                <c:pt idx="4">
                  <c:v>1410</c:v>
                </c:pt>
                <c:pt idx="5">
                  <c:v>1467</c:v>
                </c:pt>
                <c:pt idx="6">
                  <c:v>1490</c:v>
                </c:pt>
                <c:pt idx="7">
                  <c:v>1529</c:v>
                </c:pt>
                <c:pt idx="8">
                  <c:v>1554</c:v>
                </c:pt>
                <c:pt idx="9">
                  <c:v>1556</c:v>
                </c:pt>
                <c:pt idx="10">
                  <c:v>1557</c:v>
                </c:pt>
                <c:pt idx="11">
                  <c:v>1558</c:v>
                </c:pt>
                <c:pt idx="12">
                  <c:v>1558</c:v>
                </c:pt>
                <c:pt idx="13">
                  <c:v>1592</c:v>
                </c:pt>
                <c:pt idx="14">
                  <c:v>1622</c:v>
                </c:pt>
                <c:pt idx="15">
                  <c:v>1648</c:v>
                </c:pt>
                <c:pt idx="16">
                  <c:v>1656</c:v>
                </c:pt>
                <c:pt idx="17">
                  <c:v>1679</c:v>
                </c:pt>
                <c:pt idx="18">
                  <c:v>1690</c:v>
                </c:pt>
                <c:pt idx="19">
                  <c:v>1720</c:v>
                </c:pt>
                <c:pt idx="20">
                  <c:v>1750</c:v>
                </c:pt>
                <c:pt idx="21">
                  <c:v>1786</c:v>
                </c:pt>
                <c:pt idx="22">
                  <c:v>1826</c:v>
                </c:pt>
                <c:pt idx="23">
                  <c:v>1860</c:v>
                </c:pt>
                <c:pt idx="24">
                  <c:v>1895</c:v>
                </c:pt>
                <c:pt idx="25">
                  <c:v>1937</c:v>
                </c:pt>
                <c:pt idx="26">
                  <c:v>1996</c:v>
                </c:pt>
                <c:pt idx="27">
                  <c:v>2050</c:v>
                </c:pt>
                <c:pt idx="28">
                  <c:v>2090</c:v>
                </c:pt>
                <c:pt idx="29">
                  <c:v>2138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33-4AB0-A136-6D4F9B444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246592"/>
        <c:axId val="231248888"/>
      </c:lineChart>
      <c:dateAx>
        <c:axId val="231246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48888"/>
        <c:crosses val="autoZero"/>
        <c:auto val="1"/>
        <c:lblOffset val="100"/>
        <c:baseTimeUnit val="days"/>
      </c:dateAx>
      <c:valAx>
        <c:axId val="23124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24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9</c:v>
                </c:pt>
                <c:pt idx="2">
                  <c:v>3</c:v>
                </c:pt>
                <c:pt idx="3">
                  <c:v>6</c:v>
                </c:pt>
                <c:pt idx="4">
                  <c:v>4</c:v>
                </c:pt>
                <c:pt idx="5">
                  <c:v>16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A7-4D55-9152-283265C87E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</c:v>
                </c:pt>
                <c:pt idx="1">
                  <c:v>20</c:v>
                </c:pt>
                <c:pt idx="2">
                  <c:v>37</c:v>
                </c:pt>
                <c:pt idx="3">
                  <c:v>35</c:v>
                </c:pt>
                <c:pt idx="4">
                  <c:v>33</c:v>
                </c:pt>
                <c:pt idx="5">
                  <c:v>33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A7-4D55-9152-283265C87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016096"/>
        <c:axId val="274388272"/>
      </c:barChart>
      <c:catAx>
        <c:axId val="16501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88272"/>
        <c:crosses val="autoZero"/>
        <c:auto val="1"/>
        <c:lblAlgn val="ctr"/>
        <c:lblOffset val="100"/>
        <c:noMultiLvlLbl val="0"/>
      </c:catAx>
      <c:valAx>
        <c:axId val="27438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1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146</c:v>
                </c:pt>
                <c:pt idx="1">
                  <c:v>146</c:v>
                </c:pt>
                <c:pt idx="2">
                  <c:v>146</c:v>
                </c:pt>
                <c:pt idx="3">
                  <c:v>146</c:v>
                </c:pt>
                <c:pt idx="4">
                  <c:v>146</c:v>
                </c:pt>
                <c:pt idx="5">
                  <c:v>147</c:v>
                </c:pt>
                <c:pt idx="6">
                  <c:v>147</c:v>
                </c:pt>
                <c:pt idx="7">
                  <c:v>147</c:v>
                </c:pt>
                <c:pt idx="8">
                  <c:v>147</c:v>
                </c:pt>
                <c:pt idx="9">
                  <c:v>147</c:v>
                </c:pt>
                <c:pt idx="10">
                  <c:v>148</c:v>
                </c:pt>
                <c:pt idx="11">
                  <c:v>148</c:v>
                </c:pt>
                <c:pt idx="12">
                  <c:v>148</c:v>
                </c:pt>
                <c:pt idx="13">
                  <c:v>148</c:v>
                </c:pt>
                <c:pt idx="14">
                  <c:v>148</c:v>
                </c:pt>
                <c:pt idx="15">
                  <c:v>148</c:v>
                </c:pt>
                <c:pt idx="16">
                  <c:v>148</c:v>
                </c:pt>
                <c:pt idx="17">
                  <c:v>148</c:v>
                </c:pt>
                <c:pt idx="18">
                  <c:v>149</c:v>
                </c:pt>
                <c:pt idx="19">
                  <c:v>152</c:v>
                </c:pt>
                <c:pt idx="20">
                  <c:v>152</c:v>
                </c:pt>
                <c:pt idx="21">
                  <c:v>152</c:v>
                </c:pt>
                <c:pt idx="22">
                  <c:v>152</c:v>
                </c:pt>
                <c:pt idx="23">
                  <c:v>152</c:v>
                </c:pt>
                <c:pt idx="24">
                  <c:v>152</c:v>
                </c:pt>
                <c:pt idx="25">
                  <c:v>153</c:v>
                </c:pt>
                <c:pt idx="26">
                  <c:v>153</c:v>
                </c:pt>
                <c:pt idx="27">
                  <c:v>156</c:v>
                </c:pt>
                <c:pt idx="28">
                  <c:v>156</c:v>
                </c:pt>
                <c:pt idx="29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31-4397-A0E5-640D2447FC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102</c:v>
                </c:pt>
                <c:pt idx="1">
                  <c:v>102</c:v>
                </c:pt>
                <c:pt idx="2">
                  <c:v>102</c:v>
                </c:pt>
                <c:pt idx="3">
                  <c:v>102</c:v>
                </c:pt>
                <c:pt idx="4">
                  <c:v>102</c:v>
                </c:pt>
                <c:pt idx="5">
                  <c:v>102</c:v>
                </c:pt>
                <c:pt idx="6">
                  <c:v>102</c:v>
                </c:pt>
                <c:pt idx="7">
                  <c:v>102</c:v>
                </c:pt>
                <c:pt idx="8">
                  <c:v>102</c:v>
                </c:pt>
                <c:pt idx="9">
                  <c:v>102</c:v>
                </c:pt>
                <c:pt idx="10">
                  <c:v>102</c:v>
                </c:pt>
                <c:pt idx="11">
                  <c:v>105</c:v>
                </c:pt>
                <c:pt idx="12">
                  <c:v>105</c:v>
                </c:pt>
                <c:pt idx="13">
                  <c:v>105</c:v>
                </c:pt>
                <c:pt idx="14">
                  <c:v>107</c:v>
                </c:pt>
                <c:pt idx="15">
                  <c:v>107</c:v>
                </c:pt>
                <c:pt idx="16">
                  <c:v>107</c:v>
                </c:pt>
                <c:pt idx="17">
                  <c:v>107</c:v>
                </c:pt>
                <c:pt idx="18">
                  <c:v>107</c:v>
                </c:pt>
                <c:pt idx="19">
                  <c:v>107</c:v>
                </c:pt>
                <c:pt idx="20">
                  <c:v>107</c:v>
                </c:pt>
                <c:pt idx="21">
                  <c:v>107</c:v>
                </c:pt>
                <c:pt idx="22">
                  <c:v>107</c:v>
                </c:pt>
                <c:pt idx="23">
                  <c:v>107</c:v>
                </c:pt>
                <c:pt idx="24">
                  <c:v>109</c:v>
                </c:pt>
                <c:pt idx="25">
                  <c:v>109</c:v>
                </c:pt>
                <c:pt idx="26">
                  <c:v>110</c:v>
                </c:pt>
                <c:pt idx="27">
                  <c:v>110</c:v>
                </c:pt>
                <c:pt idx="28">
                  <c:v>110</c:v>
                </c:pt>
                <c:pt idx="29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31-4397-A0E5-640D2447F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91432"/>
        <c:axId val="237197336"/>
      </c:lineChart>
      <c:dateAx>
        <c:axId val="23719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97336"/>
        <c:crosses val="autoZero"/>
        <c:auto val="1"/>
        <c:lblOffset val="100"/>
        <c:baseTimeUnit val="days"/>
      </c:dateAx>
      <c:valAx>
        <c:axId val="23719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9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26552743</c:v>
                </c:pt>
                <c:pt idx="1">
                  <c:v>26558110</c:v>
                </c:pt>
                <c:pt idx="2">
                  <c:v>26654089</c:v>
                </c:pt>
                <c:pt idx="3">
                  <c:v>26752100</c:v>
                </c:pt>
                <c:pt idx="4">
                  <c:v>26837401</c:v>
                </c:pt>
                <c:pt idx="5">
                  <c:v>26837401</c:v>
                </c:pt>
                <c:pt idx="6">
                  <c:v>27073517</c:v>
                </c:pt>
                <c:pt idx="7">
                  <c:v>27204158</c:v>
                </c:pt>
                <c:pt idx="8">
                  <c:v>27319165</c:v>
                </c:pt>
                <c:pt idx="9">
                  <c:v>27435542</c:v>
                </c:pt>
                <c:pt idx="10">
                  <c:v>27563417</c:v>
                </c:pt>
                <c:pt idx="11">
                  <c:v>27689348</c:v>
                </c:pt>
                <c:pt idx="12">
                  <c:v>27814637</c:v>
                </c:pt>
                <c:pt idx="13">
                  <c:v>27814637</c:v>
                </c:pt>
                <c:pt idx="14">
                  <c:v>28019238</c:v>
                </c:pt>
                <c:pt idx="15">
                  <c:v>28102684</c:v>
                </c:pt>
                <c:pt idx="16">
                  <c:v>28196851</c:v>
                </c:pt>
                <c:pt idx="17">
                  <c:v>28295928</c:v>
                </c:pt>
                <c:pt idx="18">
                  <c:v>28398325</c:v>
                </c:pt>
                <c:pt idx="19">
                  <c:v>28484881</c:v>
                </c:pt>
                <c:pt idx="20">
                  <c:v>28484881</c:v>
                </c:pt>
                <c:pt idx="21">
                  <c:v>28484881</c:v>
                </c:pt>
                <c:pt idx="22">
                  <c:v>28484881</c:v>
                </c:pt>
                <c:pt idx="23">
                  <c:v>28484881</c:v>
                </c:pt>
                <c:pt idx="24">
                  <c:v>28660106</c:v>
                </c:pt>
                <c:pt idx="25">
                  <c:v>28666630</c:v>
                </c:pt>
                <c:pt idx="26">
                  <c:v>28666630</c:v>
                </c:pt>
                <c:pt idx="27">
                  <c:v>28674320</c:v>
                </c:pt>
                <c:pt idx="28">
                  <c:v>28678478</c:v>
                </c:pt>
                <c:pt idx="29">
                  <c:v>28682936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60-4EDC-BF16-37384514AA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5627660</c:v>
                </c:pt>
                <c:pt idx="1">
                  <c:v>5852077</c:v>
                </c:pt>
                <c:pt idx="2">
                  <c:v>6099465</c:v>
                </c:pt>
                <c:pt idx="3">
                  <c:v>6372424</c:v>
                </c:pt>
                <c:pt idx="4">
                  <c:v>6612352</c:v>
                </c:pt>
                <c:pt idx="5">
                  <c:v>6612352</c:v>
                </c:pt>
                <c:pt idx="6">
                  <c:v>7014181</c:v>
                </c:pt>
                <c:pt idx="7">
                  <c:v>7299827</c:v>
                </c:pt>
                <c:pt idx="8">
                  <c:v>7587831</c:v>
                </c:pt>
                <c:pt idx="9">
                  <c:v>7899213</c:v>
                </c:pt>
                <c:pt idx="10">
                  <c:v>7901900</c:v>
                </c:pt>
                <c:pt idx="11">
                  <c:v>7902405</c:v>
                </c:pt>
                <c:pt idx="12">
                  <c:v>7904095</c:v>
                </c:pt>
                <c:pt idx="13">
                  <c:v>7904095</c:v>
                </c:pt>
                <c:pt idx="14">
                  <c:v>7915153</c:v>
                </c:pt>
                <c:pt idx="15">
                  <c:v>8153708</c:v>
                </c:pt>
                <c:pt idx="16">
                  <c:v>8379633</c:v>
                </c:pt>
                <c:pt idx="17">
                  <c:v>8604458</c:v>
                </c:pt>
                <c:pt idx="18">
                  <c:v>8821634</c:v>
                </c:pt>
                <c:pt idx="19">
                  <c:v>9043067</c:v>
                </c:pt>
                <c:pt idx="20">
                  <c:v>9043067</c:v>
                </c:pt>
                <c:pt idx="21">
                  <c:v>9043067</c:v>
                </c:pt>
                <c:pt idx="22">
                  <c:v>9043067</c:v>
                </c:pt>
                <c:pt idx="23">
                  <c:v>9043067</c:v>
                </c:pt>
                <c:pt idx="24">
                  <c:v>10004294</c:v>
                </c:pt>
                <c:pt idx="25">
                  <c:v>10637912</c:v>
                </c:pt>
                <c:pt idx="26">
                  <c:v>10637912</c:v>
                </c:pt>
                <c:pt idx="27">
                  <c:v>11376334</c:v>
                </c:pt>
                <c:pt idx="28">
                  <c:v>11754342</c:v>
                </c:pt>
                <c:pt idx="29">
                  <c:v>12169128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60-4EDC-BF16-37384514AA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99632"/>
        <c:axId val="237197664"/>
      </c:lineChart>
      <c:dateAx>
        <c:axId val="23719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97664"/>
        <c:crosses val="autoZero"/>
        <c:auto val="1"/>
        <c:lblOffset val="100"/>
        <c:baseTimeUnit val="days"/>
      </c:dateAx>
      <c:valAx>
        <c:axId val="23719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9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5386</c:v>
                </c:pt>
                <c:pt idx="1">
                  <c:v>5507</c:v>
                </c:pt>
                <c:pt idx="2">
                  <c:v>157185</c:v>
                </c:pt>
                <c:pt idx="3">
                  <c:v>96415</c:v>
                </c:pt>
                <c:pt idx="4">
                  <c:v>94805</c:v>
                </c:pt>
                <c:pt idx="5">
                  <c:v>90938</c:v>
                </c:pt>
                <c:pt idx="6">
                  <c:v>120695</c:v>
                </c:pt>
                <c:pt idx="7">
                  <c:v>140964</c:v>
                </c:pt>
                <c:pt idx="8">
                  <c:v>109471</c:v>
                </c:pt>
                <c:pt idx="9">
                  <c:v>140752</c:v>
                </c:pt>
                <c:pt idx="10">
                  <c:v>127477</c:v>
                </c:pt>
                <c:pt idx="11">
                  <c:v>128837</c:v>
                </c:pt>
                <c:pt idx="12">
                  <c:v>94589</c:v>
                </c:pt>
                <c:pt idx="13">
                  <c:v>113449</c:v>
                </c:pt>
                <c:pt idx="14">
                  <c:v>90889</c:v>
                </c:pt>
                <c:pt idx="15">
                  <c:v>99767</c:v>
                </c:pt>
                <c:pt idx="16">
                  <c:v>101714</c:v>
                </c:pt>
                <c:pt idx="17">
                  <c:v>46369</c:v>
                </c:pt>
                <c:pt idx="18">
                  <c:v>128428</c:v>
                </c:pt>
                <c:pt idx="19">
                  <c:v>91979</c:v>
                </c:pt>
                <c:pt idx="20">
                  <c:v>80250</c:v>
                </c:pt>
                <c:pt idx="21">
                  <c:v>39277</c:v>
                </c:pt>
                <c:pt idx="22">
                  <c:v>3961</c:v>
                </c:pt>
                <c:pt idx="23">
                  <c:v>3166</c:v>
                </c:pt>
                <c:pt idx="24">
                  <c:v>3362</c:v>
                </c:pt>
                <c:pt idx="25">
                  <c:v>3486</c:v>
                </c:pt>
                <c:pt idx="26">
                  <c:v>3799</c:v>
                </c:pt>
                <c:pt idx="27">
                  <c:v>3937</c:v>
                </c:pt>
                <c:pt idx="28">
                  <c:v>2350</c:v>
                </c:pt>
                <c:pt idx="29">
                  <c:v>3065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2-4AB5-9CF6-54F286B322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303196</c:v>
                </c:pt>
                <c:pt idx="1">
                  <c:v>227099</c:v>
                </c:pt>
                <c:pt idx="2">
                  <c:v>298270</c:v>
                </c:pt>
                <c:pt idx="3">
                  <c:v>254047</c:v>
                </c:pt>
                <c:pt idx="4">
                  <c:v>186937</c:v>
                </c:pt>
                <c:pt idx="5">
                  <c:v>105262</c:v>
                </c:pt>
                <c:pt idx="6">
                  <c:v>329228</c:v>
                </c:pt>
                <c:pt idx="7">
                  <c:v>286686</c:v>
                </c:pt>
                <c:pt idx="8">
                  <c:v>277675</c:v>
                </c:pt>
                <c:pt idx="9">
                  <c:v>201504</c:v>
                </c:pt>
                <c:pt idx="10">
                  <c:v>1947</c:v>
                </c:pt>
                <c:pt idx="11">
                  <c:v>1620</c:v>
                </c:pt>
                <c:pt idx="12">
                  <c:v>1931</c:v>
                </c:pt>
                <c:pt idx="13">
                  <c:v>7688</c:v>
                </c:pt>
                <c:pt idx="14">
                  <c:v>196292</c:v>
                </c:pt>
                <c:pt idx="15">
                  <c:v>222767</c:v>
                </c:pt>
                <c:pt idx="16">
                  <c:v>223823</c:v>
                </c:pt>
                <c:pt idx="17">
                  <c:v>85079</c:v>
                </c:pt>
                <c:pt idx="18">
                  <c:v>311237</c:v>
                </c:pt>
                <c:pt idx="19">
                  <c:v>180430</c:v>
                </c:pt>
                <c:pt idx="20">
                  <c:v>183056</c:v>
                </c:pt>
                <c:pt idx="21">
                  <c:v>317048</c:v>
                </c:pt>
                <c:pt idx="22">
                  <c:v>249366</c:v>
                </c:pt>
                <c:pt idx="23">
                  <c:v>304115</c:v>
                </c:pt>
                <c:pt idx="24">
                  <c:v>323938</c:v>
                </c:pt>
                <c:pt idx="25">
                  <c:v>275466</c:v>
                </c:pt>
                <c:pt idx="26">
                  <c:v>314845</c:v>
                </c:pt>
                <c:pt idx="27">
                  <c:v>449674</c:v>
                </c:pt>
                <c:pt idx="28">
                  <c:v>247978</c:v>
                </c:pt>
                <c:pt idx="29">
                  <c:v>262393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D2-4AB5-9CF6-54F286B32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97008"/>
        <c:axId val="237196680"/>
      </c:lineChart>
      <c:dateAx>
        <c:axId val="23719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96680"/>
        <c:crosses val="autoZero"/>
        <c:auto val="1"/>
        <c:lblOffset val="100"/>
        <c:baseTimeUnit val="days"/>
      </c:dateAx>
      <c:valAx>
        <c:axId val="2371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9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21.717700000000001</c:v>
                </c:pt>
                <c:pt idx="1">
                  <c:v>22.2056</c:v>
                </c:pt>
                <c:pt idx="2">
                  <c:v>633.81050000000005</c:v>
                </c:pt>
                <c:pt idx="3">
                  <c:v>388.77019999999999</c:v>
                </c:pt>
                <c:pt idx="4">
                  <c:v>382.27820000000003</c:v>
                </c:pt>
                <c:pt idx="5">
                  <c:v>366.68549999999999</c:v>
                </c:pt>
                <c:pt idx="6">
                  <c:v>484.71890000000002</c:v>
                </c:pt>
                <c:pt idx="7">
                  <c:v>566.12049999999999</c:v>
                </c:pt>
                <c:pt idx="8">
                  <c:v>439.64260000000002</c:v>
                </c:pt>
                <c:pt idx="9">
                  <c:v>565.26909999999998</c:v>
                </c:pt>
                <c:pt idx="10">
                  <c:v>511.95580000000001</c:v>
                </c:pt>
                <c:pt idx="11">
                  <c:v>517.41769999999997</c:v>
                </c:pt>
                <c:pt idx="12">
                  <c:v>378.35599999999999</c:v>
                </c:pt>
                <c:pt idx="13">
                  <c:v>453.79599999999999</c:v>
                </c:pt>
                <c:pt idx="14">
                  <c:v>363.55599999999998</c:v>
                </c:pt>
                <c:pt idx="15">
                  <c:v>399.06799999999998</c:v>
                </c:pt>
                <c:pt idx="16">
                  <c:v>406.85599999999999</c:v>
                </c:pt>
                <c:pt idx="17">
                  <c:v>185.476</c:v>
                </c:pt>
                <c:pt idx="18">
                  <c:v>513.71199999999999</c:v>
                </c:pt>
                <c:pt idx="19">
                  <c:v>364.99599999999998</c:v>
                </c:pt>
                <c:pt idx="20">
                  <c:v>315.94490000000002</c:v>
                </c:pt>
                <c:pt idx="21">
                  <c:v>154.63390000000001</c:v>
                </c:pt>
                <c:pt idx="22">
                  <c:v>15.5945</c:v>
                </c:pt>
                <c:pt idx="23">
                  <c:v>12.464600000000001</c:v>
                </c:pt>
                <c:pt idx="24">
                  <c:v>13.2362</c:v>
                </c:pt>
                <c:pt idx="25">
                  <c:v>13.724399999999999</c:v>
                </c:pt>
                <c:pt idx="26">
                  <c:v>14.9567</c:v>
                </c:pt>
                <c:pt idx="27">
                  <c:v>15.3789</c:v>
                </c:pt>
                <c:pt idx="28">
                  <c:v>9.1084999999999994</c:v>
                </c:pt>
                <c:pt idx="29">
                  <c:v>11.879799999999999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BB-4056-9663-A9BD6F0BC9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2887.5810000000001</c:v>
                </c:pt>
                <c:pt idx="1">
                  <c:v>2162.8476000000001</c:v>
                </c:pt>
                <c:pt idx="2">
                  <c:v>2840.6667000000002</c:v>
                </c:pt>
                <c:pt idx="3">
                  <c:v>2419.4951999999998</c:v>
                </c:pt>
                <c:pt idx="4">
                  <c:v>1780.3524</c:v>
                </c:pt>
                <c:pt idx="5">
                  <c:v>1002.4952</c:v>
                </c:pt>
                <c:pt idx="6">
                  <c:v>3135.5048000000002</c:v>
                </c:pt>
                <c:pt idx="7">
                  <c:v>2730.3429000000001</c:v>
                </c:pt>
                <c:pt idx="8">
                  <c:v>2644.5237999999999</c:v>
                </c:pt>
                <c:pt idx="9">
                  <c:v>1919.0857000000001</c:v>
                </c:pt>
                <c:pt idx="10">
                  <c:v>18.542899999999999</c:v>
                </c:pt>
                <c:pt idx="11">
                  <c:v>15.428599999999999</c:v>
                </c:pt>
                <c:pt idx="12">
                  <c:v>18.216999999999999</c:v>
                </c:pt>
                <c:pt idx="13">
                  <c:v>71.185199999999995</c:v>
                </c:pt>
                <c:pt idx="14">
                  <c:v>1800.8440000000001</c:v>
                </c:pt>
                <c:pt idx="15">
                  <c:v>2025.1545000000001</c:v>
                </c:pt>
                <c:pt idx="16">
                  <c:v>2034.7545</c:v>
                </c:pt>
                <c:pt idx="17">
                  <c:v>773.44550000000004</c:v>
                </c:pt>
                <c:pt idx="18">
                  <c:v>2829.4272999999998</c:v>
                </c:pt>
                <c:pt idx="19">
                  <c:v>1640.2727</c:v>
                </c:pt>
                <c:pt idx="20">
                  <c:v>1664.1455000000001</c:v>
                </c:pt>
                <c:pt idx="21">
                  <c:v>2882.2545</c:v>
                </c:pt>
                <c:pt idx="22">
                  <c:v>2266.9636</c:v>
                </c:pt>
                <c:pt idx="23">
                  <c:v>2764.6817999999998</c:v>
                </c:pt>
                <c:pt idx="24">
                  <c:v>2944.8908999999999</c:v>
                </c:pt>
                <c:pt idx="25">
                  <c:v>2481.6756999999998</c:v>
                </c:pt>
                <c:pt idx="26">
                  <c:v>2811.1161000000002</c:v>
                </c:pt>
                <c:pt idx="27">
                  <c:v>4014.9463999999998</c:v>
                </c:pt>
                <c:pt idx="28">
                  <c:v>2194.4956000000002</c:v>
                </c:pt>
                <c:pt idx="29">
                  <c:v>2322.0619000000002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BB-4056-9663-A9BD6F0BC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04880"/>
        <c:axId val="237200616"/>
      </c:lineChart>
      <c:dateAx>
        <c:axId val="237204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00616"/>
        <c:crosses val="autoZero"/>
        <c:auto val="1"/>
        <c:lblOffset val="100"/>
        <c:baseTimeUnit val="days"/>
      </c:dateAx>
      <c:valAx>
        <c:axId val="23720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0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-5.7613642910640996E-3</c:v>
                </c:pt>
                <c:pt idx="1">
                  <c:v>0.10942494312782999</c:v>
                </c:pt>
                <c:pt idx="2">
                  <c:v>8.9231743473129996E-2</c:v>
                </c:pt>
                <c:pt idx="3">
                  <c:v>6.3312996431448998E-2</c:v>
                </c:pt>
                <c:pt idx="4">
                  <c:v>0.10642887962031</c:v>
                </c:pt>
                <c:pt idx="5">
                  <c:v>6.6135664375881004E-2</c:v>
                </c:pt>
                <c:pt idx="6">
                  <c:v>0.13221050211249</c:v>
                </c:pt>
                <c:pt idx="7">
                  <c:v>4.5954562426401002E-2</c:v>
                </c:pt>
                <c:pt idx="8">
                  <c:v>6.3134936578085998E-2</c:v>
                </c:pt>
                <c:pt idx="9">
                  <c:v>0.11179910560716</c:v>
                </c:pt>
                <c:pt idx="10">
                  <c:v>6.8726554222388006E-2</c:v>
                </c:pt>
                <c:pt idx="11">
                  <c:v>9.4415197985808996E-2</c:v>
                </c:pt>
                <c:pt idx="12">
                  <c:v>0.10865524833442999</c:v>
                </c:pt>
                <c:pt idx="13">
                  <c:v>0.10859314720087</c:v>
                </c:pt>
                <c:pt idx="14">
                  <c:v>7.9986288064903002E-2</c:v>
                </c:pt>
                <c:pt idx="15">
                  <c:v>-0.13421285587824</c:v>
                </c:pt>
                <c:pt idx="16">
                  <c:v>6.5644889688043995E-2</c:v>
                </c:pt>
                <c:pt idx="17">
                  <c:v>5.7053202110968003E-2</c:v>
                </c:pt>
                <c:pt idx="18">
                  <c:v>9.9817476614191006E-2</c:v>
                </c:pt>
                <c:pt idx="19">
                  <c:v>7.4160700533386997E-2</c:v>
                </c:pt>
                <c:pt idx="20">
                  <c:v>6.8471655587571997E-2</c:v>
                </c:pt>
                <c:pt idx="21">
                  <c:v>2.8535555301906001E-2</c:v>
                </c:pt>
                <c:pt idx="22">
                  <c:v>0</c:v>
                </c:pt>
                <c:pt idx="23">
                  <c:v>8.5606665905719002E-3</c:v>
                </c:pt>
                <c:pt idx="24">
                  <c:v>1.9974888711333998E-2</c:v>
                </c:pt>
                <c:pt idx="25">
                  <c:v>1.9977168949772001E-2</c:v>
                </c:pt>
                <c:pt idx="26">
                  <c:v>3.4251462822891002E-2</c:v>
                </c:pt>
                <c:pt idx="27">
                  <c:v>2.2839523795929E-2</c:v>
                </c:pt>
                <c:pt idx="28">
                  <c:v>2.2845393797476E-2</c:v>
                </c:pt>
                <c:pt idx="29">
                  <c:v>3.9982864486648999E-2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3C-49E3-BD9D-580CC12112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0.69930069930070005</c:v>
                </c:pt>
                <c:pt idx="1">
                  <c:v>0.61068702290076005</c:v>
                </c:pt>
                <c:pt idx="2">
                  <c:v>0.67365269461078003</c:v>
                </c:pt>
                <c:pt idx="3">
                  <c:v>0.36576444769568001</c:v>
                </c:pt>
                <c:pt idx="4">
                  <c:v>0.42949176807445</c:v>
                </c:pt>
                <c:pt idx="5">
                  <c:v>0.13908205841446</c:v>
                </c:pt>
                <c:pt idx="6">
                  <c:v>0.54127198917455999</c:v>
                </c:pt>
                <c:pt idx="7">
                  <c:v>0.79522862823062002</c:v>
                </c:pt>
                <c:pt idx="8">
                  <c:v>0.38935756002596</c:v>
                </c:pt>
                <c:pt idx="9">
                  <c:v>0</c:v>
                </c:pt>
                <c:pt idx="10">
                  <c:v>0</c:v>
                </c:pt>
                <c:pt idx="11">
                  <c:v>-6.4226075786769005E-2</c:v>
                </c:pt>
                <c:pt idx="12">
                  <c:v>0</c:v>
                </c:pt>
                <c:pt idx="13">
                  <c:v>0</c:v>
                </c:pt>
                <c:pt idx="14">
                  <c:v>0.56004978220285995</c:v>
                </c:pt>
                <c:pt idx="15">
                  <c:v>0.42813455657492</c:v>
                </c:pt>
                <c:pt idx="16">
                  <c:v>0.24213075060532999</c:v>
                </c:pt>
                <c:pt idx="17">
                  <c:v>0.41991601679663998</c:v>
                </c:pt>
                <c:pt idx="18">
                  <c:v>0.17814726840855</c:v>
                </c:pt>
                <c:pt idx="19">
                  <c:v>0.46920821114369998</c:v>
                </c:pt>
                <c:pt idx="20">
                  <c:v>0.11527377521614</c:v>
                </c:pt>
                <c:pt idx="21">
                  <c:v>0.28280542986425</c:v>
                </c:pt>
                <c:pt idx="22">
                  <c:v>0.22148394241416999</c:v>
                </c:pt>
                <c:pt idx="23">
                  <c:v>0.37981551817689002</c:v>
                </c:pt>
                <c:pt idx="24">
                  <c:v>1.0655301012253999</c:v>
                </c:pt>
                <c:pt idx="25">
                  <c:v>0.20876826722337999</c:v>
                </c:pt>
                <c:pt idx="26">
                  <c:v>0.55951169888097996</c:v>
                </c:pt>
                <c:pt idx="27">
                  <c:v>0.59317844784972995</c:v>
                </c:pt>
                <c:pt idx="28">
                  <c:v>0.38647342995168998</c:v>
                </c:pt>
                <c:pt idx="29">
                  <c:v>9.4607379375590994E-2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3C-49E3-BD9D-580CC12112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02584"/>
        <c:axId val="237203240"/>
      </c:lineChart>
      <c:dateAx>
        <c:axId val="23720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03240"/>
        <c:crosses val="autoZero"/>
        <c:auto val="1"/>
        <c:lblOffset val="100"/>
        <c:baseTimeUnit val="days"/>
      </c:dateAx>
      <c:valAx>
        <c:axId val="23720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0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-8.0999999999999996E-3</c:v>
                </c:pt>
                <c:pt idx="1">
                  <c:v>0.1532</c:v>
                </c:pt>
                <c:pt idx="2">
                  <c:v>0.125</c:v>
                </c:pt>
                <c:pt idx="3">
                  <c:v>8.8700000000000001E-2</c:v>
                </c:pt>
                <c:pt idx="4">
                  <c:v>0.1492</c:v>
                </c:pt>
                <c:pt idx="5">
                  <c:v>9.2700000000000005E-2</c:v>
                </c:pt>
                <c:pt idx="6">
                  <c:v>0.1847</c:v>
                </c:pt>
                <c:pt idx="7">
                  <c:v>6.4299999999999996E-2</c:v>
                </c:pt>
                <c:pt idx="8">
                  <c:v>8.8400000000000006E-2</c:v>
                </c:pt>
                <c:pt idx="9">
                  <c:v>0.15659999999999999</c:v>
                </c:pt>
                <c:pt idx="10">
                  <c:v>9.64E-2</c:v>
                </c:pt>
                <c:pt idx="11">
                  <c:v>0.13250000000000001</c:v>
                </c:pt>
                <c:pt idx="12">
                  <c:v>0.152</c:v>
                </c:pt>
                <c:pt idx="13">
                  <c:v>0.152</c:v>
                </c:pt>
                <c:pt idx="14">
                  <c:v>0.112</c:v>
                </c:pt>
                <c:pt idx="15">
                  <c:v>-0.188</c:v>
                </c:pt>
                <c:pt idx="16">
                  <c:v>9.1999999999999998E-2</c:v>
                </c:pt>
                <c:pt idx="17">
                  <c:v>0.08</c:v>
                </c:pt>
                <c:pt idx="18">
                  <c:v>0.14000000000000001</c:v>
                </c:pt>
                <c:pt idx="19">
                  <c:v>0.1032</c:v>
                </c:pt>
                <c:pt idx="20">
                  <c:v>9.4500000000000001E-2</c:v>
                </c:pt>
                <c:pt idx="21">
                  <c:v>3.9399999999999998E-2</c:v>
                </c:pt>
                <c:pt idx="22">
                  <c:v>0</c:v>
                </c:pt>
                <c:pt idx="23">
                  <c:v>1.18E-2</c:v>
                </c:pt>
                <c:pt idx="24">
                  <c:v>2.76E-2</c:v>
                </c:pt>
                <c:pt idx="25">
                  <c:v>2.76E-2</c:v>
                </c:pt>
                <c:pt idx="26">
                  <c:v>4.7199999999999999E-2</c:v>
                </c:pt>
                <c:pt idx="27">
                  <c:v>3.1199999999999999E-2</c:v>
                </c:pt>
                <c:pt idx="28">
                  <c:v>3.1E-2</c:v>
                </c:pt>
                <c:pt idx="29">
                  <c:v>5.4300000000000001E-2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87-4FDE-82AB-9003088087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8.5699999999999998E-2</c:v>
                </c:pt>
                <c:pt idx="1">
                  <c:v>7.6200000000000004E-2</c:v>
                </c:pt>
                <c:pt idx="2">
                  <c:v>8.5699999999999998E-2</c:v>
                </c:pt>
                <c:pt idx="3">
                  <c:v>4.7600000000000003E-2</c:v>
                </c:pt>
                <c:pt idx="4">
                  <c:v>5.7099999999999998E-2</c:v>
                </c:pt>
                <c:pt idx="5">
                  <c:v>1.9E-2</c:v>
                </c:pt>
                <c:pt idx="6">
                  <c:v>7.6200000000000004E-2</c:v>
                </c:pt>
                <c:pt idx="7">
                  <c:v>0.1143</c:v>
                </c:pt>
                <c:pt idx="8">
                  <c:v>5.7099999999999998E-2</c:v>
                </c:pt>
                <c:pt idx="9">
                  <c:v>0</c:v>
                </c:pt>
                <c:pt idx="10">
                  <c:v>0</c:v>
                </c:pt>
                <c:pt idx="11">
                  <c:v>-9.4999999999999998E-3</c:v>
                </c:pt>
                <c:pt idx="12">
                  <c:v>0</c:v>
                </c:pt>
                <c:pt idx="13">
                  <c:v>0</c:v>
                </c:pt>
                <c:pt idx="14">
                  <c:v>8.2600000000000007E-2</c:v>
                </c:pt>
                <c:pt idx="15">
                  <c:v>6.3600000000000004E-2</c:v>
                </c:pt>
                <c:pt idx="16">
                  <c:v>3.6400000000000002E-2</c:v>
                </c:pt>
                <c:pt idx="17">
                  <c:v>6.3600000000000004E-2</c:v>
                </c:pt>
                <c:pt idx="18">
                  <c:v>2.7300000000000001E-2</c:v>
                </c:pt>
                <c:pt idx="19">
                  <c:v>7.2700000000000001E-2</c:v>
                </c:pt>
                <c:pt idx="20">
                  <c:v>1.8200000000000001E-2</c:v>
                </c:pt>
                <c:pt idx="21">
                  <c:v>4.5499999999999999E-2</c:v>
                </c:pt>
                <c:pt idx="22">
                  <c:v>3.6400000000000002E-2</c:v>
                </c:pt>
                <c:pt idx="23">
                  <c:v>6.3600000000000004E-2</c:v>
                </c:pt>
                <c:pt idx="24">
                  <c:v>0.18179999999999999</c:v>
                </c:pt>
                <c:pt idx="25">
                  <c:v>3.5999999999999997E-2</c:v>
                </c:pt>
                <c:pt idx="26">
                  <c:v>9.8199999999999996E-2</c:v>
                </c:pt>
                <c:pt idx="27">
                  <c:v>0.1071</c:v>
                </c:pt>
                <c:pt idx="28">
                  <c:v>7.0800000000000002E-2</c:v>
                </c:pt>
                <c:pt idx="29">
                  <c:v>1.77E-2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87-4FDE-82AB-900308808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789464"/>
        <c:axId val="274798648"/>
      </c:lineChart>
      <c:dateAx>
        <c:axId val="274789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98648"/>
        <c:crosses val="autoZero"/>
        <c:auto val="1"/>
        <c:lblOffset val="100"/>
        <c:baseTimeUnit val="days"/>
      </c:dateAx>
      <c:valAx>
        <c:axId val="27479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8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7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517734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315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9289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9120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279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429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321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103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6531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885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980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14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56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2132269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8.0321%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61.2657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93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6630597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123.9822%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10.3691%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3995.9607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501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54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2154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52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619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976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5957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55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7751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631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78284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163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689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37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9943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334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5736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551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4172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522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01127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991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771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374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9798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892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51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- 2016-11-22 15:05:58</a:t>
                      </a:r>
                      <a:r>
                        <a:rPr lang="es-ES" sz="1000"/>
                        <a:t>
Inversores Apasionados – Préstamos Personales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42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- 2016-11-22 14:54:51</a:t>
                      </a:r>
                      <a:r>
                        <a:rPr lang="es-ES" sz="1000"/>
                        <a:t>
Inversores Novios - Préstamos Personales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4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- 2016-11-22 15:01:32</a:t>
                      </a:r>
                      <a:r>
                        <a:rPr lang="es-ES" sz="1000"/>
                        <a:t>
Inversores Viajeros – Préstamos Personales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1731918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84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- 2016-11-24 17:46:43</a:t>
                      </a:r>
                      <a:r>
                        <a:rPr lang="es-ES" sz="1000"/>
                        <a:t>
Seguinos!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47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- 2016-12-05 13:47:41</a:t>
                      </a:r>
                      <a:r>
                        <a:rPr lang="es-ES" sz="1000"/>
                        <a:t>
Entrená con el Rojo – Espacio Rojo Fan Fest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7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- 2016-11-24 17:30:50</a:t>
                      </a:r>
                      <a:r>
                        <a:rPr lang="es-ES" sz="1000"/>
                        <a:t>
Suscribite!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72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- 2016-12-05 13:31:38</a:t>
                      </a:r>
                      <a:r>
                        <a:rPr lang="es-ES" sz="1000"/>
                        <a:t>
Jugá en el Cilindro – Tarjeta Académica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96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- 2016-12-07 13:16:41</a:t>
                      </a:r>
                      <a:r>
                        <a:rPr lang="es-ES" sz="1000"/>
                        <a:t>
Inversores de la vida - Préstamos para Pymes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71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- 2016-11-21 11:17:23</a:t>
                      </a:r>
                      <a:r>
                        <a:rPr lang="es-ES" sz="1000"/>
                        <a:t>
#VoluntariosGalicia: ¡Listos para el #MannequinChallenge!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2950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602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47208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125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2426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273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172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853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73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- 2016-11-29 12:18:45</a:t>
                      </a:r>
                      <a:r>
                        <a:rPr lang="es-ES" sz="1000"/>
                        <a:t>
Entrega de estímulos a la investigación - Fondo para la Conservación Ambiental 2016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5813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068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146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Views Total</vt:lpstr>
      <vt:lpstr>Views Change</vt:lpstr>
      <vt:lpstr>Average Views Per Video</vt:lpstr>
      <vt:lpstr>Interaction Rate</vt:lpstr>
      <vt:lpstr>Average Interactions Per Video</vt:lpstr>
      <vt:lpstr>Videos Table - 1 of 2</vt:lpstr>
      <vt:lpstr>Videos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2016-12-12T20:17:29Z</dcterms:created>
  <dcterms:modified xsi:type="dcterms:W3CDTF">2016-12-12T20:17:51Z</dcterms:modified>
</cp:coreProperties>
</file>