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48.523800000000001</c:v>
                </c:pt>
                <c:pt idx="1">
                  <c:v>23.404299999999999</c:v>
                </c:pt>
                <c:pt idx="2">
                  <c:v>100</c:v>
                </c:pt>
                <c:pt idx="3">
                  <c:v>17.263000000000002</c:v>
                </c:pt>
                <c:pt idx="4">
                  <c:v>100</c:v>
                </c:pt>
                <c:pt idx="5">
                  <c:v>14.7849</c:v>
                </c:pt>
                <c:pt idx="6">
                  <c:v>4.0598999999999998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0-46A7-901B-FB879A8DE0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43.7819</c:v>
                </c:pt>
                <c:pt idx="1">
                  <c:v>13.829800000000001</c:v>
                </c:pt>
                <c:pt idx="2">
                  <c:v>31.513000000000002</c:v>
                </c:pt>
                <c:pt idx="3">
                  <c:v>36.1755</c:v>
                </c:pt>
                <c:pt idx="4">
                  <c:v>41.222799999999999</c:v>
                </c:pt>
                <c:pt idx="5">
                  <c:v>74.1935</c:v>
                </c:pt>
                <c:pt idx="6">
                  <c:v>2.4062000000000001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80-46A7-901B-FB879A8DE0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6.2527999999999997</c:v>
                </c:pt>
                <c:pt idx="1">
                  <c:v>4.2553000000000001</c:v>
                </c:pt>
                <c:pt idx="2">
                  <c:v>63.6691</c:v>
                </c:pt>
                <c:pt idx="3">
                  <c:v>100</c:v>
                </c:pt>
                <c:pt idx="4">
                  <c:v>17.009699999999999</c:v>
                </c:pt>
                <c:pt idx="5">
                  <c:v>3.2258</c:v>
                </c:pt>
                <c:pt idx="6">
                  <c:v>2.6208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80-46A7-901B-FB879A8DE0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41.489400000000003</c:v>
                </c:pt>
                <c:pt idx="2">
                  <c:v>70.213200000000001</c:v>
                </c:pt>
                <c:pt idx="3">
                  <c:v>9.3886000000000003</c:v>
                </c:pt>
                <c:pt idx="4">
                  <c:v>61.743299999999998</c:v>
                </c:pt>
                <c:pt idx="5">
                  <c:v>48.118299999999998</c:v>
                </c:pt>
                <c:pt idx="6">
                  <c:v>6.7039999999999997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80-46A7-901B-FB879A8DE0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73.936700000000002</c:v>
                </c:pt>
                <c:pt idx="1">
                  <c:v>100</c:v>
                </c:pt>
                <c:pt idx="2">
                  <c:v>1.9752000000000001</c:v>
                </c:pt>
                <c:pt idx="3">
                  <c:v>8.0504999999999995</c:v>
                </c:pt>
                <c:pt idx="4">
                  <c:v>55.932200000000002</c:v>
                </c:pt>
                <c:pt idx="5">
                  <c:v>100</c:v>
                </c:pt>
                <c:pt idx="6">
                  <c:v>3.9051999999999998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80-46A7-901B-FB879A8DE02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28.0336</c:v>
                </c:pt>
                <c:pt idx="1">
                  <c:v>32.978700000000003</c:v>
                </c:pt>
                <c:pt idx="2">
                  <c:v>93.882499999999993</c:v>
                </c:pt>
                <c:pt idx="3">
                  <c:v>4.0460000000000003</c:v>
                </c:pt>
                <c:pt idx="4">
                  <c:v>12.4697</c:v>
                </c:pt>
                <c:pt idx="5">
                  <c:v>5.1074999999999999</c:v>
                </c:pt>
                <c:pt idx="6">
                  <c:v>-0.16439999999999999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80-46A7-901B-FB879A8DE02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42.718699999999998</c:v>
                </c:pt>
                <c:pt idx="1">
                  <c:v>50</c:v>
                </c:pt>
                <c:pt idx="2">
                  <c:v>0</c:v>
                </c:pt>
                <c:pt idx="3">
                  <c:v>5.1490999999999998</c:v>
                </c:pt>
                <c:pt idx="4">
                  <c:v>29.3584</c:v>
                </c:pt>
                <c:pt idx="5">
                  <c:v>29.569900000000001</c:v>
                </c:pt>
                <c:pt idx="6">
                  <c:v>1.3976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80-46A7-901B-FB879A8DE02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18.039400000000001</c:v>
                </c:pt>
                <c:pt idx="1">
                  <c:v>100</c:v>
                </c:pt>
                <c:pt idx="2">
                  <c:v>89.549499999999995</c:v>
                </c:pt>
                <c:pt idx="3">
                  <c:v>21.866800000000001</c:v>
                </c:pt>
                <c:pt idx="4">
                  <c:v>40.4358</c:v>
                </c:pt>
                <c:pt idx="5">
                  <c:v>59.946199999999997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280-46A7-901B-FB879A8DE02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9.8513000000000002</c:v>
                </c:pt>
                <c:pt idx="1">
                  <c:v>57.446800000000003</c:v>
                </c:pt>
                <c:pt idx="2">
                  <c:v>0</c:v>
                </c:pt>
                <c:pt idx="3">
                  <c:v>24.825299999999999</c:v>
                </c:pt>
                <c:pt idx="4">
                  <c:v>25.665900000000001</c:v>
                </c:pt>
                <c:pt idx="5">
                  <c:v>26.075299999999999</c:v>
                </c:pt>
                <c:pt idx="6">
                  <c:v>8.4621999999999993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280-46A7-901B-FB879A8DE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9554848"/>
        <c:axId val="239549928"/>
      </c:radarChart>
      <c:catAx>
        <c:axId val="23955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49928"/>
        <c:crosses val="autoZero"/>
        <c:auto val="1"/>
        <c:lblAlgn val="ctr"/>
        <c:lblOffset val="100"/>
        <c:noMultiLvlLbl val="0"/>
      </c:catAx>
      <c:valAx>
        <c:axId val="23954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5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65778</c:v>
                </c:pt>
                <c:pt idx="1">
                  <c:v>65814</c:v>
                </c:pt>
                <c:pt idx="2">
                  <c:v>65844</c:v>
                </c:pt>
                <c:pt idx="3">
                  <c:v>65889</c:v>
                </c:pt>
                <c:pt idx="4">
                  <c:v>65927</c:v>
                </c:pt>
                <c:pt idx="5">
                  <c:v>65959</c:v>
                </c:pt>
                <c:pt idx="6">
                  <c:v>65992</c:v>
                </c:pt>
                <c:pt idx="7">
                  <c:v>66022</c:v>
                </c:pt>
                <c:pt idx="8">
                  <c:v>66047</c:v>
                </c:pt>
                <c:pt idx="9">
                  <c:v>66065</c:v>
                </c:pt>
                <c:pt idx="10">
                  <c:v>66089</c:v>
                </c:pt>
                <c:pt idx="11">
                  <c:v>66118</c:v>
                </c:pt>
                <c:pt idx="12">
                  <c:v>66154</c:v>
                </c:pt>
                <c:pt idx="13">
                  <c:v>66185</c:v>
                </c:pt>
                <c:pt idx="14">
                  <c:v>66213</c:v>
                </c:pt>
                <c:pt idx="15">
                  <c:v>66213</c:v>
                </c:pt>
                <c:pt idx="16">
                  <c:v>66225</c:v>
                </c:pt>
                <c:pt idx="17">
                  <c:v>66234</c:v>
                </c:pt>
                <c:pt idx="18">
                  <c:v>66265</c:v>
                </c:pt>
                <c:pt idx="19">
                  <c:v>66296</c:v>
                </c:pt>
                <c:pt idx="20">
                  <c:v>66343</c:v>
                </c:pt>
                <c:pt idx="21">
                  <c:v>66383</c:v>
                </c:pt>
                <c:pt idx="22">
                  <c:v>66397</c:v>
                </c:pt>
                <c:pt idx="23">
                  <c:v>66403</c:v>
                </c:pt>
                <c:pt idx="24">
                  <c:v>66425</c:v>
                </c:pt>
                <c:pt idx="25">
                  <c:v>66455</c:v>
                </c:pt>
                <c:pt idx="26">
                  <c:v>66490</c:v>
                </c:pt>
                <c:pt idx="27">
                  <c:v>66507</c:v>
                </c:pt>
                <c:pt idx="28">
                  <c:v>66530</c:v>
                </c:pt>
                <c:pt idx="29">
                  <c:v>66545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48-4745-8E17-F1638AA6A6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59631</c:v>
                </c:pt>
                <c:pt idx="1">
                  <c:v>59640</c:v>
                </c:pt>
                <c:pt idx="2">
                  <c:v>59656</c:v>
                </c:pt>
                <c:pt idx="3">
                  <c:v>59671</c:v>
                </c:pt>
                <c:pt idx="4">
                  <c:v>59694</c:v>
                </c:pt>
                <c:pt idx="5">
                  <c:v>59716</c:v>
                </c:pt>
                <c:pt idx="6">
                  <c:v>59733</c:v>
                </c:pt>
                <c:pt idx="7">
                  <c:v>59745</c:v>
                </c:pt>
                <c:pt idx="8">
                  <c:v>59750</c:v>
                </c:pt>
                <c:pt idx="9">
                  <c:v>59765</c:v>
                </c:pt>
                <c:pt idx="10">
                  <c:v>59763</c:v>
                </c:pt>
                <c:pt idx="11">
                  <c:v>59766</c:v>
                </c:pt>
                <c:pt idx="12">
                  <c:v>59779</c:v>
                </c:pt>
                <c:pt idx="13">
                  <c:v>59790</c:v>
                </c:pt>
                <c:pt idx="14">
                  <c:v>59787</c:v>
                </c:pt>
                <c:pt idx="15">
                  <c:v>59794</c:v>
                </c:pt>
                <c:pt idx="16">
                  <c:v>59794</c:v>
                </c:pt>
                <c:pt idx="17">
                  <c:v>59801</c:v>
                </c:pt>
                <c:pt idx="18">
                  <c:v>59803</c:v>
                </c:pt>
                <c:pt idx="19">
                  <c:v>59805</c:v>
                </c:pt>
                <c:pt idx="20">
                  <c:v>59819</c:v>
                </c:pt>
                <c:pt idx="21">
                  <c:v>59848</c:v>
                </c:pt>
                <c:pt idx="22">
                  <c:v>59851</c:v>
                </c:pt>
                <c:pt idx="23">
                  <c:v>59852</c:v>
                </c:pt>
                <c:pt idx="24">
                  <c:v>59857</c:v>
                </c:pt>
                <c:pt idx="25">
                  <c:v>59864</c:v>
                </c:pt>
                <c:pt idx="26">
                  <c:v>59874</c:v>
                </c:pt>
                <c:pt idx="27">
                  <c:v>59916</c:v>
                </c:pt>
                <c:pt idx="28">
                  <c:v>59986</c:v>
                </c:pt>
                <c:pt idx="29">
                  <c:v>60042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48-4745-8E17-F1638AA6A6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8513</c:v>
                </c:pt>
                <c:pt idx="1">
                  <c:v>8515</c:v>
                </c:pt>
                <c:pt idx="2">
                  <c:v>8515</c:v>
                </c:pt>
                <c:pt idx="3">
                  <c:v>8514</c:v>
                </c:pt>
                <c:pt idx="4">
                  <c:v>8516</c:v>
                </c:pt>
                <c:pt idx="5">
                  <c:v>8525</c:v>
                </c:pt>
                <c:pt idx="6">
                  <c:v>8529</c:v>
                </c:pt>
                <c:pt idx="7">
                  <c:v>8531</c:v>
                </c:pt>
                <c:pt idx="8">
                  <c:v>8532</c:v>
                </c:pt>
                <c:pt idx="9">
                  <c:v>8535</c:v>
                </c:pt>
                <c:pt idx="10">
                  <c:v>8533</c:v>
                </c:pt>
                <c:pt idx="11">
                  <c:v>8533</c:v>
                </c:pt>
                <c:pt idx="12">
                  <c:v>8536</c:v>
                </c:pt>
                <c:pt idx="13">
                  <c:v>8538</c:v>
                </c:pt>
                <c:pt idx="14">
                  <c:v>8543</c:v>
                </c:pt>
                <c:pt idx="15">
                  <c:v>8543</c:v>
                </c:pt>
                <c:pt idx="16">
                  <c:v>8543</c:v>
                </c:pt>
                <c:pt idx="17">
                  <c:v>8545</c:v>
                </c:pt>
                <c:pt idx="18">
                  <c:v>8545</c:v>
                </c:pt>
                <c:pt idx="19">
                  <c:v>8548</c:v>
                </c:pt>
                <c:pt idx="20">
                  <c:v>8553</c:v>
                </c:pt>
                <c:pt idx="21">
                  <c:v>8559</c:v>
                </c:pt>
                <c:pt idx="22">
                  <c:v>8558</c:v>
                </c:pt>
                <c:pt idx="23">
                  <c:v>8557</c:v>
                </c:pt>
                <c:pt idx="24">
                  <c:v>8563</c:v>
                </c:pt>
                <c:pt idx="25">
                  <c:v>8568</c:v>
                </c:pt>
                <c:pt idx="26">
                  <c:v>8574</c:v>
                </c:pt>
                <c:pt idx="27">
                  <c:v>8573</c:v>
                </c:pt>
                <c:pt idx="28">
                  <c:v>8576</c:v>
                </c:pt>
                <c:pt idx="29">
                  <c:v>8575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48-4745-8E17-F1638AA6A6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134610</c:v>
                </c:pt>
                <c:pt idx="1">
                  <c:v>134791</c:v>
                </c:pt>
                <c:pt idx="2">
                  <c:v>134971</c:v>
                </c:pt>
                <c:pt idx="3">
                  <c:v>135150</c:v>
                </c:pt>
                <c:pt idx="4">
                  <c:v>135372</c:v>
                </c:pt>
                <c:pt idx="5">
                  <c:v>135591</c:v>
                </c:pt>
                <c:pt idx="6">
                  <c:v>135753</c:v>
                </c:pt>
                <c:pt idx="7">
                  <c:v>135805</c:v>
                </c:pt>
                <c:pt idx="8">
                  <c:v>135826</c:v>
                </c:pt>
                <c:pt idx="9">
                  <c:v>135851</c:v>
                </c:pt>
                <c:pt idx="10">
                  <c:v>135866</c:v>
                </c:pt>
                <c:pt idx="11">
                  <c:v>135869</c:v>
                </c:pt>
                <c:pt idx="12">
                  <c:v>135905</c:v>
                </c:pt>
                <c:pt idx="13">
                  <c:v>135923</c:v>
                </c:pt>
                <c:pt idx="14">
                  <c:v>135936</c:v>
                </c:pt>
                <c:pt idx="15">
                  <c:v>135933</c:v>
                </c:pt>
                <c:pt idx="16">
                  <c:v>135937</c:v>
                </c:pt>
                <c:pt idx="17">
                  <c:v>135938</c:v>
                </c:pt>
                <c:pt idx="18">
                  <c:v>135934</c:v>
                </c:pt>
                <c:pt idx="19">
                  <c:v>135976</c:v>
                </c:pt>
                <c:pt idx="20">
                  <c:v>136058</c:v>
                </c:pt>
                <c:pt idx="21">
                  <c:v>136185</c:v>
                </c:pt>
                <c:pt idx="22">
                  <c:v>136305</c:v>
                </c:pt>
                <c:pt idx="23">
                  <c:v>136409</c:v>
                </c:pt>
                <c:pt idx="24">
                  <c:v>136524</c:v>
                </c:pt>
                <c:pt idx="25">
                  <c:v>136675</c:v>
                </c:pt>
                <c:pt idx="26">
                  <c:v>136816</c:v>
                </c:pt>
                <c:pt idx="27">
                  <c:v>136935</c:v>
                </c:pt>
                <c:pt idx="28">
                  <c:v>137044</c:v>
                </c:pt>
                <c:pt idx="29">
                  <c:v>137139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48-4745-8E17-F1638AA6A6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100265</c:v>
                </c:pt>
                <c:pt idx="1">
                  <c:v>100321</c:v>
                </c:pt>
                <c:pt idx="2">
                  <c:v>100359</c:v>
                </c:pt>
                <c:pt idx="3">
                  <c:v>100407</c:v>
                </c:pt>
                <c:pt idx="4">
                  <c:v>100440</c:v>
                </c:pt>
                <c:pt idx="5">
                  <c:v>100474</c:v>
                </c:pt>
                <c:pt idx="6">
                  <c:v>100515</c:v>
                </c:pt>
                <c:pt idx="7">
                  <c:v>100592</c:v>
                </c:pt>
                <c:pt idx="8">
                  <c:v>100731</c:v>
                </c:pt>
                <c:pt idx="9">
                  <c:v>100837</c:v>
                </c:pt>
                <c:pt idx="10">
                  <c:v>100927</c:v>
                </c:pt>
                <c:pt idx="11">
                  <c:v>100960</c:v>
                </c:pt>
                <c:pt idx="12">
                  <c:v>100996</c:v>
                </c:pt>
                <c:pt idx="13">
                  <c:v>101030</c:v>
                </c:pt>
                <c:pt idx="14">
                  <c:v>101040</c:v>
                </c:pt>
                <c:pt idx="15">
                  <c:v>101044</c:v>
                </c:pt>
                <c:pt idx="16">
                  <c:v>101057</c:v>
                </c:pt>
                <c:pt idx="17">
                  <c:v>101064</c:v>
                </c:pt>
                <c:pt idx="18">
                  <c:v>101091</c:v>
                </c:pt>
                <c:pt idx="19">
                  <c:v>101117</c:v>
                </c:pt>
                <c:pt idx="20">
                  <c:v>101169</c:v>
                </c:pt>
                <c:pt idx="21">
                  <c:v>101197</c:v>
                </c:pt>
                <c:pt idx="22">
                  <c:v>101215</c:v>
                </c:pt>
                <c:pt idx="23">
                  <c:v>101237</c:v>
                </c:pt>
                <c:pt idx="24">
                  <c:v>101265</c:v>
                </c:pt>
                <c:pt idx="25">
                  <c:v>101295</c:v>
                </c:pt>
                <c:pt idx="26">
                  <c:v>101336</c:v>
                </c:pt>
                <c:pt idx="27">
                  <c:v>101365</c:v>
                </c:pt>
                <c:pt idx="28">
                  <c:v>101384</c:v>
                </c:pt>
                <c:pt idx="29">
                  <c:v>101396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48-4745-8E17-F1638AA6A6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38458</c:v>
                </c:pt>
                <c:pt idx="1">
                  <c:v>38459</c:v>
                </c:pt>
                <c:pt idx="2">
                  <c:v>38461</c:v>
                </c:pt>
                <c:pt idx="3">
                  <c:v>38463</c:v>
                </c:pt>
                <c:pt idx="4">
                  <c:v>38461</c:v>
                </c:pt>
                <c:pt idx="5">
                  <c:v>38462</c:v>
                </c:pt>
                <c:pt idx="6">
                  <c:v>38461</c:v>
                </c:pt>
                <c:pt idx="7">
                  <c:v>38453</c:v>
                </c:pt>
                <c:pt idx="8">
                  <c:v>38455</c:v>
                </c:pt>
                <c:pt idx="9">
                  <c:v>38456</c:v>
                </c:pt>
                <c:pt idx="10">
                  <c:v>38459</c:v>
                </c:pt>
                <c:pt idx="11">
                  <c:v>38458</c:v>
                </c:pt>
                <c:pt idx="12">
                  <c:v>38461</c:v>
                </c:pt>
                <c:pt idx="13">
                  <c:v>38461</c:v>
                </c:pt>
                <c:pt idx="14">
                  <c:v>38459</c:v>
                </c:pt>
                <c:pt idx="15">
                  <c:v>38461</c:v>
                </c:pt>
                <c:pt idx="16">
                  <c:v>38453</c:v>
                </c:pt>
                <c:pt idx="17">
                  <c:v>38449</c:v>
                </c:pt>
                <c:pt idx="18">
                  <c:v>38448</c:v>
                </c:pt>
                <c:pt idx="19">
                  <c:v>38455</c:v>
                </c:pt>
                <c:pt idx="20">
                  <c:v>38452</c:v>
                </c:pt>
                <c:pt idx="21">
                  <c:v>38455</c:v>
                </c:pt>
                <c:pt idx="22">
                  <c:v>38453</c:v>
                </c:pt>
                <c:pt idx="23">
                  <c:v>38449</c:v>
                </c:pt>
                <c:pt idx="24">
                  <c:v>38448</c:v>
                </c:pt>
                <c:pt idx="25">
                  <c:v>38449</c:v>
                </c:pt>
                <c:pt idx="26">
                  <c:v>38448</c:v>
                </c:pt>
                <c:pt idx="27">
                  <c:v>38444</c:v>
                </c:pt>
                <c:pt idx="28">
                  <c:v>38449</c:v>
                </c:pt>
                <c:pt idx="29">
                  <c:v>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F48-4745-8E17-F1638AA6A61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58343</c:v>
                </c:pt>
                <c:pt idx="1">
                  <c:v>58364</c:v>
                </c:pt>
                <c:pt idx="2">
                  <c:v>58378</c:v>
                </c:pt>
                <c:pt idx="3">
                  <c:v>58388</c:v>
                </c:pt>
                <c:pt idx="4">
                  <c:v>58411</c:v>
                </c:pt>
                <c:pt idx="5">
                  <c:v>58431</c:v>
                </c:pt>
                <c:pt idx="6">
                  <c:v>58441</c:v>
                </c:pt>
                <c:pt idx="7">
                  <c:v>58450</c:v>
                </c:pt>
                <c:pt idx="8">
                  <c:v>58453</c:v>
                </c:pt>
                <c:pt idx="9">
                  <c:v>58466</c:v>
                </c:pt>
                <c:pt idx="10">
                  <c:v>58470</c:v>
                </c:pt>
                <c:pt idx="11">
                  <c:v>58475</c:v>
                </c:pt>
                <c:pt idx="12">
                  <c:v>58488</c:v>
                </c:pt>
                <c:pt idx="13">
                  <c:v>58488</c:v>
                </c:pt>
                <c:pt idx="14">
                  <c:v>58491</c:v>
                </c:pt>
                <c:pt idx="15">
                  <c:v>58493</c:v>
                </c:pt>
                <c:pt idx="16">
                  <c:v>58500</c:v>
                </c:pt>
                <c:pt idx="17">
                  <c:v>58497</c:v>
                </c:pt>
                <c:pt idx="18">
                  <c:v>58507</c:v>
                </c:pt>
                <c:pt idx="19">
                  <c:v>58509</c:v>
                </c:pt>
                <c:pt idx="20">
                  <c:v>58517</c:v>
                </c:pt>
                <c:pt idx="21">
                  <c:v>58541</c:v>
                </c:pt>
                <c:pt idx="22">
                  <c:v>58544</c:v>
                </c:pt>
                <c:pt idx="23">
                  <c:v>58555</c:v>
                </c:pt>
                <c:pt idx="24">
                  <c:v>58558</c:v>
                </c:pt>
                <c:pt idx="25">
                  <c:v>58557</c:v>
                </c:pt>
                <c:pt idx="26">
                  <c:v>58564</c:v>
                </c:pt>
                <c:pt idx="27">
                  <c:v>58570</c:v>
                </c:pt>
                <c:pt idx="28">
                  <c:v>58582</c:v>
                </c:pt>
                <c:pt idx="29">
                  <c:v>58584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F48-4745-8E17-F1638AA6A61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19328</c:v>
                </c:pt>
                <c:pt idx="1">
                  <c:v>19574</c:v>
                </c:pt>
                <c:pt idx="2">
                  <c:v>19884</c:v>
                </c:pt>
                <c:pt idx="3">
                  <c:v>20226</c:v>
                </c:pt>
                <c:pt idx="4">
                  <c:v>20574</c:v>
                </c:pt>
                <c:pt idx="5">
                  <c:v>20907</c:v>
                </c:pt>
                <c:pt idx="6">
                  <c:v>21224</c:v>
                </c:pt>
                <c:pt idx="7">
                  <c:v>21520</c:v>
                </c:pt>
                <c:pt idx="8">
                  <c:v>21743</c:v>
                </c:pt>
                <c:pt idx="9">
                  <c:v>21945</c:v>
                </c:pt>
                <c:pt idx="10">
                  <c:v>22267</c:v>
                </c:pt>
                <c:pt idx="11">
                  <c:v>22466</c:v>
                </c:pt>
                <c:pt idx="12">
                  <c:v>22639</c:v>
                </c:pt>
                <c:pt idx="13">
                  <c:v>22768</c:v>
                </c:pt>
                <c:pt idx="14">
                  <c:v>22870</c:v>
                </c:pt>
                <c:pt idx="15">
                  <c:v>23015</c:v>
                </c:pt>
                <c:pt idx="16">
                  <c:v>23169</c:v>
                </c:pt>
                <c:pt idx="17">
                  <c:v>23350</c:v>
                </c:pt>
                <c:pt idx="18">
                  <c:v>23510</c:v>
                </c:pt>
                <c:pt idx="19">
                  <c:v>23716</c:v>
                </c:pt>
                <c:pt idx="20">
                  <c:v>23873</c:v>
                </c:pt>
                <c:pt idx="21">
                  <c:v>24052</c:v>
                </c:pt>
                <c:pt idx="22">
                  <c:v>24223</c:v>
                </c:pt>
                <c:pt idx="23">
                  <c:v>24371</c:v>
                </c:pt>
                <c:pt idx="24">
                  <c:v>24586</c:v>
                </c:pt>
                <c:pt idx="25">
                  <c:v>24697</c:v>
                </c:pt>
                <c:pt idx="26">
                  <c:v>24724</c:v>
                </c:pt>
                <c:pt idx="27">
                  <c:v>24728</c:v>
                </c:pt>
                <c:pt idx="28">
                  <c:v>24737</c:v>
                </c:pt>
                <c:pt idx="29">
                  <c:v>24739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F48-4745-8E17-F1638AA6A61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13189</c:v>
                </c:pt>
                <c:pt idx="1">
                  <c:v>13204</c:v>
                </c:pt>
                <c:pt idx="2">
                  <c:v>13218</c:v>
                </c:pt>
                <c:pt idx="3">
                  <c:v>13240</c:v>
                </c:pt>
                <c:pt idx="4">
                  <c:v>13254</c:v>
                </c:pt>
                <c:pt idx="5">
                  <c:v>13279</c:v>
                </c:pt>
                <c:pt idx="6">
                  <c:v>13295</c:v>
                </c:pt>
                <c:pt idx="7">
                  <c:v>13312</c:v>
                </c:pt>
                <c:pt idx="8">
                  <c:v>13324</c:v>
                </c:pt>
                <c:pt idx="9">
                  <c:v>13333</c:v>
                </c:pt>
                <c:pt idx="10">
                  <c:v>13339</c:v>
                </c:pt>
                <c:pt idx="11">
                  <c:v>13348</c:v>
                </c:pt>
                <c:pt idx="12">
                  <c:v>13374</c:v>
                </c:pt>
                <c:pt idx="13">
                  <c:v>13379</c:v>
                </c:pt>
                <c:pt idx="14">
                  <c:v>13387</c:v>
                </c:pt>
                <c:pt idx="15">
                  <c:v>13391</c:v>
                </c:pt>
                <c:pt idx="16">
                  <c:v>13393</c:v>
                </c:pt>
                <c:pt idx="17">
                  <c:v>13403</c:v>
                </c:pt>
                <c:pt idx="18">
                  <c:v>13410</c:v>
                </c:pt>
                <c:pt idx="19">
                  <c:v>13422</c:v>
                </c:pt>
                <c:pt idx="20">
                  <c:v>13424</c:v>
                </c:pt>
                <c:pt idx="21">
                  <c:v>13429</c:v>
                </c:pt>
                <c:pt idx="22">
                  <c:v>13432</c:v>
                </c:pt>
                <c:pt idx="23">
                  <c:v>13430</c:v>
                </c:pt>
                <c:pt idx="24">
                  <c:v>13440</c:v>
                </c:pt>
                <c:pt idx="25">
                  <c:v>13447</c:v>
                </c:pt>
                <c:pt idx="26">
                  <c:v>13448</c:v>
                </c:pt>
                <c:pt idx="27">
                  <c:v>13466</c:v>
                </c:pt>
                <c:pt idx="28">
                  <c:v>13484</c:v>
                </c:pt>
                <c:pt idx="29">
                  <c:v>13510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F48-4745-8E17-F1638AA6A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48168"/>
        <c:axId val="289448824"/>
      </c:lineChart>
      <c:dateAx>
        <c:axId val="289448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8824"/>
        <c:crosses val="autoZero"/>
        <c:auto val="1"/>
        <c:lblOffset val="100"/>
        <c:baseTimeUnit val="days"/>
      </c:dateAx>
      <c:valAx>
        <c:axId val="28944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</c:v>
                </c:pt>
                <c:pt idx="1">
                  <c:v>36</c:v>
                </c:pt>
                <c:pt idx="2">
                  <c:v>30</c:v>
                </c:pt>
                <c:pt idx="3">
                  <c:v>45</c:v>
                </c:pt>
                <c:pt idx="4">
                  <c:v>38</c:v>
                </c:pt>
                <c:pt idx="5">
                  <c:v>32</c:v>
                </c:pt>
                <c:pt idx="6">
                  <c:v>33</c:v>
                </c:pt>
                <c:pt idx="7">
                  <c:v>30</c:v>
                </c:pt>
                <c:pt idx="8">
                  <c:v>25</c:v>
                </c:pt>
                <c:pt idx="9">
                  <c:v>18</c:v>
                </c:pt>
                <c:pt idx="10">
                  <c:v>24</c:v>
                </c:pt>
                <c:pt idx="11">
                  <c:v>29</c:v>
                </c:pt>
                <c:pt idx="12">
                  <c:v>36</c:v>
                </c:pt>
                <c:pt idx="13">
                  <c:v>31</c:v>
                </c:pt>
                <c:pt idx="14">
                  <c:v>28</c:v>
                </c:pt>
                <c:pt idx="15">
                  <c:v>0</c:v>
                </c:pt>
                <c:pt idx="16">
                  <c:v>12</c:v>
                </c:pt>
                <c:pt idx="17">
                  <c:v>9</c:v>
                </c:pt>
                <c:pt idx="18">
                  <c:v>31</c:v>
                </c:pt>
                <c:pt idx="19">
                  <c:v>31</c:v>
                </c:pt>
                <c:pt idx="20">
                  <c:v>47</c:v>
                </c:pt>
                <c:pt idx="21">
                  <c:v>40</c:v>
                </c:pt>
                <c:pt idx="22">
                  <c:v>14</c:v>
                </c:pt>
                <c:pt idx="23">
                  <c:v>6</c:v>
                </c:pt>
                <c:pt idx="24">
                  <c:v>22</c:v>
                </c:pt>
                <c:pt idx="25">
                  <c:v>30</c:v>
                </c:pt>
                <c:pt idx="26">
                  <c:v>35</c:v>
                </c:pt>
                <c:pt idx="27">
                  <c:v>17</c:v>
                </c:pt>
                <c:pt idx="28">
                  <c:v>23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1C-47F4-B3E8-66E799C4D1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</c:v>
                </c:pt>
                <c:pt idx="1">
                  <c:v>9</c:v>
                </c:pt>
                <c:pt idx="2">
                  <c:v>16</c:v>
                </c:pt>
                <c:pt idx="3">
                  <c:v>15</c:v>
                </c:pt>
                <c:pt idx="4">
                  <c:v>23</c:v>
                </c:pt>
                <c:pt idx="5">
                  <c:v>22</c:v>
                </c:pt>
                <c:pt idx="6">
                  <c:v>17</c:v>
                </c:pt>
                <c:pt idx="7">
                  <c:v>12</c:v>
                </c:pt>
                <c:pt idx="8">
                  <c:v>5</c:v>
                </c:pt>
                <c:pt idx="9">
                  <c:v>15</c:v>
                </c:pt>
                <c:pt idx="10">
                  <c:v>-2</c:v>
                </c:pt>
                <c:pt idx="11">
                  <c:v>3</c:v>
                </c:pt>
                <c:pt idx="12">
                  <c:v>13</c:v>
                </c:pt>
                <c:pt idx="13">
                  <c:v>11</c:v>
                </c:pt>
                <c:pt idx="14">
                  <c:v>-3</c:v>
                </c:pt>
                <c:pt idx="15">
                  <c:v>7</c:v>
                </c:pt>
                <c:pt idx="16">
                  <c:v>0</c:v>
                </c:pt>
                <c:pt idx="17">
                  <c:v>7</c:v>
                </c:pt>
                <c:pt idx="18">
                  <c:v>2</c:v>
                </c:pt>
                <c:pt idx="19">
                  <c:v>2</c:v>
                </c:pt>
                <c:pt idx="20">
                  <c:v>14</c:v>
                </c:pt>
                <c:pt idx="21">
                  <c:v>29</c:v>
                </c:pt>
                <c:pt idx="22">
                  <c:v>3</c:v>
                </c:pt>
                <c:pt idx="23">
                  <c:v>1</c:v>
                </c:pt>
                <c:pt idx="24">
                  <c:v>5</c:v>
                </c:pt>
                <c:pt idx="25">
                  <c:v>7</c:v>
                </c:pt>
                <c:pt idx="26">
                  <c:v>10</c:v>
                </c:pt>
                <c:pt idx="27">
                  <c:v>42</c:v>
                </c:pt>
                <c:pt idx="28">
                  <c:v>70</c:v>
                </c:pt>
                <c:pt idx="29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1C-47F4-B3E8-66E799C4D1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</c:v>
                </c:pt>
                <c:pt idx="1">
                  <c:v>2</c:v>
                </c:pt>
                <c:pt idx="2">
                  <c:v>0</c:v>
                </c:pt>
                <c:pt idx="3">
                  <c:v>-1</c:v>
                </c:pt>
                <c:pt idx="4">
                  <c:v>2</c:v>
                </c:pt>
                <c:pt idx="5">
                  <c:v>9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-2</c:v>
                </c:pt>
                <c:pt idx="11">
                  <c:v>0</c:v>
                </c:pt>
                <c:pt idx="12">
                  <c:v>3</c:v>
                </c:pt>
                <c:pt idx="13">
                  <c:v>2</c:v>
                </c:pt>
                <c:pt idx="14">
                  <c:v>5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3</c:v>
                </c:pt>
                <c:pt idx="20">
                  <c:v>5</c:v>
                </c:pt>
                <c:pt idx="21">
                  <c:v>6</c:v>
                </c:pt>
                <c:pt idx="22">
                  <c:v>-1</c:v>
                </c:pt>
                <c:pt idx="23">
                  <c:v>-1</c:v>
                </c:pt>
                <c:pt idx="24">
                  <c:v>6</c:v>
                </c:pt>
                <c:pt idx="25">
                  <c:v>5</c:v>
                </c:pt>
                <c:pt idx="26">
                  <c:v>6</c:v>
                </c:pt>
                <c:pt idx="27">
                  <c:v>-1</c:v>
                </c:pt>
                <c:pt idx="28">
                  <c:v>3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1C-47F4-B3E8-66E799C4D1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179</c:v>
                </c:pt>
                <c:pt idx="1">
                  <c:v>181</c:v>
                </c:pt>
                <c:pt idx="2">
                  <c:v>180</c:v>
                </c:pt>
                <c:pt idx="3">
                  <c:v>179</c:v>
                </c:pt>
                <c:pt idx="4">
                  <c:v>222</c:v>
                </c:pt>
                <c:pt idx="5">
                  <c:v>219</c:v>
                </c:pt>
                <c:pt idx="6">
                  <c:v>162</c:v>
                </c:pt>
                <c:pt idx="7">
                  <c:v>52</c:v>
                </c:pt>
                <c:pt idx="8">
                  <c:v>21</c:v>
                </c:pt>
                <c:pt idx="9">
                  <c:v>25</c:v>
                </c:pt>
                <c:pt idx="10">
                  <c:v>15</c:v>
                </c:pt>
                <c:pt idx="11">
                  <c:v>3</c:v>
                </c:pt>
                <c:pt idx="12">
                  <c:v>36</c:v>
                </c:pt>
                <c:pt idx="13">
                  <c:v>18</c:v>
                </c:pt>
                <c:pt idx="14">
                  <c:v>13</c:v>
                </c:pt>
                <c:pt idx="15">
                  <c:v>-3</c:v>
                </c:pt>
                <c:pt idx="16">
                  <c:v>4</c:v>
                </c:pt>
                <c:pt idx="17">
                  <c:v>1</c:v>
                </c:pt>
                <c:pt idx="18">
                  <c:v>-4</c:v>
                </c:pt>
                <c:pt idx="19">
                  <c:v>42</c:v>
                </c:pt>
                <c:pt idx="20">
                  <c:v>82</c:v>
                </c:pt>
                <c:pt idx="21">
                  <c:v>127</c:v>
                </c:pt>
                <c:pt idx="22">
                  <c:v>120</c:v>
                </c:pt>
                <c:pt idx="23">
                  <c:v>104</c:v>
                </c:pt>
                <c:pt idx="24">
                  <c:v>115</c:v>
                </c:pt>
                <c:pt idx="25">
                  <c:v>151</c:v>
                </c:pt>
                <c:pt idx="26">
                  <c:v>141</c:v>
                </c:pt>
                <c:pt idx="27">
                  <c:v>119</c:v>
                </c:pt>
                <c:pt idx="28">
                  <c:v>109</c:v>
                </c:pt>
                <c:pt idx="29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1C-47F4-B3E8-66E799C4D1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45</c:v>
                </c:pt>
                <c:pt idx="1">
                  <c:v>56</c:v>
                </c:pt>
                <c:pt idx="2">
                  <c:v>38</c:v>
                </c:pt>
                <c:pt idx="3">
                  <c:v>48</c:v>
                </c:pt>
                <c:pt idx="4">
                  <c:v>33</c:v>
                </c:pt>
                <c:pt idx="5">
                  <c:v>34</c:v>
                </c:pt>
                <c:pt idx="6">
                  <c:v>41</c:v>
                </c:pt>
                <c:pt idx="7">
                  <c:v>77</c:v>
                </c:pt>
                <c:pt idx="8">
                  <c:v>139</c:v>
                </c:pt>
                <c:pt idx="9">
                  <c:v>106</c:v>
                </c:pt>
                <c:pt idx="10">
                  <c:v>90</c:v>
                </c:pt>
                <c:pt idx="11">
                  <c:v>33</c:v>
                </c:pt>
                <c:pt idx="12">
                  <c:v>36</c:v>
                </c:pt>
                <c:pt idx="13">
                  <c:v>34</c:v>
                </c:pt>
                <c:pt idx="14">
                  <c:v>10</c:v>
                </c:pt>
                <c:pt idx="15">
                  <c:v>4</c:v>
                </c:pt>
                <c:pt idx="16">
                  <c:v>13</c:v>
                </c:pt>
                <c:pt idx="17">
                  <c:v>7</c:v>
                </c:pt>
                <c:pt idx="18">
                  <c:v>27</c:v>
                </c:pt>
                <c:pt idx="19">
                  <c:v>26</c:v>
                </c:pt>
                <c:pt idx="20">
                  <c:v>52</c:v>
                </c:pt>
                <c:pt idx="21">
                  <c:v>28</c:v>
                </c:pt>
                <c:pt idx="22">
                  <c:v>18</c:v>
                </c:pt>
                <c:pt idx="23">
                  <c:v>22</c:v>
                </c:pt>
                <c:pt idx="24">
                  <c:v>28</c:v>
                </c:pt>
                <c:pt idx="25">
                  <c:v>30</c:v>
                </c:pt>
                <c:pt idx="26">
                  <c:v>41</c:v>
                </c:pt>
                <c:pt idx="27">
                  <c:v>29</c:v>
                </c:pt>
                <c:pt idx="28">
                  <c:v>19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1C-47F4-B3E8-66E799C4D1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-6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-2</c:v>
                </c:pt>
                <c:pt idx="5">
                  <c:v>1</c:v>
                </c:pt>
                <c:pt idx="6">
                  <c:v>-1</c:v>
                </c:pt>
                <c:pt idx="7">
                  <c:v>-8</c:v>
                </c:pt>
                <c:pt idx="8">
                  <c:v>2</c:v>
                </c:pt>
                <c:pt idx="9">
                  <c:v>1</c:v>
                </c:pt>
                <c:pt idx="10">
                  <c:v>3</c:v>
                </c:pt>
                <c:pt idx="11">
                  <c:v>-1</c:v>
                </c:pt>
                <c:pt idx="12">
                  <c:v>3</c:v>
                </c:pt>
                <c:pt idx="13">
                  <c:v>0</c:v>
                </c:pt>
                <c:pt idx="14">
                  <c:v>-2</c:v>
                </c:pt>
                <c:pt idx="15">
                  <c:v>2</c:v>
                </c:pt>
                <c:pt idx="16">
                  <c:v>-8</c:v>
                </c:pt>
                <c:pt idx="17">
                  <c:v>-4</c:v>
                </c:pt>
                <c:pt idx="18">
                  <c:v>-1</c:v>
                </c:pt>
                <c:pt idx="19">
                  <c:v>7</c:v>
                </c:pt>
                <c:pt idx="20">
                  <c:v>-3</c:v>
                </c:pt>
                <c:pt idx="21">
                  <c:v>3</c:v>
                </c:pt>
                <c:pt idx="22">
                  <c:v>-2</c:v>
                </c:pt>
                <c:pt idx="23">
                  <c:v>-4</c:v>
                </c:pt>
                <c:pt idx="24">
                  <c:v>-1</c:v>
                </c:pt>
                <c:pt idx="25">
                  <c:v>1</c:v>
                </c:pt>
                <c:pt idx="26">
                  <c:v>-1</c:v>
                </c:pt>
                <c:pt idx="27">
                  <c:v>-4</c:v>
                </c:pt>
                <c:pt idx="28">
                  <c:v>5</c:v>
                </c:pt>
                <c:pt idx="29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B1C-47F4-B3E8-66E799C4D1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4</c:v>
                </c:pt>
                <c:pt idx="1">
                  <c:v>21</c:v>
                </c:pt>
                <c:pt idx="2">
                  <c:v>14</c:v>
                </c:pt>
                <c:pt idx="3">
                  <c:v>10</c:v>
                </c:pt>
                <c:pt idx="4">
                  <c:v>23</c:v>
                </c:pt>
                <c:pt idx="5">
                  <c:v>20</c:v>
                </c:pt>
                <c:pt idx="6">
                  <c:v>10</c:v>
                </c:pt>
                <c:pt idx="7">
                  <c:v>9</c:v>
                </c:pt>
                <c:pt idx="8">
                  <c:v>3</c:v>
                </c:pt>
                <c:pt idx="9">
                  <c:v>13</c:v>
                </c:pt>
                <c:pt idx="10">
                  <c:v>4</c:v>
                </c:pt>
                <c:pt idx="11">
                  <c:v>5</c:v>
                </c:pt>
                <c:pt idx="12">
                  <c:v>13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7</c:v>
                </c:pt>
                <c:pt idx="17">
                  <c:v>-3</c:v>
                </c:pt>
                <c:pt idx="18">
                  <c:v>10</c:v>
                </c:pt>
                <c:pt idx="19">
                  <c:v>2</c:v>
                </c:pt>
                <c:pt idx="20">
                  <c:v>8</c:v>
                </c:pt>
                <c:pt idx="21">
                  <c:v>24</c:v>
                </c:pt>
                <c:pt idx="22">
                  <c:v>3</c:v>
                </c:pt>
                <c:pt idx="23">
                  <c:v>11</c:v>
                </c:pt>
                <c:pt idx="24">
                  <c:v>3</c:v>
                </c:pt>
                <c:pt idx="25">
                  <c:v>-1</c:v>
                </c:pt>
                <c:pt idx="26">
                  <c:v>7</c:v>
                </c:pt>
                <c:pt idx="27">
                  <c:v>6</c:v>
                </c:pt>
                <c:pt idx="28">
                  <c:v>12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B1C-47F4-B3E8-66E799C4D1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305</c:v>
                </c:pt>
                <c:pt idx="1">
                  <c:v>246</c:v>
                </c:pt>
                <c:pt idx="2">
                  <c:v>310</c:v>
                </c:pt>
                <c:pt idx="3">
                  <c:v>342</c:v>
                </c:pt>
                <c:pt idx="4">
                  <c:v>348</c:v>
                </c:pt>
                <c:pt idx="5">
                  <c:v>333</c:v>
                </c:pt>
                <c:pt idx="6">
                  <c:v>317</c:v>
                </c:pt>
                <c:pt idx="7">
                  <c:v>296</c:v>
                </c:pt>
                <c:pt idx="8">
                  <c:v>223</c:v>
                </c:pt>
                <c:pt idx="9">
                  <c:v>202</c:v>
                </c:pt>
                <c:pt idx="10">
                  <c:v>322</c:v>
                </c:pt>
                <c:pt idx="11">
                  <c:v>199</c:v>
                </c:pt>
                <c:pt idx="12">
                  <c:v>173</c:v>
                </c:pt>
                <c:pt idx="13">
                  <c:v>129</c:v>
                </c:pt>
                <c:pt idx="14">
                  <c:v>102</c:v>
                </c:pt>
                <c:pt idx="15">
                  <c:v>145</c:v>
                </c:pt>
                <c:pt idx="16">
                  <c:v>154</c:v>
                </c:pt>
                <c:pt idx="17">
                  <c:v>181</c:v>
                </c:pt>
                <c:pt idx="18">
                  <c:v>160</c:v>
                </c:pt>
                <c:pt idx="19">
                  <c:v>206</c:v>
                </c:pt>
                <c:pt idx="20">
                  <c:v>157</c:v>
                </c:pt>
                <c:pt idx="21">
                  <c:v>179</c:v>
                </c:pt>
                <c:pt idx="22">
                  <c:v>171</c:v>
                </c:pt>
                <c:pt idx="23">
                  <c:v>148</c:v>
                </c:pt>
                <c:pt idx="24">
                  <c:v>215</c:v>
                </c:pt>
                <c:pt idx="25">
                  <c:v>111</c:v>
                </c:pt>
                <c:pt idx="26">
                  <c:v>27</c:v>
                </c:pt>
                <c:pt idx="27">
                  <c:v>4</c:v>
                </c:pt>
                <c:pt idx="28">
                  <c:v>9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B1C-47F4-B3E8-66E799C4D1F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14</c:v>
                </c:pt>
                <c:pt idx="1">
                  <c:v>15</c:v>
                </c:pt>
                <c:pt idx="2">
                  <c:v>14</c:v>
                </c:pt>
                <c:pt idx="3">
                  <c:v>22</c:v>
                </c:pt>
                <c:pt idx="4">
                  <c:v>14</c:v>
                </c:pt>
                <c:pt idx="5">
                  <c:v>25</c:v>
                </c:pt>
                <c:pt idx="6">
                  <c:v>16</c:v>
                </c:pt>
                <c:pt idx="7">
                  <c:v>17</c:v>
                </c:pt>
                <c:pt idx="8">
                  <c:v>12</c:v>
                </c:pt>
                <c:pt idx="9">
                  <c:v>9</c:v>
                </c:pt>
                <c:pt idx="10">
                  <c:v>6</c:v>
                </c:pt>
                <c:pt idx="11">
                  <c:v>9</c:v>
                </c:pt>
                <c:pt idx="12">
                  <c:v>26</c:v>
                </c:pt>
                <c:pt idx="13">
                  <c:v>5</c:v>
                </c:pt>
                <c:pt idx="14">
                  <c:v>8</c:v>
                </c:pt>
                <c:pt idx="15">
                  <c:v>4</c:v>
                </c:pt>
                <c:pt idx="16">
                  <c:v>2</c:v>
                </c:pt>
                <c:pt idx="17">
                  <c:v>10</c:v>
                </c:pt>
                <c:pt idx="18">
                  <c:v>7</c:v>
                </c:pt>
                <c:pt idx="19">
                  <c:v>12</c:v>
                </c:pt>
                <c:pt idx="20">
                  <c:v>2</c:v>
                </c:pt>
                <c:pt idx="21">
                  <c:v>5</c:v>
                </c:pt>
                <c:pt idx="22">
                  <c:v>3</c:v>
                </c:pt>
                <c:pt idx="23">
                  <c:v>-2</c:v>
                </c:pt>
                <c:pt idx="24">
                  <c:v>10</c:v>
                </c:pt>
                <c:pt idx="25">
                  <c:v>7</c:v>
                </c:pt>
                <c:pt idx="26">
                  <c:v>1</c:v>
                </c:pt>
                <c:pt idx="27">
                  <c:v>18</c:v>
                </c:pt>
                <c:pt idx="28">
                  <c:v>18</c:v>
                </c:pt>
                <c:pt idx="29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B1C-47F4-B3E8-66E799C4D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47840"/>
        <c:axId val="289435704"/>
      </c:lineChart>
      <c:dateAx>
        <c:axId val="289447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35704"/>
        <c:crosses val="autoZero"/>
        <c:auto val="1"/>
        <c:lblOffset val="100"/>
        <c:baseTimeUnit val="days"/>
      </c:dateAx>
      <c:valAx>
        <c:axId val="28943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32</c:v>
                </c:pt>
                <c:pt idx="2">
                  <c:v>34</c:v>
                </c:pt>
                <c:pt idx="3">
                  <c:v>32</c:v>
                </c:pt>
                <c:pt idx="4">
                  <c:v>31</c:v>
                </c:pt>
                <c:pt idx="5">
                  <c:v>18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D2-4293-9331-98C172FD2B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12</c:v>
                </c:pt>
                <c:pt idx="3">
                  <c:v>21</c:v>
                </c:pt>
                <c:pt idx="4">
                  <c:v>26</c:v>
                </c:pt>
                <c:pt idx="5">
                  <c:v>16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D2-4293-9331-98C172FD2B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3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D2-4293-9331-98C172FD2B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78</c:v>
                </c:pt>
                <c:pt idx="1">
                  <c:v>93</c:v>
                </c:pt>
                <c:pt idx="2">
                  <c:v>110</c:v>
                </c:pt>
                <c:pt idx="3">
                  <c:v>95</c:v>
                </c:pt>
                <c:pt idx="4">
                  <c:v>96</c:v>
                </c:pt>
                <c:pt idx="5">
                  <c:v>83</c:v>
                </c:pt>
                <c:pt idx="6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D2-4293-9331-98C172FD2B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43</c:v>
                </c:pt>
                <c:pt idx="1">
                  <c:v>31</c:v>
                </c:pt>
                <c:pt idx="2">
                  <c:v>34</c:v>
                </c:pt>
                <c:pt idx="3">
                  <c:v>39</c:v>
                </c:pt>
                <c:pt idx="4">
                  <c:v>36</c:v>
                </c:pt>
                <c:pt idx="5">
                  <c:v>46</c:v>
                </c:pt>
                <c:pt idx="6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D2-4293-9331-98C172FD2B1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-1</c:v>
                </c:pt>
                <c:pt idx="2">
                  <c:v>3</c:v>
                </c:pt>
                <c:pt idx="3">
                  <c:v>-2</c:v>
                </c:pt>
                <c:pt idx="4">
                  <c:v>-2</c:v>
                </c:pt>
                <c:pt idx="5">
                  <c:v>0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D2-4293-9331-98C172FD2B1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</c:v>
                </c:pt>
                <c:pt idx="1">
                  <c:v>9</c:v>
                </c:pt>
                <c:pt idx="2">
                  <c:v>11</c:v>
                </c:pt>
                <c:pt idx="3">
                  <c:v>6</c:v>
                </c:pt>
                <c:pt idx="4">
                  <c:v>10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D2-4293-9331-98C172FD2B1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265</c:v>
                </c:pt>
                <c:pt idx="1">
                  <c:v>205</c:v>
                </c:pt>
                <c:pt idx="2">
                  <c:v>185</c:v>
                </c:pt>
                <c:pt idx="3">
                  <c:v>152</c:v>
                </c:pt>
                <c:pt idx="4">
                  <c:v>178</c:v>
                </c:pt>
                <c:pt idx="5">
                  <c:v>157</c:v>
                </c:pt>
                <c:pt idx="6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D2-4293-9331-98C172FD2B1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12</c:v>
                </c:pt>
                <c:pt idx="1">
                  <c:v>9</c:v>
                </c:pt>
                <c:pt idx="2">
                  <c:v>16</c:v>
                </c:pt>
                <c:pt idx="3">
                  <c:v>10</c:v>
                </c:pt>
                <c:pt idx="4">
                  <c:v>12</c:v>
                </c:pt>
                <c:pt idx="5">
                  <c:v>12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6D2-4293-9331-98C172FD2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162424"/>
        <c:axId val="289159472"/>
      </c:barChart>
      <c:catAx>
        <c:axId val="28916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59472"/>
        <c:crosses val="autoZero"/>
        <c:auto val="1"/>
        <c:lblAlgn val="ctr"/>
        <c:lblOffset val="100"/>
        <c:noMultiLvlLbl val="0"/>
      </c:catAx>
      <c:valAx>
        <c:axId val="28915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6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DA-4343-ADAE-5F9569803A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DA-4343-ADAE-5F9569803A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DA-4343-ADAE-5F9569803A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4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DA-4343-ADAE-5F9569803A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5</c:v>
                </c:pt>
                <c:pt idx="7">
                  <c:v>3</c:v>
                </c:pt>
                <c:pt idx="8">
                  <c:v>4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5</c:v>
                </c:pt>
                <c:pt idx="13">
                  <c:v>4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2</c:v>
                </c:pt>
                <c:pt idx="18">
                  <c:v>6</c:v>
                </c:pt>
                <c:pt idx="19">
                  <c:v>7</c:v>
                </c:pt>
                <c:pt idx="20">
                  <c:v>4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5</c:v>
                </c:pt>
                <c:pt idx="25">
                  <c:v>7</c:v>
                </c:pt>
                <c:pt idx="26">
                  <c:v>3</c:v>
                </c:pt>
                <c:pt idx="27">
                  <c:v>4</c:v>
                </c:pt>
                <c:pt idx="28">
                  <c:v>3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3DA-4343-ADAE-5F9569803A1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3DA-4343-ADAE-5F9569803A1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4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DA-4343-ADAE-5F9569803A1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6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7</c:v>
                </c:pt>
                <c:pt idx="12">
                  <c:v>6</c:v>
                </c:pt>
                <c:pt idx="13">
                  <c:v>2</c:v>
                </c:pt>
                <c:pt idx="14">
                  <c:v>4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8</c:v>
                </c:pt>
                <c:pt idx="19">
                  <c:v>2</c:v>
                </c:pt>
                <c:pt idx="20">
                  <c:v>3</c:v>
                </c:pt>
                <c:pt idx="21">
                  <c:v>5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1</c:v>
                </c:pt>
                <c:pt idx="28">
                  <c:v>1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3DA-4343-ADAE-5F9569803A1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4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  <c:pt idx="24">
                  <c:v>5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3DA-4343-ADAE-5F9569803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62752"/>
        <c:axId val="289165704"/>
      </c:lineChart>
      <c:dateAx>
        <c:axId val="289162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65704"/>
        <c:crosses val="autoZero"/>
        <c:auto val="1"/>
        <c:lblOffset val="100"/>
        <c:baseTimeUnit val="days"/>
      </c:dateAx>
      <c:valAx>
        <c:axId val="28916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6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22</c:v>
                </c:pt>
                <c:pt idx="1">
                  <c:v>13</c:v>
                </c:pt>
                <c:pt idx="2">
                  <c:v>4</c:v>
                </c:pt>
                <c:pt idx="3">
                  <c:v>39</c:v>
                </c:pt>
                <c:pt idx="4">
                  <c:v>94</c:v>
                </c:pt>
                <c:pt idx="5">
                  <c:v>31</c:v>
                </c:pt>
                <c:pt idx="6">
                  <c:v>47</c:v>
                </c:pt>
                <c:pt idx="7">
                  <c:v>94</c:v>
                </c:pt>
                <c:pt idx="8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68-499C-97A9-65E35FFDAF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12</c:v>
                </c:pt>
                <c:pt idx="5">
                  <c:v>1</c:v>
                </c:pt>
                <c:pt idx="6">
                  <c:v>0</c:v>
                </c:pt>
                <c:pt idx="7">
                  <c:v>25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68-499C-97A9-65E35FFDAF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170296"/>
        <c:axId val="289170624"/>
      </c:barChart>
      <c:catAx>
        <c:axId val="28917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70624"/>
        <c:crosses val="autoZero"/>
        <c:auto val="1"/>
        <c:lblAlgn val="ctr"/>
        <c:lblOffset val="100"/>
        <c:noMultiLvlLbl val="0"/>
      </c:catAx>
      <c:valAx>
        <c:axId val="28917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7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7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A7-43DD-84E9-9A8212B372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A7-43DD-84E9-9A8212B372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A7-43DD-84E9-9A8212B372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12</c:v>
                </c:pt>
                <c:pt idx="3">
                  <c:v>4</c:v>
                </c:pt>
                <c:pt idx="4">
                  <c:v>5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A7-43DD-84E9-9A8212B372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14</c:v>
                </c:pt>
                <c:pt idx="1">
                  <c:v>21</c:v>
                </c:pt>
                <c:pt idx="2">
                  <c:v>18</c:v>
                </c:pt>
                <c:pt idx="3">
                  <c:v>17</c:v>
                </c:pt>
                <c:pt idx="4">
                  <c:v>14</c:v>
                </c:pt>
                <c:pt idx="5">
                  <c:v>9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A7-43DD-84E9-9A8212B3727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8A7-43DD-84E9-9A8212B3727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10</c:v>
                </c:pt>
                <c:pt idx="1">
                  <c:v>7</c:v>
                </c:pt>
                <c:pt idx="2">
                  <c:v>5</c:v>
                </c:pt>
                <c:pt idx="3">
                  <c:v>7</c:v>
                </c:pt>
                <c:pt idx="4">
                  <c:v>9</c:v>
                </c:pt>
                <c:pt idx="5">
                  <c:v>6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A7-43DD-84E9-9A8212B3727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12</c:v>
                </c:pt>
                <c:pt idx="1">
                  <c:v>21</c:v>
                </c:pt>
                <c:pt idx="2">
                  <c:v>14</c:v>
                </c:pt>
                <c:pt idx="3">
                  <c:v>9</c:v>
                </c:pt>
                <c:pt idx="4">
                  <c:v>20</c:v>
                </c:pt>
                <c:pt idx="5">
                  <c:v>11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8A7-43DD-84E9-9A8212B3727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13</c:v>
                </c:pt>
                <c:pt idx="1">
                  <c:v>7</c:v>
                </c:pt>
                <c:pt idx="2">
                  <c:v>10</c:v>
                </c:pt>
                <c:pt idx="3">
                  <c:v>8</c:v>
                </c:pt>
                <c:pt idx="4">
                  <c:v>12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8A7-43DD-84E9-9A8212B37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168984"/>
        <c:axId val="289443576"/>
      </c:barChart>
      <c:catAx>
        <c:axId val="28916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3576"/>
        <c:crosses val="autoZero"/>
        <c:auto val="1"/>
        <c:lblAlgn val="ctr"/>
        <c:lblOffset val="100"/>
        <c:noMultiLvlLbl val="0"/>
      </c:catAx>
      <c:valAx>
        <c:axId val="28944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6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0.11033690542767</c:v>
                </c:pt>
                <c:pt idx="1">
                  <c:v>5.8443292372646997E-2</c:v>
                </c:pt>
                <c:pt idx="2">
                  <c:v>5.2523389912486E-2</c:v>
                </c:pt>
                <c:pt idx="3">
                  <c:v>3.1438460724596003E-2</c:v>
                </c:pt>
                <c:pt idx="4">
                  <c:v>3.6922917471880999E-2</c:v>
                </c:pt>
                <c:pt idx="5">
                  <c:v>1.9649037952873E-2</c:v>
                </c:pt>
                <c:pt idx="6">
                  <c:v>1.3603180121219E-2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A0-45E4-BF82-91CB4D1039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4.6794571829668001E-2</c:v>
                </c:pt>
                <c:pt idx="2">
                  <c:v>6.4063997147758997E-2</c:v>
                </c:pt>
                <c:pt idx="3">
                  <c:v>0.32672638545357002</c:v>
                </c:pt>
                <c:pt idx="4">
                  <c:v>3.5095928872250999E-2</c:v>
                </c:pt>
                <c:pt idx="5">
                  <c:v>4.5123337121464997E-2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A0-45E4-BF82-91CB4D1039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3">
                  <c:v>2.3408239700374998E-2</c:v>
                </c:pt>
                <c:pt idx="6">
                  <c:v>0.1833645443196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A0-45E4-BF82-91CB4D1039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4.0478678775925002E-2</c:v>
                </c:pt>
                <c:pt idx="1">
                  <c:v>2.1261528245939999E-2</c:v>
                </c:pt>
                <c:pt idx="2">
                  <c:v>1.0364995019896E-2</c:v>
                </c:pt>
                <c:pt idx="3">
                  <c:v>2.7415105170967E-2</c:v>
                </c:pt>
                <c:pt idx="4">
                  <c:v>1.8252204248052999E-2</c:v>
                </c:pt>
                <c:pt idx="6">
                  <c:v>5.0291691812513001E-2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A0-45E4-BF82-91CB4D1039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1.7001742678625E-2</c:v>
                </c:pt>
                <c:pt idx="1">
                  <c:v>2.6163792899883E-2</c:v>
                </c:pt>
                <c:pt idx="2">
                  <c:v>1.9008892855961999E-2</c:v>
                </c:pt>
                <c:pt idx="3">
                  <c:v>1.1726201935698E-2</c:v>
                </c:pt>
                <c:pt idx="4">
                  <c:v>1.7214264462106998E-2</c:v>
                </c:pt>
                <c:pt idx="5">
                  <c:v>1.7631436851907E-2</c:v>
                </c:pt>
                <c:pt idx="6">
                  <c:v>0.15372409005255999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7A0-45E4-BF82-91CB4D1039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1.7338083968340998E-2</c:v>
                </c:pt>
                <c:pt idx="1">
                  <c:v>1.6644560609607E-2</c:v>
                </c:pt>
                <c:pt idx="2">
                  <c:v>6.6875466735028003E-3</c:v>
                </c:pt>
                <c:pt idx="3">
                  <c:v>1.4563990533406001E-2</c:v>
                </c:pt>
                <c:pt idx="4">
                  <c:v>1.0402850381004001E-2</c:v>
                </c:pt>
                <c:pt idx="5">
                  <c:v>8.6690419841703003E-4</c:v>
                </c:pt>
                <c:pt idx="6">
                  <c:v>8.6690419841703003E-4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7A0-45E4-BF82-91CB4D1039C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9.9208046114636992E-3</c:v>
                </c:pt>
                <c:pt idx="1">
                  <c:v>5.8645150412592996E-3</c:v>
                </c:pt>
                <c:pt idx="2">
                  <c:v>8.8945144792433005E-3</c:v>
                </c:pt>
                <c:pt idx="3">
                  <c:v>1.0018546528818E-2</c:v>
                </c:pt>
                <c:pt idx="4">
                  <c:v>7.7922028557473001E-3</c:v>
                </c:pt>
                <c:pt idx="5">
                  <c:v>3.7345557589130003E-2</c:v>
                </c:pt>
                <c:pt idx="6">
                  <c:v>1.7674996721573001E-2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7A0-45E4-BF82-91CB4D1039C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5.2194435619297999E-2</c:v>
                </c:pt>
                <c:pt idx="1">
                  <c:v>5.0789616441139003E-2</c:v>
                </c:pt>
                <c:pt idx="2">
                  <c:v>4.2792953427001998E-2</c:v>
                </c:pt>
                <c:pt idx="3">
                  <c:v>4.5386465755912E-2</c:v>
                </c:pt>
                <c:pt idx="4">
                  <c:v>4.8109653701265999E-2</c:v>
                </c:pt>
                <c:pt idx="5">
                  <c:v>8.2520846828930003E-2</c:v>
                </c:pt>
                <c:pt idx="6">
                  <c:v>7.2618345209459007E-2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7A0-45E4-BF82-91CB4D1039C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5.5895860825068998E-2</c:v>
                </c:pt>
                <c:pt idx="1">
                  <c:v>4.7087529295934002E-2</c:v>
                </c:pt>
                <c:pt idx="2">
                  <c:v>4.4947187055210003E-2</c:v>
                </c:pt>
                <c:pt idx="3">
                  <c:v>9.0830773840736997E-2</c:v>
                </c:pt>
                <c:pt idx="4">
                  <c:v>3.4334656778286003E-2</c:v>
                </c:pt>
                <c:pt idx="5">
                  <c:v>6.3675181661547994E-2</c:v>
                </c:pt>
                <c:pt idx="6">
                  <c:v>0.28091991909505998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7A0-45E4-BF82-91CB4D103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436032"/>
        <c:axId val="289436688"/>
      </c:barChart>
      <c:catAx>
        <c:axId val="28943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36688"/>
        <c:crosses val="autoZero"/>
        <c:auto val="1"/>
        <c:lblAlgn val="ctr"/>
        <c:lblOffset val="100"/>
        <c:noMultiLvlLbl val="0"/>
      </c:catAx>
      <c:valAx>
        <c:axId val="28943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3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5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4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88-4D26-8B0F-B5ECAA226F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88-4D26-8B0F-B5ECAA226F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88-4D26-8B0F-B5ECAA226F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7</c:v>
                </c:pt>
                <c:pt idx="12">
                  <c:v>3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6</c:v>
                </c:pt>
                <c:pt idx="19">
                  <c:v>7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88-4D26-8B0F-B5ECAA226F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8</c:v>
                </c:pt>
                <c:pt idx="12">
                  <c:v>19</c:v>
                </c:pt>
                <c:pt idx="13">
                  <c:v>9</c:v>
                </c:pt>
                <c:pt idx="14">
                  <c:v>17</c:v>
                </c:pt>
                <c:pt idx="15">
                  <c:v>5</c:v>
                </c:pt>
                <c:pt idx="16">
                  <c:v>9</c:v>
                </c:pt>
                <c:pt idx="17">
                  <c:v>4</c:v>
                </c:pt>
                <c:pt idx="18">
                  <c:v>8</c:v>
                </c:pt>
                <c:pt idx="19">
                  <c:v>4</c:v>
                </c:pt>
                <c:pt idx="20">
                  <c:v>2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88-4D26-8B0F-B5ECAA226F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4</c:v>
                </c:pt>
                <c:pt idx="10">
                  <c:v>2</c:v>
                </c:pt>
                <c:pt idx="11">
                  <c:v>8</c:v>
                </c:pt>
                <c:pt idx="12">
                  <c:v>3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A88-4D26-8B0F-B5ECAA226FF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7</c:v>
                </c:pt>
                <c:pt idx="12">
                  <c:v>10</c:v>
                </c:pt>
                <c:pt idx="13">
                  <c:v>8</c:v>
                </c:pt>
                <c:pt idx="14">
                  <c:v>4</c:v>
                </c:pt>
                <c:pt idx="15">
                  <c:v>1</c:v>
                </c:pt>
                <c:pt idx="16">
                  <c:v>6</c:v>
                </c:pt>
                <c:pt idx="17">
                  <c:v>2</c:v>
                </c:pt>
                <c:pt idx="18">
                  <c:v>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A88-4D26-8B0F-B5ECAA226FF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11</c:v>
                </c:pt>
                <c:pt idx="11">
                  <c:v>0</c:v>
                </c:pt>
                <c:pt idx="12">
                  <c:v>2</c:v>
                </c:pt>
                <c:pt idx="13">
                  <c:v>6</c:v>
                </c:pt>
                <c:pt idx="14">
                  <c:v>15</c:v>
                </c:pt>
                <c:pt idx="15">
                  <c:v>0</c:v>
                </c:pt>
                <c:pt idx="16">
                  <c:v>7</c:v>
                </c:pt>
                <c:pt idx="17">
                  <c:v>6</c:v>
                </c:pt>
                <c:pt idx="18">
                  <c:v>17</c:v>
                </c:pt>
                <c:pt idx="19">
                  <c:v>19</c:v>
                </c:pt>
                <c:pt idx="20">
                  <c:v>6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A88-4D26-8B0F-B5ECAA226FF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12</c:v>
                </c:pt>
                <c:pt idx="10">
                  <c:v>6</c:v>
                </c:pt>
                <c:pt idx="11">
                  <c:v>5</c:v>
                </c:pt>
                <c:pt idx="12">
                  <c:v>5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8</c:v>
                </c:pt>
                <c:pt idx="18">
                  <c:v>1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A88-4D26-8B0F-B5ECAA226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66360"/>
        <c:axId val="289164064"/>
      </c:lineChart>
      <c:catAx>
        <c:axId val="28916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64064"/>
        <c:crosses val="autoZero"/>
        <c:auto val="1"/>
        <c:lblAlgn val="ctr"/>
        <c:lblOffset val="100"/>
        <c:noMultiLvlLbl val="0"/>
      </c:catAx>
      <c:valAx>
        <c:axId val="28916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6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3.4763682532005E-2</c:v>
                </c:pt>
                <c:pt idx="12">
                  <c:v>2.7206360242438998E-2</c:v>
                </c:pt>
                <c:pt idx="13">
                  <c:v>6.0458578316531002E-2</c:v>
                </c:pt>
                <c:pt idx="14">
                  <c:v>6.9527365064010999E-2</c:v>
                </c:pt>
                <c:pt idx="15">
                  <c:v>0</c:v>
                </c:pt>
                <c:pt idx="16">
                  <c:v>2.6450628013482001E-2</c:v>
                </c:pt>
                <c:pt idx="17">
                  <c:v>3.3252218074092003E-2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3.3756039560062998E-2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9E-44B1-BC5D-98C0830079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5.9054240763024998E-2</c:v>
                </c:pt>
                <c:pt idx="11">
                  <c:v>1.6713464366893999E-2</c:v>
                </c:pt>
                <c:pt idx="12">
                  <c:v>0.19833311048714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0.16044925792218001</c:v>
                </c:pt>
                <c:pt idx="18">
                  <c:v>0</c:v>
                </c:pt>
                <c:pt idx="19">
                  <c:v>1.0028078620135999E-2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9E-44B1-BC5D-98C0830079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3.5120580660266999E-2</c:v>
                </c:pt>
                <c:pt idx="17">
                  <c:v>0</c:v>
                </c:pt>
                <c:pt idx="18">
                  <c:v>8.1948021540623001E-2</c:v>
                </c:pt>
                <c:pt idx="19">
                  <c:v>0</c:v>
                </c:pt>
                <c:pt idx="20">
                  <c:v>0</c:v>
                </c:pt>
                <c:pt idx="21">
                  <c:v>0.23999063451182001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9E-44B1-BC5D-98C0830079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3.7178552760415998E-2</c:v>
                </c:pt>
                <c:pt idx="11">
                  <c:v>1.0517270936468001E-2</c:v>
                </c:pt>
                <c:pt idx="12">
                  <c:v>3.9509881151332998E-2</c:v>
                </c:pt>
                <c:pt idx="13">
                  <c:v>2.6503522759899999E-2</c:v>
                </c:pt>
                <c:pt idx="14">
                  <c:v>1.7178209196231999E-2</c:v>
                </c:pt>
                <c:pt idx="15">
                  <c:v>6.6258806899749997E-3</c:v>
                </c:pt>
                <c:pt idx="16">
                  <c:v>4.4540642415943001E-2</c:v>
                </c:pt>
                <c:pt idx="17">
                  <c:v>3.7914761725967999E-2</c:v>
                </c:pt>
                <c:pt idx="18">
                  <c:v>1.2638253908656E-2</c:v>
                </c:pt>
                <c:pt idx="19">
                  <c:v>2.9343185912747E-2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9E-44B1-BC5D-98C08300792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3.1739419366997E-2</c:v>
                </c:pt>
                <c:pt idx="1">
                  <c:v>0</c:v>
                </c:pt>
                <c:pt idx="2">
                  <c:v>2.3804564525248002E-2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7.9348548417491997E-3</c:v>
                </c:pt>
                <c:pt idx="11">
                  <c:v>6.5710516658235999E-3</c:v>
                </c:pt>
                <c:pt idx="12">
                  <c:v>2.2917113654789E-2</c:v>
                </c:pt>
                <c:pt idx="13">
                  <c:v>1.4106408607553999E-2</c:v>
                </c:pt>
                <c:pt idx="14">
                  <c:v>1.2835794596947E-2</c:v>
                </c:pt>
                <c:pt idx="15">
                  <c:v>2.2415964927942001E-2</c:v>
                </c:pt>
                <c:pt idx="16">
                  <c:v>1.5539090731759001E-2</c:v>
                </c:pt>
                <c:pt idx="17">
                  <c:v>2.7276063518513E-2</c:v>
                </c:pt>
                <c:pt idx="18">
                  <c:v>2.9011813015146E-2</c:v>
                </c:pt>
                <c:pt idx="19">
                  <c:v>1.2398210690233001E-2</c:v>
                </c:pt>
                <c:pt idx="20">
                  <c:v>1.2398210690233001E-2</c:v>
                </c:pt>
                <c:pt idx="21">
                  <c:v>4.8600985905714003E-2</c:v>
                </c:pt>
                <c:pt idx="22">
                  <c:v>6.8768741961827001E-2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09E-44B1-BC5D-98C08300792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1.8204988166758002E-2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7.8021377857532999E-3</c:v>
                </c:pt>
                <c:pt idx="8">
                  <c:v>0</c:v>
                </c:pt>
                <c:pt idx="9">
                  <c:v>6.5017814881277E-4</c:v>
                </c:pt>
                <c:pt idx="10">
                  <c:v>5.2014251905021999E-3</c:v>
                </c:pt>
                <c:pt idx="11">
                  <c:v>5.8516033393150001E-3</c:v>
                </c:pt>
                <c:pt idx="12">
                  <c:v>1.8204988166758002E-2</c:v>
                </c:pt>
                <c:pt idx="13">
                  <c:v>5.7215677095523998E-3</c:v>
                </c:pt>
                <c:pt idx="14">
                  <c:v>2.6007125952511E-3</c:v>
                </c:pt>
                <c:pt idx="15">
                  <c:v>1.5604275571507E-2</c:v>
                </c:pt>
                <c:pt idx="16">
                  <c:v>3.3809263738263998E-2</c:v>
                </c:pt>
                <c:pt idx="17">
                  <c:v>0</c:v>
                </c:pt>
                <c:pt idx="18">
                  <c:v>1.1269754579421001E-2</c:v>
                </c:pt>
                <c:pt idx="19">
                  <c:v>5.7215677095523998E-2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09E-44B1-BC5D-98C08300792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1.2828626652755E-2</c:v>
                </c:pt>
                <c:pt idx="10">
                  <c:v>3.4209671074013001E-3</c:v>
                </c:pt>
                <c:pt idx="11">
                  <c:v>3.6653219007870999E-3</c:v>
                </c:pt>
                <c:pt idx="12">
                  <c:v>9.5787079007234998E-3</c:v>
                </c:pt>
                <c:pt idx="13">
                  <c:v>9.8352804337785999E-3</c:v>
                </c:pt>
                <c:pt idx="14">
                  <c:v>7.2695551032277003E-3</c:v>
                </c:pt>
                <c:pt idx="15">
                  <c:v>6.8419342148024996E-3</c:v>
                </c:pt>
                <c:pt idx="16">
                  <c:v>3.9626202327397997E-2</c:v>
                </c:pt>
                <c:pt idx="17">
                  <c:v>1.0262901322203999E-2</c:v>
                </c:pt>
                <c:pt idx="18">
                  <c:v>1.3113707245038001E-2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09E-44B1-BC5D-98C08300792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0.14565979334517001</c:v>
                </c:pt>
                <c:pt idx="10">
                  <c:v>3.0207854869879001E-2</c:v>
                </c:pt>
                <c:pt idx="11">
                  <c:v>0</c:v>
                </c:pt>
                <c:pt idx="12">
                  <c:v>6.3726159588510994E-2</c:v>
                </c:pt>
                <c:pt idx="13">
                  <c:v>6.4484804345516997E-2</c:v>
                </c:pt>
                <c:pt idx="14">
                  <c:v>5.1587843476414E-2</c:v>
                </c:pt>
                <c:pt idx="15">
                  <c:v>0</c:v>
                </c:pt>
                <c:pt idx="16">
                  <c:v>6.3726159588510994E-2</c:v>
                </c:pt>
                <c:pt idx="17">
                  <c:v>4.7794619691383003E-2</c:v>
                </c:pt>
                <c:pt idx="18">
                  <c:v>4.8731769097096998E-2</c:v>
                </c:pt>
                <c:pt idx="19">
                  <c:v>4.2404249049498001E-2</c:v>
                </c:pt>
                <c:pt idx="20">
                  <c:v>8.9520081326718001E-2</c:v>
                </c:pt>
                <c:pt idx="21">
                  <c:v>6.0691580560486999E-2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09E-44B1-BC5D-98C08300792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8.2434052757794002E-2</c:v>
                </c:pt>
                <c:pt idx="8">
                  <c:v>5.2458033573141001E-2</c:v>
                </c:pt>
                <c:pt idx="9">
                  <c:v>2.9976019184652002E-2</c:v>
                </c:pt>
                <c:pt idx="10">
                  <c:v>6.1201039168664997E-2</c:v>
                </c:pt>
                <c:pt idx="11">
                  <c:v>3.5971223021583003E-2</c:v>
                </c:pt>
                <c:pt idx="12">
                  <c:v>8.0935251798560995E-2</c:v>
                </c:pt>
                <c:pt idx="13">
                  <c:v>2.9976019184652002E-2</c:v>
                </c:pt>
                <c:pt idx="14">
                  <c:v>2.9976019184652002E-2</c:v>
                </c:pt>
                <c:pt idx="15">
                  <c:v>0.183603117506</c:v>
                </c:pt>
                <c:pt idx="16">
                  <c:v>4.4964028776977999E-2</c:v>
                </c:pt>
                <c:pt idx="17">
                  <c:v>5.6205035971222998E-2</c:v>
                </c:pt>
                <c:pt idx="18">
                  <c:v>4.4964028776977999E-2</c:v>
                </c:pt>
                <c:pt idx="19">
                  <c:v>0.19484412470024001</c:v>
                </c:pt>
                <c:pt idx="20">
                  <c:v>2.9976019184652002E-2</c:v>
                </c:pt>
                <c:pt idx="21">
                  <c:v>2.6229016786571E-2</c:v>
                </c:pt>
                <c:pt idx="22">
                  <c:v>0.11241007194244999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09E-44B1-BC5D-98C083007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58160"/>
        <c:axId val="289160456"/>
      </c:lineChart>
      <c:catAx>
        <c:axId val="28915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60456"/>
        <c:crosses val="autoZero"/>
        <c:auto val="1"/>
        <c:lblAlgn val="ctr"/>
        <c:lblOffset val="100"/>
        <c:noMultiLvlLbl val="0"/>
      </c:catAx>
      <c:valAx>
        <c:axId val="28916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5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54</c:v>
                </c:pt>
                <c:pt idx="1">
                  <c:v>12</c:v>
                </c:pt>
                <c:pt idx="2">
                  <c:v>9</c:v>
                </c:pt>
                <c:pt idx="3">
                  <c:v>87</c:v>
                </c:pt>
                <c:pt idx="4">
                  <c:v>104</c:v>
                </c:pt>
                <c:pt idx="5">
                  <c:v>66</c:v>
                </c:pt>
                <c:pt idx="6">
                  <c:v>65</c:v>
                </c:pt>
                <c:pt idx="7">
                  <c:v>97</c:v>
                </c:pt>
                <c:pt idx="8">
                  <c:v>9</c:v>
                </c:pt>
                <c:pt idx="9">
                  <c:v>4</c:v>
                </c:pt>
                <c:pt idx="10">
                  <c:v>61</c:v>
                </c:pt>
                <c:pt idx="11">
                  <c:v>49</c:v>
                </c:pt>
                <c:pt idx="12">
                  <c:v>111</c:v>
                </c:pt>
                <c:pt idx="13">
                  <c:v>40</c:v>
                </c:pt>
                <c:pt idx="14">
                  <c:v>60</c:v>
                </c:pt>
                <c:pt idx="15">
                  <c:v>31</c:v>
                </c:pt>
                <c:pt idx="16">
                  <c:v>10</c:v>
                </c:pt>
                <c:pt idx="17">
                  <c:v>20</c:v>
                </c:pt>
                <c:pt idx="18">
                  <c:v>123</c:v>
                </c:pt>
                <c:pt idx="19">
                  <c:v>77</c:v>
                </c:pt>
                <c:pt idx="20">
                  <c:v>80</c:v>
                </c:pt>
                <c:pt idx="21">
                  <c:v>79</c:v>
                </c:pt>
                <c:pt idx="22">
                  <c:v>19</c:v>
                </c:pt>
                <c:pt idx="23">
                  <c:v>12</c:v>
                </c:pt>
                <c:pt idx="24">
                  <c:v>111</c:v>
                </c:pt>
                <c:pt idx="25">
                  <c:v>110</c:v>
                </c:pt>
                <c:pt idx="26">
                  <c:v>99</c:v>
                </c:pt>
                <c:pt idx="27">
                  <c:v>23</c:v>
                </c:pt>
                <c:pt idx="28">
                  <c:v>15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66-4F4F-B1E5-7EB8114C69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</c:v>
                </c:pt>
                <c:pt idx="1">
                  <c:v>11</c:v>
                </c:pt>
                <c:pt idx="2">
                  <c:v>8</c:v>
                </c:pt>
                <c:pt idx="3">
                  <c:v>29</c:v>
                </c:pt>
                <c:pt idx="4">
                  <c:v>39</c:v>
                </c:pt>
                <c:pt idx="5">
                  <c:v>25</c:v>
                </c:pt>
                <c:pt idx="6">
                  <c:v>12</c:v>
                </c:pt>
                <c:pt idx="7">
                  <c:v>19</c:v>
                </c:pt>
                <c:pt idx="8">
                  <c:v>8</c:v>
                </c:pt>
                <c:pt idx="9">
                  <c:v>25</c:v>
                </c:pt>
                <c:pt idx="10">
                  <c:v>12</c:v>
                </c:pt>
                <c:pt idx="11">
                  <c:v>30</c:v>
                </c:pt>
                <c:pt idx="12">
                  <c:v>7</c:v>
                </c:pt>
                <c:pt idx="13">
                  <c:v>12</c:v>
                </c:pt>
                <c:pt idx="14">
                  <c:v>31</c:v>
                </c:pt>
                <c:pt idx="15">
                  <c:v>13</c:v>
                </c:pt>
                <c:pt idx="16">
                  <c:v>9</c:v>
                </c:pt>
                <c:pt idx="17">
                  <c:v>6</c:v>
                </c:pt>
                <c:pt idx="18">
                  <c:v>11</c:v>
                </c:pt>
                <c:pt idx="19">
                  <c:v>23</c:v>
                </c:pt>
                <c:pt idx="20">
                  <c:v>61</c:v>
                </c:pt>
                <c:pt idx="21">
                  <c:v>32</c:v>
                </c:pt>
                <c:pt idx="22">
                  <c:v>8</c:v>
                </c:pt>
                <c:pt idx="23">
                  <c:v>4</c:v>
                </c:pt>
                <c:pt idx="24">
                  <c:v>37</c:v>
                </c:pt>
                <c:pt idx="25">
                  <c:v>87</c:v>
                </c:pt>
                <c:pt idx="26">
                  <c:v>43</c:v>
                </c:pt>
                <c:pt idx="27">
                  <c:v>27</c:v>
                </c:pt>
                <c:pt idx="28">
                  <c:v>18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66-4F4F-B1E5-7EB8114C69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10</c:v>
                </c:pt>
                <c:pt idx="1">
                  <c:v>8</c:v>
                </c:pt>
                <c:pt idx="2">
                  <c:v>6</c:v>
                </c:pt>
                <c:pt idx="3">
                  <c:v>9</c:v>
                </c:pt>
                <c:pt idx="4">
                  <c:v>10</c:v>
                </c:pt>
                <c:pt idx="5">
                  <c:v>9</c:v>
                </c:pt>
                <c:pt idx="6">
                  <c:v>11</c:v>
                </c:pt>
                <c:pt idx="7">
                  <c:v>14</c:v>
                </c:pt>
                <c:pt idx="8">
                  <c:v>1</c:v>
                </c:pt>
                <c:pt idx="9">
                  <c:v>2</c:v>
                </c:pt>
                <c:pt idx="10">
                  <c:v>12</c:v>
                </c:pt>
                <c:pt idx="11">
                  <c:v>11</c:v>
                </c:pt>
                <c:pt idx="12">
                  <c:v>27</c:v>
                </c:pt>
                <c:pt idx="13">
                  <c:v>33</c:v>
                </c:pt>
                <c:pt idx="14">
                  <c:v>9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6</c:v>
                </c:pt>
                <c:pt idx="19">
                  <c:v>13</c:v>
                </c:pt>
                <c:pt idx="20">
                  <c:v>12</c:v>
                </c:pt>
                <c:pt idx="21">
                  <c:v>11</c:v>
                </c:pt>
                <c:pt idx="22">
                  <c:v>2</c:v>
                </c:pt>
                <c:pt idx="23">
                  <c:v>1</c:v>
                </c:pt>
                <c:pt idx="24">
                  <c:v>19</c:v>
                </c:pt>
                <c:pt idx="25">
                  <c:v>18</c:v>
                </c:pt>
                <c:pt idx="26">
                  <c:v>15</c:v>
                </c:pt>
                <c:pt idx="27">
                  <c:v>0</c:v>
                </c:pt>
                <c:pt idx="28">
                  <c:v>4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66-4F4F-B1E5-7EB8114C69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50</c:v>
                </c:pt>
                <c:pt idx="1">
                  <c:v>16</c:v>
                </c:pt>
                <c:pt idx="2">
                  <c:v>22</c:v>
                </c:pt>
                <c:pt idx="3">
                  <c:v>71</c:v>
                </c:pt>
                <c:pt idx="4">
                  <c:v>73</c:v>
                </c:pt>
                <c:pt idx="5">
                  <c:v>38</c:v>
                </c:pt>
                <c:pt idx="6">
                  <c:v>36</c:v>
                </c:pt>
                <c:pt idx="7">
                  <c:v>37</c:v>
                </c:pt>
                <c:pt idx="8">
                  <c:v>14</c:v>
                </c:pt>
                <c:pt idx="9">
                  <c:v>10</c:v>
                </c:pt>
                <c:pt idx="10">
                  <c:v>21</c:v>
                </c:pt>
                <c:pt idx="11">
                  <c:v>48</c:v>
                </c:pt>
                <c:pt idx="12">
                  <c:v>34</c:v>
                </c:pt>
                <c:pt idx="13">
                  <c:v>41</c:v>
                </c:pt>
                <c:pt idx="14">
                  <c:v>32</c:v>
                </c:pt>
                <c:pt idx="15">
                  <c:v>7</c:v>
                </c:pt>
                <c:pt idx="16">
                  <c:v>24</c:v>
                </c:pt>
                <c:pt idx="17">
                  <c:v>11</c:v>
                </c:pt>
                <c:pt idx="18">
                  <c:v>34</c:v>
                </c:pt>
                <c:pt idx="19">
                  <c:v>32</c:v>
                </c:pt>
                <c:pt idx="20">
                  <c:v>41</c:v>
                </c:pt>
                <c:pt idx="21">
                  <c:v>49</c:v>
                </c:pt>
                <c:pt idx="22">
                  <c:v>12</c:v>
                </c:pt>
                <c:pt idx="23">
                  <c:v>9</c:v>
                </c:pt>
                <c:pt idx="24">
                  <c:v>69</c:v>
                </c:pt>
                <c:pt idx="25">
                  <c:v>78</c:v>
                </c:pt>
                <c:pt idx="26">
                  <c:v>85</c:v>
                </c:pt>
                <c:pt idx="27">
                  <c:v>11</c:v>
                </c:pt>
                <c:pt idx="28">
                  <c:v>11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66-4F4F-B1E5-7EB8114C69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53</c:v>
                </c:pt>
                <c:pt idx="1">
                  <c:v>16</c:v>
                </c:pt>
                <c:pt idx="2">
                  <c:v>17</c:v>
                </c:pt>
                <c:pt idx="3">
                  <c:v>50</c:v>
                </c:pt>
                <c:pt idx="4">
                  <c:v>50</c:v>
                </c:pt>
                <c:pt idx="5">
                  <c:v>38</c:v>
                </c:pt>
                <c:pt idx="6">
                  <c:v>56</c:v>
                </c:pt>
                <c:pt idx="7">
                  <c:v>29</c:v>
                </c:pt>
                <c:pt idx="8">
                  <c:v>12</c:v>
                </c:pt>
                <c:pt idx="9">
                  <c:v>7</c:v>
                </c:pt>
                <c:pt idx="10">
                  <c:v>41</c:v>
                </c:pt>
                <c:pt idx="11">
                  <c:v>33</c:v>
                </c:pt>
                <c:pt idx="12">
                  <c:v>64</c:v>
                </c:pt>
                <c:pt idx="13">
                  <c:v>31</c:v>
                </c:pt>
                <c:pt idx="14">
                  <c:v>24</c:v>
                </c:pt>
                <c:pt idx="15">
                  <c:v>21</c:v>
                </c:pt>
                <c:pt idx="16">
                  <c:v>7</c:v>
                </c:pt>
                <c:pt idx="17">
                  <c:v>19</c:v>
                </c:pt>
                <c:pt idx="18">
                  <c:v>46</c:v>
                </c:pt>
                <c:pt idx="19">
                  <c:v>41</c:v>
                </c:pt>
                <c:pt idx="20">
                  <c:v>38</c:v>
                </c:pt>
                <c:pt idx="21">
                  <c:v>17</c:v>
                </c:pt>
                <c:pt idx="22">
                  <c:v>8</c:v>
                </c:pt>
                <c:pt idx="23">
                  <c:v>10</c:v>
                </c:pt>
                <c:pt idx="24">
                  <c:v>37</c:v>
                </c:pt>
                <c:pt idx="25">
                  <c:v>74</c:v>
                </c:pt>
                <c:pt idx="26">
                  <c:v>48</c:v>
                </c:pt>
                <c:pt idx="27">
                  <c:v>19</c:v>
                </c:pt>
                <c:pt idx="28">
                  <c:v>8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A66-4F4F-B1E5-7EB8114C69F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5</c:v>
                </c:pt>
                <c:pt idx="1">
                  <c:v>0</c:v>
                </c:pt>
                <c:pt idx="2">
                  <c:v>2</c:v>
                </c:pt>
                <c:pt idx="3">
                  <c:v>10</c:v>
                </c:pt>
                <c:pt idx="4">
                  <c:v>18</c:v>
                </c:pt>
                <c:pt idx="5">
                  <c:v>18</c:v>
                </c:pt>
                <c:pt idx="6">
                  <c:v>11</c:v>
                </c:pt>
                <c:pt idx="7">
                  <c:v>17</c:v>
                </c:pt>
                <c:pt idx="8">
                  <c:v>7</c:v>
                </c:pt>
                <c:pt idx="9">
                  <c:v>0</c:v>
                </c:pt>
                <c:pt idx="10">
                  <c:v>7</c:v>
                </c:pt>
                <c:pt idx="11">
                  <c:v>15</c:v>
                </c:pt>
                <c:pt idx="12">
                  <c:v>10</c:v>
                </c:pt>
                <c:pt idx="13">
                  <c:v>11</c:v>
                </c:pt>
                <c:pt idx="14">
                  <c:v>7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6</c:v>
                </c:pt>
                <c:pt idx="19">
                  <c:v>3</c:v>
                </c:pt>
                <c:pt idx="20">
                  <c:v>8</c:v>
                </c:pt>
                <c:pt idx="21">
                  <c:v>7</c:v>
                </c:pt>
                <c:pt idx="22">
                  <c:v>5</c:v>
                </c:pt>
                <c:pt idx="23">
                  <c:v>2</c:v>
                </c:pt>
                <c:pt idx="24">
                  <c:v>16</c:v>
                </c:pt>
                <c:pt idx="25">
                  <c:v>4</c:v>
                </c:pt>
                <c:pt idx="26">
                  <c:v>8</c:v>
                </c:pt>
                <c:pt idx="27">
                  <c:v>0</c:v>
                </c:pt>
                <c:pt idx="28">
                  <c:v>6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A66-4F4F-B1E5-7EB8114C69F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16</c:v>
                </c:pt>
                <c:pt idx="1">
                  <c:v>5</c:v>
                </c:pt>
                <c:pt idx="2">
                  <c:v>8</c:v>
                </c:pt>
                <c:pt idx="3">
                  <c:v>15</c:v>
                </c:pt>
                <c:pt idx="4">
                  <c:v>27</c:v>
                </c:pt>
                <c:pt idx="5">
                  <c:v>20</c:v>
                </c:pt>
                <c:pt idx="6">
                  <c:v>12</c:v>
                </c:pt>
                <c:pt idx="7">
                  <c:v>18</c:v>
                </c:pt>
                <c:pt idx="8">
                  <c:v>1</c:v>
                </c:pt>
                <c:pt idx="9">
                  <c:v>9</c:v>
                </c:pt>
                <c:pt idx="10">
                  <c:v>17</c:v>
                </c:pt>
                <c:pt idx="11">
                  <c:v>18</c:v>
                </c:pt>
                <c:pt idx="12">
                  <c:v>18</c:v>
                </c:pt>
                <c:pt idx="13">
                  <c:v>7</c:v>
                </c:pt>
                <c:pt idx="14">
                  <c:v>9</c:v>
                </c:pt>
                <c:pt idx="15">
                  <c:v>8</c:v>
                </c:pt>
                <c:pt idx="16">
                  <c:v>6</c:v>
                </c:pt>
                <c:pt idx="17">
                  <c:v>7</c:v>
                </c:pt>
                <c:pt idx="18">
                  <c:v>39</c:v>
                </c:pt>
                <c:pt idx="19">
                  <c:v>17</c:v>
                </c:pt>
                <c:pt idx="20">
                  <c:v>19</c:v>
                </c:pt>
                <c:pt idx="21">
                  <c:v>43</c:v>
                </c:pt>
                <c:pt idx="22">
                  <c:v>25</c:v>
                </c:pt>
                <c:pt idx="23">
                  <c:v>14</c:v>
                </c:pt>
                <c:pt idx="24">
                  <c:v>47</c:v>
                </c:pt>
                <c:pt idx="25">
                  <c:v>19</c:v>
                </c:pt>
                <c:pt idx="26">
                  <c:v>13</c:v>
                </c:pt>
                <c:pt idx="27">
                  <c:v>18</c:v>
                </c:pt>
                <c:pt idx="28">
                  <c:v>4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A66-4F4F-B1E5-7EB8114C69F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23</c:v>
                </c:pt>
                <c:pt idx="1">
                  <c:v>26</c:v>
                </c:pt>
                <c:pt idx="2">
                  <c:v>18</c:v>
                </c:pt>
                <c:pt idx="3">
                  <c:v>25</c:v>
                </c:pt>
                <c:pt idx="4">
                  <c:v>17</c:v>
                </c:pt>
                <c:pt idx="5">
                  <c:v>26</c:v>
                </c:pt>
                <c:pt idx="6">
                  <c:v>16</c:v>
                </c:pt>
                <c:pt idx="7">
                  <c:v>8</c:v>
                </c:pt>
                <c:pt idx="8">
                  <c:v>18</c:v>
                </c:pt>
                <c:pt idx="9">
                  <c:v>15</c:v>
                </c:pt>
                <c:pt idx="10">
                  <c:v>59</c:v>
                </c:pt>
                <c:pt idx="11">
                  <c:v>25</c:v>
                </c:pt>
                <c:pt idx="12">
                  <c:v>13</c:v>
                </c:pt>
                <c:pt idx="13">
                  <c:v>12</c:v>
                </c:pt>
                <c:pt idx="14">
                  <c:v>16</c:v>
                </c:pt>
                <c:pt idx="15">
                  <c:v>19</c:v>
                </c:pt>
                <c:pt idx="16">
                  <c:v>8</c:v>
                </c:pt>
                <c:pt idx="17">
                  <c:v>8</c:v>
                </c:pt>
                <c:pt idx="18">
                  <c:v>26</c:v>
                </c:pt>
                <c:pt idx="19">
                  <c:v>26</c:v>
                </c:pt>
                <c:pt idx="20">
                  <c:v>42</c:v>
                </c:pt>
                <c:pt idx="21">
                  <c:v>32</c:v>
                </c:pt>
                <c:pt idx="22">
                  <c:v>18</c:v>
                </c:pt>
                <c:pt idx="23">
                  <c:v>7</c:v>
                </c:pt>
                <c:pt idx="24">
                  <c:v>37</c:v>
                </c:pt>
                <c:pt idx="25">
                  <c:v>37</c:v>
                </c:pt>
                <c:pt idx="26">
                  <c:v>59</c:v>
                </c:pt>
                <c:pt idx="27">
                  <c:v>7</c:v>
                </c:pt>
                <c:pt idx="28">
                  <c:v>8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A66-4F4F-B1E5-7EB8114C69F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23</c:v>
                </c:pt>
                <c:pt idx="1">
                  <c:v>10</c:v>
                </c:pt>
                <c:pt idx="2">
                  <c:v>1</c:v>
                </c:pt>
                <c:pt idx="3">
                  <c:v>19</c:v>
                </c:pt>
                <c:pt idx="4">
                  <c:v>37</c:v>
                </c:pt>
                <c:pt idx="5">
                  <c:v>9</c:v>
                </c:pt>
                <c:pt idx="6">
                  <c:v>14</c:v>
                </c:pt>
                <c:pt idx="7">
                  <c:v>18</c:v>
                </c:pt>
                <c:pt idx="8">
                  <c:v>28</c:v>
                </c:pt>
                <c:pt idx="9">
                  <c:v>12</c:v>
                </c:pt>
                <c:pt idx="10">
                  <c:v>10</c:v>
                </c:pt>
                <c:pt idx="11">
                  <c:v>11</c:v>
                </c:pt>
                <c:pt idx="12">
                  <c:v>17</c:v>
                </c:pt>
                <c:pt idx="13">
                  <c:v>40</c:v>
                </c:pt>
                <c:pt idx="14">
                  <c:v>13</c:v>
                </c:pt>
                <c:pt idx="15">
                  <c:v>8</c:v>
                </c:pt>
                <c:pt idx="16">
                  <c:v>6</c:v>
                </c:pt>
                <c:pt idx="17">
                  <c:v>4</c:v>
                </c:pt>
                <c:pt idx="18">
                  <c:v>15</c:v>
                </c:pt>
                <c:pt idx="19">
                  <c:v>25</c:v>
                </c:pt>
                <c:pt idx="20">
                  <c:v>15</c:v>
                </c:pt>
                <c:pt idx="21">
                  <c:v>25</c:v>
                </c:pt>
                <c:pt idx="22">
                  <c:v>4</c:v>
                </c:pt>
                <c:pt idx="23">
                  <c:v>3</c:v>
                </c:pt>
                <c:pt idx="24">
                  <c:v>26</c:v>
                </c:pt>
                <c:pt idx="25">
                  <c:v>7</c:v>
                </c:pt>
                <c:pt idx="26">
                  <c:v>8</c:v>
                </c:pt>
                <c:pt idx="27">
                  <c:v>4</c:v>
                </c:pt>
                <c:pt idx="28">
                  <c:v>4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A66-4F4F-B1E5-7EB8114C6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551240"/>
        <c:axId val="239551568"/>
      </c:lineChart>
      <c:dateAx>
        <c:axId val="239551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51568"/>
        <c:crosses val="autoZero"/>
        <c:auto val="1"/>
        <c:lblOffset val="100"/>
        <c:baseTimeUnit val="days"/>
      </c:dateAx>
      <c:valAx>
        <c:axId val="23955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5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234</c:v>
                </c:pt>
                <c:pt idx="1">
                  <c:v>11</c:v>
                </c:pt>
                <c:pt idx="2">
                  <c:v>22</c:v>
                </c:pt>
                <c:pt idx="3">
                  <c:v>16</c:v>
                </c:pt>
                <c:pt idx="4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91-48F1-8C19-5652DD2930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</c:v>
                </c:pt>
                <c:pt idx="1">
                  <c:v>9</c:v>
                </c:pt>
                <c:pt idx="2">
                  <c:v>9</c:v>
                </c:pt>
                <c:pt idx="3">
                  <c:v>11</c:v>
                </c:pt>
                <c:pt idx="4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91-48F1-8C19-5652DD2930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21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91-48F1-8C19-5652DD2930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84</c:v>
                </c:pt>
                <c:pt idx="1">
                  <c:v>17</c:v>
                </c:pt>
                <c:pt idx="2">
                  <c:v>12</c:v>
                </c:pt>
                <c:pt idx="3">
                  <c:v>14</c:v>
                </c:pt>
                <c:pt idx="4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91-48F1-8C19-5652DD29301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791-48F1-8C19-5652DD29301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6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791-48F1-8C19-5652DD29301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791-48F1-8C19-5652DD29301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72</c:v>
                </c:pt>
                <c:pt idx="1">
                  <c:v>3</c:v>
                </c:pt>
                <c:pt idx="2">
                  <c:v>12</c:v>
                </c:pt>
                <c:pt idx="3">
                  <c:v>6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791-48F1-8C19-5652DD29301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791-48F1-8C19-5652DD293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451992"/>
        <c:axId val="295459536"/>
      </c:barChart>
      <c:catAx>
        <c:axId val="29545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59536"/>
        <c:crosses val="autoZero"/>
        <c:auto val="1"/>
        <c:lblAlgn val="ctr"/>
        <c:lblOffset val="100"/>
        <c:noMultiLvlLbl val="0"/>
      </c:catAx>
      <c:valAx>
        <c:axId val="29545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5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22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03447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348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9519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852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4228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814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8368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1983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6185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353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5314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0223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4641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696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49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@BBVAFrancesArg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49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9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@ICBCArgentina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316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@Banco_Patagonia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68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@Supervielle_ARG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29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96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@HSBC_AR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67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@bancoprovincia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522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177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23191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773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658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388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1835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448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178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532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987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1464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6168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2863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3826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354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62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6973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0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45936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82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2472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410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6689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8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3408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88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799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21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8073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761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1144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154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819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077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9815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493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0824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2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4714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39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8485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79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07996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8024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9515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5243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481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518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94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 - 2016-12-08 11:00:02</a:t>
                      </a:r>
                      <a:r>
                        <a:rPr lang="es-ES" sz="1000"/>
                        <a:t>
🎁🎅🎄Hoy se arma el arbolito 🎄Hacé RT y pronto enterate de los beneficios que se vienen en navidad #EsteAñoRegalo https://t.co/JffjngoIbn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0.4957%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8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 - 2016-12-08 16:00:02</a:t>
                      </a:r>
                      <a:r>
                        <a:rPr lang="es-ES" sz="1000"/>
                        <a:t>
Se vienen beneficios increíbles para que sorprendas a todos en Navidad. ¡Hacé RT y estate atent@ ! #EsteAñoRegalo https://t.co/oLPhmVIpRK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0.1469%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5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- 2016-11-13 11:00:05</a:t>
                      </a:r>
                      <a:r>
                        <a:rPr lang="es-ES" sz="1000"/>
                        <a:t>
Hoy es el ❤ #DíaDeLaAbuela ❤ ¡Feliz día para tus seguidora número 1! A saludarla con un RT ❤ https://t.co/TyneGjkAzo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4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- 2016-11-29 21:39:49</a:t>
                      </a:r>
                      <a:r>
                        <a:rPr lang="es-ES" sz="1000"/>
                        <a:t>
Felices por estar entre las 3 mejores empresas para trabajar  @GPTW_Argentina #LasMejoresAR2016 👏👏🙆🙌 https://t.co/XgHqJcwyQg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13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- 2016-11-26 15:25:11</a:t>
                      </a:r>
                      <a:r>
                        <a:rPr lang="es-ES" sz="1000"/>
                        <a:t>
Apoyamos la iniciativa de los clubes @Independiente y @RacingClub #SomosRivalesNoEnemigos Por un fùtbol sin violenc… https://t.co/oGMuaMHqiv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29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- 2016-11-29 21:40:52</a:t>
                      </a:r>
                      <a:r>
                        <a:rPr lang="es-ES" sz="1000"/>
                        <a:t>
RT @GPTW_Argentina: Felicitaciones @BancoGalicia 🎉🎊, puesto 3 en @LasMejoresAR2016 categoría más de 1000 empleados!! @iecoclarin @wobi_es #…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2639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775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27519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149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002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872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15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0033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47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- 2016-11-29 21:47:30</a:t>
                      </a:r>
                      <a:r>
                        <a:rPr lang="es-ES" sz="1000"/>
                        <a:t>
RT @GPTW_Argentina: Muy bien @tarjetanaranja 🎉! Se llevan el puesto 2 de la categoría más de 1000 empleados #LasMejoresAR2016 @iecoclarin @…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14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 - 2016-12-09 09:00:01</a:t>
                      </a:r>
                      <a:r>
                        <a:rPr lang="es-ES" sz="1000"/>
                        <a:t>
Se vienen beneficios increíbles para que sorprendas a todos en Navidad. ¡Hacé RT y estate atent@ ! #EsteAñoRegalo https://t.co/G4DDMzIEcI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45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 - 2016-11-13 11:46:18</a:t>
                      </a:r>
                      <a:r>
                        <a:rPr lang="es-ES" sz="1000"/>
                        <a:t>
RT @asocdepolo: Reiteramos: Los partidos suspendidos hoy del #AbiertodePalermoHSBC se jugarán mañana lunes 14/11, en los mismos horarios @H…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0.3470%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6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- 2016-11-16 19:01:15</a:t>
                      </a:r>
                      <a:r>
                        <a:rPr lang="es-ES" sz="1000"/>
                        <a:t>
RT @juancurutchet: Los créditos serán hasta 2,5 millones de pesos, tendrán un plazo máximo de 20 años y una tasa del 4,9% anual.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22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- 2016-11-29 21:32:32</a:t>
                      </a:r>
                      <a:r>
                        <a:rPr lang="es-ES" sz="1000"/>
                        <a:t>
RT @GPTW_Argentina: Felicitaciones @BancoGalicia por lograr una mención especial por cómo #Escuchan a su gente 🙌 #LasMejoresAR2016 #GPTW4ALL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89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- 2016-11-29 23:08:27</a:t>
                      </a:r>
                      <a:r>
                        <a:rPr lang="es-ES" sz="1000"/>
                        <a:t>
Ahora a festejar que estamos entre las 3 mejores. ¡Felicitaciones equipo y gracias @GPTW_Argentina!👏👏👏… https://t.co/17mbx6VN0B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2357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778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33104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779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232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6841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935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370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02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- 2016-11-27 18:37:17</a:t>
                      </a:r>
                      <a:r>
                        <a:rPr lang="es-ES" sz="1000"/>
                        <a:t>
¿Emocionado? Nosotros también 😄, no dejes de compartir uno de los festejos más deseados del deporte argentino.… https://t.co/zUO3qIKWZe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19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- 2016-11-16 19:00:49</a:t>
                      </a:r>
                      <a:r>
                        <a:rPr lang="es-ES" sz="1000"/>
                        <a:t>
RT @juancurutchet: El @bancoprovincia lanzó una nueva línea de préstamos hipotecarios UVA para refacción y ampliación de viviendas: https:/…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0.4443%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24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 - 2016-11-14 11:16:48</a:t>
                      </a:r>
                      <a:r>
                        <a:rPr lang="es-ES" sz="1000"/>
                        <a:t>
RT @asocdepolo: Hoy se juega la 2º fecha del 123º Campeonato Argentino Abierto de Polo HSBC. Desde las 14 hs, en Palermo. @HSBC_AR #Abierto…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56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- 2016-11-29 21:33:06</a:t>
                      </a:r>
                      <a:r>
                        <a:rPr lang="es-ES" sz="1000"/>
                        <a:t>
RT @GPTW_Argentina: La mención especial por cómo #Agradecen y reconocen a sus empleados es para @tarjetanaranja 👏  #LasMejoresAR2016 #GPTW4…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24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- 2016-11-16 19:00:59</a:t>
                      </a:r>
                      <a:r>
                        <a:rPr lang="es-ES" sz="1000"/>
                        <a:t>
RT @juancurutchet: La nueva línea de préstamos UVA busca dar respuesta a los miles de bonaerenses que antes no accedían a financiamiento pa…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83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 - 2016-11-28 11:43:16</a:t>
                      </a:r>
                      <a:r>
                        <a:rPr lang="es-ES" sz="1000"/>
                        <a:t>
RT @asocdepolo: Hoy! Vuelve el polo a Palermo: por los cuartos de final del #AbiertodePalermoHSBC, @AlegriaPolo vs @LaIrenitaPolo a las 16.…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585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032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90824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270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7454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945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17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7827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12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- 2016-11-28 11:00:02</a:t>
                      </a:r>
                      <a:r>
                        <a:rPr lang="es-ES" sz="1000"/>
                        <a:t>
Levante un RT el que está viviendo este #feriado como si estuviera en pleno #verano... 😎😜 https://t.co/SaQjEgTGDF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13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 - 2016-12-10 11:00:05</a:t>
                      </a:r>
                      <a:r>
                        <a:rPr lang="es-ES" sz="1000"/>
                        <a:t>
Se vienen beneficios increíbles para que sorprendas a todos en Navidad. ¡Hacé RT y estate atent@ ! #EsteAñoRegalo https://t.co/RHw2UPeHMH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69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- 2016-11-19 17:42:35</a:t>
                      </a:r>
                      <a:r>
                        <a:rPr lang="es-ES" sz="1000"/>
                        <a:t>
¡Llegó el #MannequinChallenge al programa de #VoluntariosGalicia! Así cerramos un día lleno de actividades en la So… https://t.co/afbm1EeZqS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97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@SantanderRio - 2016-11-24 20:27:50</a:t>
                      </a:r>
                      <a:r>
                        <a:rPr lang="en-US" sz="1000"/>
                        <a:t>
Santander Río lanza crédito en dólares para pymes exportadoras a tasas desde 2%. https://t.co/YdxcpSI5Nk https://t.co/pjKjTrmeOV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68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- 2016-12-01 11:00:05</a:t>
                      </a:r>
                      <a:r>
                        <a:rPr lang="es-ES" sz="1000"/>
                        <a:t>
Bajá #FrancésGo y participá para disfrutar de 8 noches en un crucero Costa todo incluido: https://t.co/8RXw6IcI4w https://t.co/P9LNYKf4ZB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40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- 2016-11-27 18:06:35</a:t>
                      </a:r>
                      <a:r>
                        <a:rPr lang="es-ES" sz="1000"/>
                        <a:t>
¡Felicitaciones Argentina! Campeones de la #CopaDavis https://t.co/91xc48A295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0.4256%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2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 - 2016-12-10 11:00:05</a:t>
                      </a:r>
                      <a:r>
                        <a:rPr lang="es-ES" sz="1000"/>
                        <a:t>
🎁🎅🎄Hoy se arma el arbolito 🎄Hacé RT y pronto enterate de los beneficios que se vienen en navidad #EsteAñoRegalo https://t.co/NOizgqEhqx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5107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246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887000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56857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23297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0065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30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@Dinover7 - 2016-12-10 20:50:02</a:t>
                      </a:r>
                      <a:r>
                        <a:rPr lang="es-ES" sz="1000"/>
                        <a:t>
"Mañana lo sacamos del veraz", fin de la comunicación. No son amorosos ?? PD: No sean clientes del @ICBCArgentina / No les conviene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06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@BBVAFrancesArg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@alduuibarra - 2016-12-10 19:39:07</a:t>
                      </a:r>
                      <a:r>
                        <a:rPr lang="en-US" sz="1000"/>
                        <a:t>
@BBVAFrancesArg como saco la clave pmc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13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@CristianQTDF - 2016-12-10 18:20:35</a:t>
                      </a:r>
                      <a:r>
                        <a:rPr lang="es-ES" sz="1000"/>
                        <a:t>
Que pasa con los cajeros en #ushuaia @BancoGalicia cerrado?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71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@graedmart - 2016-12-10 15:46:56</a:t>
                      </a:r>
                      <a:r>
                        <a:rPr lang="es-ES" sz="1000"/>
                        <a:t>
@BancoCiudad la gente de salario medio no puede viajar, ni tener  Leds. ni  autos, nada. Era una fantasía. Insostenible.  Xra q sacar créd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6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@SC_ESPN - 2016-12-10 15:46:20</a:t>
                      </a:r>
                      <a:r>
                        <a:rPr lang="es-ES" sz="1000"/>
                        <a:t>
#AbiertodePalermoHSBC ¿Quién creés que será el campeón esta tarde? By @HSBC_AR.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12/11/2016 10:21:23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440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@SantanderRio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@citizenand - 2016-12-10 14:41:46</a:t>
                      </a:r>
                      <a:r>
                        <a:rPr lang="es-ES" sz="1000"/>
                        <a:t>
Habrá alguien que me responda el DM enviado a @SantanderRio antes de que mi cuerpo se revele y me dé algo irreversible??!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48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@LolaGonnzalez - 2016-12-10 13:39:09</a:t>
                      </a:r>
                      <a:r>
                        <a:rPr lang="es-ES" sz="1000"/>
                        <a:t>
@bancoprovincia por que red de cajeros automáticos puedo extraer dinero en sudafrica?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3190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979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873183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243758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25848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245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93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@Banco_Patagonia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@lalucimoresi - 2016-12-10 12:26:58</a:t>
                      </a:r>
                      <a:r>
                        <a:rPr lang="es-ES" sz="1000"/>
                        <a:t>
@Banco_Patagonia necesito renovar mi tarjeta de débito y no logro hacerlo x el 0800! No tiene opción tarjeta de débito! Como puedo hacerlo?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92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@efullone - 2016-12-10 10:28:20</a:t>
                      </a:r>
                      <a:r>
                        <a:rPr lang="es-ES" sz="1000"/>
                        <a:t>
@BBVAFrancesArg puede ser que no este funcionando bien la app de Frances go? Por otro lado no puedo hacer tranferencias desde la pagina.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3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@fedejelic - 2016-12-10 09:15:17</a:t>
                      </a:r>
                      <a:r>
                        <a:rPr lang="es-ES" sz="1000"/>
                        <a:t>
Hace tres días que no se puede depositar dinero en los cajeros d @BBVAFrancesArg . Se tomó vacaciones x feriado el sistema?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1834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44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82007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569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8092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12865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24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@dannymiche - 2016-11-27 15:01:50</a:t>
                      </a:r>
                      <a:r>
                        <a:rPr lang="es-ES" sz="1000"/>
                        <a:t>
Ganoooooo Del Potro
67 26 75 64 63 a Cilic.
Primera vez que da vuelta un 0/2 en su carrera
Croacia 2
Argentina 2
@BBVAFrancesArg
#FrancesGo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65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@Banco_Patagonia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@YacaMayer - 2016-11-24 13:38:25</a:t>
                      </a:r>
                      <a:r>
                        <a:rPr lang="es-ES" sz="1000"/>
                        <a:t>
Mañana todos alentando a fondo, gracias por el apoyo  @banco_patagonia 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11/27/2016 23:39:32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34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@asocdepolo - 2016-12-02 16:40:20</a:t>
                      </a:r>
                      <a:r>
                        <a:rPr lang="es-ES" sz="1000"/>
                        <a:t>
RT para ganar 1 par para la #Semifinal #2 del domingo del #AbiertodePalermo @HSBC_ar
Conseguí tu entrada en:… https://t.co/COFWl9OKo8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12/03/2016 15:00:11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06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@asocdepolo - 2016-12-02 16:39:03</a:t>
                      </a:r>
                      <a:r>
                        <a:rPr lang="es-ES" sz="1000"/>
                        <a:t>
RT para ganar 1 par para la #Semifinal #1 de mañana del #AbiertodePalermo @HSBC_ar
Conseguí tu entrada en:… https://t.co/xgvUKEUkL7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12/03/2016 15:00:11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4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@GPTW_Argentina - 2016-11-29 21:37:39</a:t>
                      </a:r>
                      <a:r>
                        <a:rPr lang="es-ES" sz="1000"/>
                        <a:t>
Felicitaciones @BancoGalicia 🎉🎊, puesto 3 en @LasMejoresAR2016 categoría más de 1000 empleados!! @iecoclarin @wobi_es #GTPW4ALL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11/30/2016 00:39:49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19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@luisnovaresio - 2016-12-06 14:50:20</a:t>
                      </a:r>
                      <a:r>
                        <a:rPr lang="es-ES" sz="1000"/>
                        <a:t>
Vas al @ICBCArgentina Palermo. Cajeros sin plata. Cajas con cola. T dicen onda milico "venga a las 5 q capaz hay plata". iCBC? No.  evítalo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12/07/2016 20:17:43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7095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326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78471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471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00372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94677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10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@GPTW_Argentina - 2016-11-29 21:28:51</a:t>
                      </a:r>
                      <a:r>
                        <a:rPr lang="es-ES" sz="1000"/>
                        <a:t>
Felicitaciones @BancoGalicia por lograr una mención especial por cómo #Escuchan a su gente 🙌 #LasMejoresAR2016 #GPTW4ALL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11/30/2016 00:32:32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581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@dannymiche - 2016-11-27 19:01:42</a:t>
                      </a:r>
                      <a:r>
                        <a:rPr lang="es-ES" sz="1000"/>
                        <a:t>
Argentina campeón de la #CopaDavis 
@BBVAFrancesArg 
#FrancesGo https://t.co/eBAZqsu4kM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26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@Banco_Patagonia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@YacaMayer - 2016-12-01 14:39:20</a:t>
                      </a:r>
                      <a:r>
                        <a:rPr lang="es-ES" sz="1000"/>
                        <a:t>
Gracias @Banco_Patagonia por el apoyo que tanta felicidad nos trajo! 🏆🍾🎾🐊 https://t.co/sXl9P2Lh76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73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@SantanderRio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@GPTW_Argentina - 2016-11-29 21:55:53</a:t>
                      </a:r>
                      <a:r>
                        <a:rPr lang="es-ES" sz="1000"/>
                        <a:t>
Puesto N° 1 de #LasMejoresAR2016 categoría más de 1000 empleados es para… @SantanderRio! ✌️️Felicitaciones!! @iecoclarin @wobi_es #GTPW4ALL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144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@ICBCArgentina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@VarskySports - 2016-11-30 00:32:45</a:t>
                      </a:r>
                      <a:r>
                        <a:rPr lang="en-US" sz="1000"/>
                        <a:t>
#LosPumas Así está el Top 10 del ranking. @ICBCArgentina Sponsor Oficial https://t.co/txCEWwu2Zy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16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@asocdepolo - 2016-12-01 10:12:10</a:t>
                      </a:r>
                      <a:r>
                        <a:rPr lang="es-ES" sz="1000"/>
                        <a:t>
Se viene las semis del #AbiertodePalermo @HSBC_AR
@LaDolfinaok vs @criayatay
@Ellerstina vs @AlegriaPolo
Entradas e… https://t.co/jri1SYenew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12/03/2016 15:00:11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0805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045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18642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4974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83210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14950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79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@asocdepolo - 2016-11-21 15:34:16</a:t>
                      </a:r>
                      <a:r>
                        <a:rPr lang="es-ES" sz="1000"/>
                        <a:t>
Miércoles, 6º fecha del #AbiertodePalermo @HSBC_AR
Entradas en https://t.co/x2aTgKBveX o dale RT para participar po… https://t.co/JCY1nFaaZv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11/22/2016 16:30:07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722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@dannymiche - 2016-11-20 16:59:31</a:t>
                      </a:r>
                      <a:r>
                        <a:rPr lang="es-ES" sz="1000"/>
                        <a:t>
Murray lo hizo. El escocés descontó 9000 puntos en 5 meses, gana el #ATPFinals 63 64 a Djokovic y termina el año en la cima</a:t>
                      </a:r>
                    </a:p>
                    <a:p>
                      <a:r>
                        <a:rPr lang="es-ES" sz="1000"/>
                        <a:t>@BBVAFrancesArg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50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@LaMitadMas1Cba - 2016-12-02 11:48:46</a:t>
                      </a:r>
                      <a:r>
                        <a:rPr lang="es-ES" sz="1000"/>
                        <a:t>
DALE @BBVAFrancesArg, HAGAN ALGO COMO LA GENTE CON @NikeArgentina Y @TanoAngelici!!! 
DIFUNDIR! https://t.co/tHtyRaibF1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761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@Banco_Patagonia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@T4FArgentina - 2016-11-17 14:00:07</a:t>
                      </a:r>
                      <a:r>
                        <a:rPr lang="es-ES" sz="1000"/>
                        <a:t>
¡Confirmado! ¡@BryanAdams en Argentina!
21.4.17, Gran Rex
Prevta. @banco_patagonia 24/11, 10hs 
Vta gra.l 1/12, 10h… https://t.co/sTsdyx8xwh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3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@asocdepolo - 2016-11-26 13:13:12</a:t>
                      </a:r>
                      <a:r>
                        <a:rPr lang="es-ES" sz="1000"/>
                        <a:t>
Reiteramos: la fecha de hoy del #AbiertodePalermo @HSBC_AR se suspendió y se pasó para el lunes 28/11. La fecha de mañana sigue igual.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11/28/2016 14:43:16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846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655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11776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1793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22030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8440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86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@asocdepolo - 2016-12-01 16:58:19</a:t>
                      </a:r>
                      <a:r>
                        <a:rPr lang="es-ES" sz="1000"/>
                        <a:t>
Se viene las semis del #AbiertodePalermo @HSBC_AR
@LaDolfinaok vs @criayatay
@Ellerstina vs @AlegriaPolo
Entradas e… https://t.co/pgcQlhkMPF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12/03/2016 15:00:11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76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@FloraCambiaso - 2016-11-29 22:07:57</a:t>
                      </a:r>
                      <a:r>
                        <a:rPr lang="es-ES" sz="1000"/>
                        <a:t>
En @BancoGalicia hacemos podio con el 3er puesto de @GPTW_Argentina #LasMejoresAR2016 3️⃣🎉👏🏼 https://t.co/bfbyELPCUw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08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@juancurutchet - 2016-11-17 16:20:54</a:t>
                      </a:r>
                      <a:r>
                        <a:rPr lang="es-ES" sz="1000"/>
                        <a:t>
Compartí mi visión sobre la vuelta de los créditos hipotecarios al país. En 2017 esperamos colocar 10.000 hipotecas desde el @bancoprovincia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8249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453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15032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8932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8039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2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@cruzsimonalfre1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@ICBCArgentina (12), @BBVAFrancesArg (10), @BancoGalicia (2), @HSBC_AR (25)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658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@BarbaraDub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@bancoprovincia (46)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28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@BCRAusuarios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(11), @ICBCArgentina (3), @Banco_Patagonia (1), @BBVAFrancesArg (13), @BancoGalicia (6), @Supervielle_ARG (1), @HSBC_AR (6), @bancoprovincia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16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@uriituitea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@ICBCArgentina (20), @Banco_Patagonia (3), @BBVAFrancesArg (18)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39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@normaaversente1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(1), @HSBC_AR (39)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58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@asocdepolo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@HSBC_AR (34)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72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@PoloistNetwork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@HSBC_AR (30)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0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@Arnedista87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@BancoGalicia (29)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97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@quemero20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@ICBCArgentina (15), @Banco_Patagonia (5), @BBVAFrancesArg (5), @BancoGalicia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2200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71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262928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199095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8575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94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@OakyTetamanti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@HSBC_AR (28)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65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@Diego_Defeo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(4), @BBVAFrancesArg (17), @HSBC_AR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251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@dannymiche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@BBVAFrancesArg (27)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116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@Carolina2601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@ICBCArgentina (1), @Banco_Patagonia (1), @HSBC_AR (23)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82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@turcodeejey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(1), @ICBCArgentina (5), @Banco_Patagonia (2), @BBVAFrancesArg (6), @BancoGalicia (9), @BancoCiudad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62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@vero767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@HSBC_AR (22)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0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@Leonelrichie4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@bancoprovincia (21)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56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@TramandoAr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@HSBC_AR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35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@arisetton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(19), @BancoGalicia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90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@nadie951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@Supervielle_ARG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6547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58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180934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25297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4149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67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@elinformatorio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(5), @Banco_Patagonia (1), @BancoGalicia (7), @BancoCiudad (3), @bancoprovincia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1615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30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1694</Words>
  <Application>Microsoft Office PowerPoint</Application>
  <PresentationFormat>On-screen Show (4:3)</PresentationFormat>
  <Paragraphs>625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Reporte Twitter</vt:lpstr>
      <vt:lpstr>Key Metrics Table - 1 of 2</vt:lpstr>
      <vt:lpstr>Key Metrics Table - 2 of 2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4</vt:lpstr>
      <vt:lpstr>Own and Retweeted Tweets Table - 2 of 4</vt:lpstr>
      <vt:lpstr>Own and Retweeted Tweets Table - 3 of 4</vt:lpstr>
      <vt:lpstr>Own and Retweeted Tweets Table - 4 of 4</vt:lpstr>
      <vt:lpstr>Questions Table - 1 of 2</vt:lpstr>
      <vt:lpstr>Questions Table - 2 of 2</vt:lpstr>
      <vt:lpstr>Mentions Table - 1 of 4</vt:lpstr>
      <vt:lpstr>Mentions Table - 2 of 4</vt:lpstr>
      <vt:lpstr>Mentions Table - 3 of 4</vt:lpstr>
      <vt:lpstr>Mentions Table - 4 of 4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2016-12-12T20:14:26Z</dcterms:created>
  <dcterms:modified xsi:type="dcterms:W3CDTF">2016-12-12T20:15:32Z</dcterms:modified>
</cp:coreProperties>
</file>