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Sheet1!$B$2:$B$31</c:f>
              <c:numCache>
                <c:formatCode>General</c:formatCode>
                <c:ptCount val="30"/>
                <c:pt idx="0">
                  <c:v>506344</c:v>
                </c:pt>
                <c:pt idx="1">
                  <c:v>506355</c:v>
                </c:pt>
                <c:pt idx="2">
                  <c:v>506395</c:v>
                </c:pt>
                <c:pt idx="3">
                  <c:v>506427</c:v>
                </c:pt>
                <c:pt idx="4">
                  <c:v>506439</c:v>
                </c:pt>
                <c:pt idx="5">
                  <c:v>506474</c:v>
                </c:pt>
                <c:pt idx="6">
                  <c:v>506507</c:v>
                </c:pt>
                <c:pt idx="7">
                  <c:v>506517</c:v>
                </c:pt>
                <c:pt idx="8">
                  <c:v>506537</c:v>
                </c:pt>
                <c:pt idx="9">
                  <c:v>506564</c:v>
                </c:pt>
                <c:pt idx="10">
                  <c:v>506612</c:v>
                </c:pt>
                <c:pt idx="11">
                  <c:v>506662</c:v>
                </c:pt>
                <c:pt idx="12">
                  <c:v>506709</c:v>
                </c:pt>
                <c:pt idx="13">
                  <c:v>506738</c:v>
                </c:pt>
                <c:pt idx="14">
                  <c:v>506755</c:v>
                </c:pt>
                <c:pt idx="15">
                  <c:v>506762</c:v>
                </c:pt>
                <c:pt idx="16">
                  <c:v>506792</c:v>
                </c:pt>
                <c:pt idx="17">
                  <c:v>506827</c:v>
                </c:pt>
                <c:pt idx="18">
                  <c:v>506866</c:v>
                </c:pt>
                <c:pt idx="19">
                  <c:v>506955</c:v>
                </c:pt>
                <c:pt idx="20">
                  <c:v>506997</c:v>
                </c:pt>
                <c:pt idx="21">
                  <c:v>507064</c:v>
                </c:pt>
                <c:pt idx="22">
                  <c:v>507126</c:v>
                </c:pt>
                <c:pt idx="23">
                  <c:v>507134</c:v>
                </c:pt>
                <c:pt idx="24">
                  <c:v>507140</c:v>
                </c:pt>
                <c:pt idx="25">
                  <c:v>507134</c:v>
                </c:pt>
                <c:pt idx="26">
                  <c:v>507191</c:v>
                </c:pt>
                <c:pt idx="27">
                  <c:v>507217</c:v>
                </c:pt>
                <c:pt idx="28">
                  <c:v>507254</c:v>
                </c:pt>
                <c:pt idx="29">
                  <c:v>507300</c:v>
                </c:pt>
              </c:numCache>
            </c:numRef>
          </c:val>
          <c:smooth val="0"/>
          <c:extLst>
            <c:ext xmlns:c16="http://schemas.microsoft.com/office/drawing/2014/chart" uri="{C3380CC4-5D6E-409C-BE32-E72D297353CC}">
              <c16:uniqueId val="{00000000-7599-44F4-9DBB-C7B33419EE9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Sheet1!$C$2:$C$31</c:f>
              <c:numCache>
                <c:formatCode>General</c:formatCode>
                <c:ptCount val="30"/>
                <c:pt idx="0">
                  <c:v>1044008</c:v>
                </c:pt>
                <c:pt idx="1">
                  <c:v>1044089</c:v>
                </c:pt>
                <c:pt idx="2">
                  <c:v>1044139</c:v>
                </c:pt>
                <c:pt idx="3">
                  <c:v>1044230</c:v>
                </c:pt>
                <c:pt idx="4">
                  <c:v>1044318</c:v>
                </c:pt>
                <c:pt idx="5">
                  <c:v>1044415</c:v>
                </c:pt>
                <c:pt idx="6">
                  <c:v>1044519</c:v>
                </c:pt>
                <c:pt idx="7">
                  <c:v>1044908</c:v>
                </c:pt>
                <c:pt idx="8">
                  <c:v>1045394</c:v>
                </c:pt>
                <c:pt idx="9">
                  <c:v>1045683</c:v>
                </c:pt>
                <c:pt idx="10">
                  <c:v>1046088</c:v>
                </c:pt>
                <c:pt idx="11">
                  <c:v>1046281</c:v>
                </c:pt>
                <c:pt idx="12">
                  <c:v>1046453</c:v>
                </c:pt>
                <c:pt idx="13">
                  <c:v>1046549</c:v>
                </c:pt>
                <c:pt idx="14">
                  <c:v>1046603</c:v>
                </c:pt>
                <c:pt idx="15">
                  <c:v>1046610</c:v>
                </c:pt>
                <c:pt idx="16">
                  <c:v>1046676</c:v>
                </c:pt>
                <c:pt idx="17">
                  <c:v>1046759</c:v>
                </c:pt>
                <c:pt idx="18">
                  <c:v>1046880</c:v>
                </c:pt>
                <c:pt idx="19">
                  <c:v>1047030</c:v>
                </c:pt>
                <c:pt idx="20">
                  <c:v>1047088</c:v>
                </c:pt>
                <c:pt idx="21">
                  <c:v>1047116</c:v>
                </c:pt>
                <c:pt idx="22">
                  <c:v>1047132</c:v>
                </c:pt>
                <c:pt idx="23">
                  <c:v>1047169</c:v>
                </c:pt>
                <c:pt idx="24">
                  <c:v>1047266</c:v>
                </c:pt>
                <c:pt idx="25">
                  <c:v>1047445</c:v>
                </c:pt>
                <c:pt idx="26">
                  <c:v>1047574</c:v>
                </c:pt>
                <c:pt idx="27">
                  <c:v>1047656</c:v>
                </c:pt>
                <c:pt idx="28">
                  <c:v>1047752</c:v>
                </c:pt>
                <c:pt idx="29">
                  <c:v>1047835</c:v>
                </c:pt>
              </c:numCache>
            </c:numRef>
          </c:val>
          <c:smooth val="0"/>
          <c:extLst>
            <c:ext xmlns:c16="http://schemas.microsoft.com/office/drawing/2014/chart" uri="{C3380CC4-5D6E-409C-BE32-E72D297353CC}">
              <c16:uniqueId val="{00000001-7599-44F4-9DBB-C7B33419EE9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Sheet1!$D$2:$D$31</c:f>
              <c:numCache>
                <c:formatCode>General</c:formatCode>
                <c:ptCount val="30"/>
                <c:pt idx="0">
                  <c:v>1200321</c:v>
                </c:pt>
                <c:pt idx="1">
                  <c:v>1201261</c:v>
                </c:pt>
                <c:pt idx="2">
                  <c:v>1202328</c:v>
                </c:pt>
                <c:pt idx="3">
                  <c:v>1202995</c:v>
                </c:pt>
                <c:pt idx="4">
                  <c:v>1203988</c:v>
                </c:pt>
                <c:pt idx="5">
                  <c:v>1204840</c:v>
                </c:pt>
                <c:pt idx="6">
                  <c:v>1205610</c:v>
                </c:pt>
                <c:pt idx="7">
                  <c:v>1206274</c:v>
                </c:pt>
                <c:pt idx="8">
                  <c:v>1207016</c:v>
                </c:pt>
                <c:pt idx="9">
                  <c:v>1207830</c:v>
                </c:pt>
                <c:pt idx="10">
                  <c:v>1208769</c:v>
                </c:pt>
                <c:pt idx="11">
                  <c:v>1209728</c:v>
                </c:pt>
                <c:pt idx="12">
                  <c:v>1210599</c:v>
                </c:pt>
                <c:pt idx="13">
                  <c:v>1211251</c:v>
                </c:pt>
                <c:pt idx="14">
                  <c:v>1211879</c:v>
                </c:pt>
                <c:pt idx="15">
                  <c:v>1212544</c:v>
                </c:pt>
                <c:pt idx="16">
                  <c:v>1213293</c:v>
                </c:pt>
                <c:pt idx="17">
                  <c:v>1214192</c:v>
                </c:pt>
                <c:pt idx="18">
                  <c:v>1215240</c:v>
                </c:pt>
                <c:pt idx="19">
                  <c:v>1216273</c:v>
                </c:pt>
                <c:pt idx="20">
                  <c:v>1217013</c:v>
                </c:pt>
                <c:pt idx="21">
                  <c:v>1217777</c:v>
                </c:pt>
                <c:pt idx="22">
                  <c:v>1218529</c:v>
                </c:pt>
                <c:pt idx="23">
                  <c:v>1219463</c:v>
                </c:pt>
                <c:pt idx="24">
                  <c:v>1220371</c:v>
                </c:pt>
                <c:pt idx="25">
                  <c:v>1221304</c:v>
                </c:pt>
                <c:pt idx="26">
                  <c:v>1222162</c:v>
                </c:pt>
                <c:pt idx="27">
                  <c:v>1223059</c:v>
                </c:pt>
                <c:pt idx="28">
                  <c:v>1224005</c:v>
                </c:pt>
                <c:pt idx="29">
                  <c:v>1225118</c:v>
                </c:pt>
              </c:numCache>
            </c:numRef>
          </c:val>
          <c:smooth val="0"/>
          <c:extLst>
            <c:ext xmlns:c16="http://schemas.microsoft.com/office/drawing/2014/chart" uri="{C3380CC4-5D6E-409C-BE32-E72D297353CC}">
              <c16:uniqueId val="{00000002-7599-44F4-9DBB-C7B33419EE9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Sheet1!$E$2:$E$31</c:f>
              <c:numCache>
                <c:formatCode>General</c:formatCode>
                <c:ptCount val="30"/>
                <c:pt idx="0">
                  <c:v>484964</c:v>
                </c:pt>
                <c:pt idx="1">
                  <c:v>485021</c:v>
                </c:pt>
                <c:pt idx="2">
                  <c:v>485101</c:v>
                </c:pt>
                <c:pt idx="3">
                  <c:v>485208</c:v>
                </c:pt>
                <c:pt idx="4">
                  <c:v>485292</c:v>
                </c:pt>
                <c:pt idx="5">
                  <c:v>485393</c:v>
                </c:pt>
                <c:pt idx="6">
                  <c:v>485462</c:v>
                </c:pt>
                <c:pt idx="7">
                  <c:v>485550</c:v>
                </c:pt>
                <c:pt idx="8">
                  <c:v>485593</c:v>
                </c:pt>
                <c:pt idx="9">
                  <c:v>485633</c:v>
                </c:pt>
                <c:pt idx="10">
                  <c:v>485704</c:v>
                </c:pt>
                <c:pt idx="11">
                  <c:v>485796</c:v>
                </c:pt>
                <c:pt idx="12">
                  <c:v>485937</c:v>
                </c:pt>
                <c:pt idx="13">
                  <c:v>486064</c:v>
                </c:pt>
                <c:pt idx="14">
                  <c:v>486115</c:v>
                </c:pt>
                <c:pt idx="15">
                  <c:v>486129</c:v>
                </c:pt>
                <c:pt idx="16">
                  <c:v>486158</c:v>
                </c:pt>
                <c:pt idx="17">
                  <c:v>486223</c:v>
                </c:pt>
                <c:pt idx="18">
                  <c:v>486318</c:v>
                </c:pt>
                <c:pt idx="19">
                  <c:v>486540</c:v>
                </c:pt>
                <c:pt idx="20">
                  <c:v>487603</c:v>
                </c:pt>
                <c:pt idx="21">
                  <c:v>487701</c:v>
                </c:pt>
                <c:pt idx="22">
                  <c:v>487759</c:v>
                </c:pt>
                <c:pt idx="23">
                  <c:v>487794</c:v>
                </c:pt>
                <c:pt idx="24">
                  <c:v>487856</c:v>
                </c:pt>
                <c:pt idx="25">
                  <c:v>487954</c:v>
                </c:pt>
                <c:pt idx="26">
                  <c:v>488077</c:v>
                </c:pt>
                <c:pt idx="27">
                  <c:v>488105</c:v>
                </c:pt>
                <c:pt idx="28">
                  <c:v>488111</c:v>
                </c:pt>
                <c:pt idx="29">
                  <c:v>488122</c:v>
                </c:pt>
              </c:numCache>
            </c:numRef>
          </c:val>
          <c:smooth val="0"/>
          <c:extLst>
            <c:ext xmlns:c16="http://schemas.microsoft.com/office/drawing/2014/chart" uri="{C3380CC4-5D6E-409C-BE32-E72D297353CC}">
              <c16:uniqueId val="{00000003-7599-44F4-9DBB-C7B33419EE9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Sheet1!$F$2:$F$31</c:f>
              <c:numCache>
                <c:formatCode>General</c:formatCode>
                <c:ptCount val="30"/>
                <c:pt idx="0">
                  <c:v>218402</c:v>
                </c:pt>
                <c:pt idx="1">
                  <c:v>218442</c:v>
                </c:pt>
                <c:pt idx="2">
                  <c:v>218492</c:v>
                </c:pt>
                <c:pt idx="3">
                  <c:v>218538</c:v>
                </c:pt>
                <c:pt idx="4">
                  <c:v>218580</c:v>
                </c:pt>
                <c:pt idx="5">
                  <c:v>218663</c:v>
                </c:pt>
                <c:pt idx="6">
                  <c:v>218724</c:v>
                </c:pt>
                <c:pt idx="7">
                  <c:v>218780</c:v>
                </c:pt>
                <c:pt idx="8">
                  <c:v>218814</c:v>
                </c:pt>
                <c:pt idx="9">
                  <c:v>218856</c:v>
                </c:pt>
                <c:pt idx="10">
                  <c:v>218914</c:v>
                </c:pt>
                <c:pt idx="11">
                  <c:v>218943</c:v>
                </c:pt>
                <c:pt idx="12">
                  <c:v>218992</c:v>
                </c:pt>
                <c:pt idx="13">
                  <c:v>219076</c:v>
                </c:pt>
                <c:pt idx="14">
                  <c:v>219123</c:v>
                </c:pt>
                <c:pt idx="15">
                  <c:v>219176</c:v>
                </c:pt>
                <c:pt idx="16">
                  <c:v>219225</c:v>
                </c:pt>
                <c:pt idx="17">
                  <c:v>219268</c:v>
                </c:pt>
                <c:pt idx="18">
                  <c:v>219308</c:v>
                </c:pt>
                <c:pt idx="19">
                  <c:v>219368</c:v>
                </c:pt>
                <c:pt idx="20">
                  <c:v>219457</c:v>
                </c:pt>
                <c:pt idx="21">
                  <c:v>219503</c:v>
                </c:pt>
                <c:pt idx="22">
                  <c:v>219512</c:v>
                </c:pt>
                <c:pt idx="23">
                  <c:v>219523</c:v>
                </c:pt>
                <c:pt idx="24">
                  <c:v>219545</c:v>
                </c:pt>
                <c:pt idx="25">
                  <c:v>219583</c:v>
                </c:pt>
                <c:pt idx="26">
                  <c:v>219598</c:v>
                </c:pt>
                <c:pt idx="27">
                  <c:v>219639</c:v>
                </c:pt>
                <c:pt idx="28">
                  <c:v>219643</c:v>
                </c:pt>
                <c:pt idx="29">
                  <c:v>219651</c:v>
                </c:pt>
              </c:numCache>
            </c:numRef>
          </c:val>
          <c:smooth val="0"/>
          <c:extLst>
            <c:ext xmlns:c16="http://schemas.microsoft.com/office/drawing/2014/chart" uri="{C3380CC4-5D6E-409C-BE32-E72D297353CC}">
              <c16:uniqueId val="{00000004-7599-44F4-9DBB-C7B33419EE9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Sheet1!$G$2:$G$31</c:f>
              <c:numCache>
                <c:formatCode>General</c:formatCode>
                <c:ptCount val="30"/>
                <c:pt idx="0">
                  <c:v>665256</c:v>
                </c:pt>
                <c:pt idx="1">
                  <c:v>665411</c:v>
                </c:pt>
                <c:pt idx="2">
                  <c:v>665590</c:v>
                </c:pt>
                <c:pt idx="3">
                  <c:v>665816</c:v>
                </c:pt>
                <c:pt idx="4">
                  <c:v>666114</c:v>
                </c:pt>
                <c:pt idx="5">
                  <c:v>666422</c:v>
                </c:pt>
                <c:pt idx="6">
                  <c:v>666690</c:v>
                </c:pt>
                <c:pt idx="7">
                  <c:v>666868</c:v>
                </c:pt>
                <c:pt idx="8">
                  <c:v>667055</c:v>
                </c:pt>
                <c:pt idx="9">
                  <c:v>667223</c:v>
                </c:pt>
                <c:pt idx="10">
                  <c:v>667437</c:v>
                </c:pt>
                <c:pt idx="11">
                  <c:v>667536</c:v>
                </c:pt>
                <c:pt idx="12">
                  <c:v>667632</c:v>
                </c:pt>
                <c:pt idx="13">
                  <c:v>667692</c:v>
                </c:pt>
                <c:pt idx="14">
                  <c:v>667724</c:v>
                </c:pt>
                <c:pt idx="15">
                  <c:v>667762</c:v>
                </c:pt>
                <c:pt idx="16">
                  <c:v>667805</c:v>
                </c:pt>
                <c:pt idx="17">
                  <c:v>667876</c:v>
                </c:pt>
                <c:pt idx="18">
                  <c:v>667939</c:v>
                </c:pt>
                <c:pt idx="19">
                  <c:v>668006</c:v>
                </c:pt>
                <c:pt idx="20">
                  <c:v>668079</c:v>
                </c:pt>
                <c:pt idx="21">
                  <c:v>668237</c:v>
                </c:pt>
                <c:pt idx="22">
                  <c:v>668367</c:v>
                </c:pt>
                <c:pt idx="23">
                  <c:v>668514</c:v>
                </c:pt>
                <c:pt idx="24">
                  <c:v>668698</c:v>
                </c:pt>
                <c:pt idx="25">
                  <c:v>668864</c:v>
                </c:pt>
                <c:pt idx="26">
                  <c:v>668982</c:v>
                </c:pt>
                <c:pt idx="27">
                  <c:v>669214</c:v>
                </c:pt>
                <c:pt idx="28">
                  <c:v>669196</c:v>
                </c:pt>
                <c:pt idx="29">
                  <c:v>669185</c:v>
                </c:pt>
              </c:numCache>
            </c:numRef>
          </c:val>
          <c:smooth val="0"/>
          <c:extLst>
            <c:ext xmlns:c16="http://schemas.microsoft.com/office/drawing/2014/chart" uri="{C3380CC4-5D6E-409C-BE32-E72D297353CC}">
              <c16:uniqueId val="{00000005-7599-44F4-9DBB-C7B33419EE9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Sheet1!$H$2:$H$31</c:f>
              <c:numCache>
                <c:formatCode>General</c:formatCode>
                <c:ptCount val="30"/>
                <c:pt idx="0">
                  <c:v>440621</c:v>
                </c:pt>
                <c:pt idx="1">
                  <c:v>440730</c:v>
                </c:pt>
                <c:pt idx="2">
                  <c:v>440855</c:v>
                </c:pt>
                <c:pt idx="3">
                  <c:v>441017</c:v>
                </c:pt>
                <c:pt idx="4">
                  <c:v>441181</c:v>
                </c:pt>
                <c:pt idx="5">
                  <c:v>441416</c:v>
                </c:pt>
                <c:pt idx="6">
                  <c:v>441703</c:v>
                </c:pt>
                <c:pt idx="7">
                  <c:v>441941</c:v>
                </c:pt>
                <c:pt idx="8">
                  <c:v>442047</c:v>
                </c:pt>
                <c:pt idx="9">
                  <c:v>442099</c:v>
                </c:pt>
                <c:pt idx="10">
                  <c:v>442161</c:v>
                </c:pt>
                <c:pt idx="11">
                  <c:v>442334</c:v>
                </c:pt>
                <c:pt idx="12">
                  <c:v>442488</c:v>
                </c:pt>
                <c:pt idx="13">
                  <c:v>442607</c:v>
                </c:pt>
                <c:pt idx="14">
                  <c:v>442708</c:v>
                </c:pt>
                <c:pt idx="15">
                  <c:v>442802</c:v>
                </c:pt>
                <c:pt idx="16">
                  <c:v>442906</c:v>
                </c:pt>
                <c:pt idx="17">
                  <c:v>443041</c:v>
                </c:pt>
                <c:pt idx="18">
                  <c:v>443124</c:v>
                </c:pt>
                <c:pt idx="19">
                  <c:v>443169</c:v>
                </c:pt>
                <c:pt idx="20">
                  <c:v>443372</c:v>
                </c:pt>
                <c:pt idx="21">
                  <c:v>443697</c:v>
                </c:pt>
                <c:pt idx="22">
                  <c:v>444045</c:v>
                </c:pt>
                <c:pt idx="23">
                  <c:v>444397</c:v>
                </c:pt>
                <c:pt idx="24">
                  <c:v>444749</c:v>
                </c:pt>
                <c:pt idx="25">
                  <c:v>445016</c:v>
                </c:pt>
                <c:pt idx="26">
                  <c:v>445242</c:v>
                </c:pt>
                <c:pt idx="27">
                  <c:v>445455</c:v>
                </c:pt>
                <c:pt idx="28">
                  <c:v>445674</c:v>
                </c:pt>
                <c:pt idx="29">
                  <c:v>445893</c:v>
                </c:pt>
              </c:numCache>
            </c:numRef>
          </c:val>
          <c:smooth val="0"/>
          <c:extLst>
            <c:ext xmlns:c16="http://schemas.microsoft.com/office/drawing/2014/chart" uri="{C3380CC4-5D6E-409C-BE32-E72D297353CC}">
              <c16:uniqueId val="{00000006-7599-44F4-9DBB-C7B33419EE9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Sheet1!$I$2:$I$31</c:f>
              <c:numCache>
                <c:formatCode>General</c:formatCode>
                <c:ptCount val="30"/>
                <c:pt idx="0">
                  <c:v>85458</c:v>
                </c:pt>
                <c:pt idx="1">
                  <c:v>85470</c:v>
                </c:pt>
                <c:pt idx="2">
                  <c:v>85488</c:v>
                </c:pt>
                <c:pt idx="3">
                  <c:v>85546</c:v>
                </c:pt>
                <c:pt idx="4">
                  <c:v>85637</c:v>
                </c:pt>
                <c:pt idx="5">
                  <c:v>85673</c:v>
                </c:pt>
                <c:pt idx="6">
                  <c:v>85784</c:v>
                </c:pt>
                <c:pt idx="7">
                  <c:v>85819</c:v>
                </c:pt>
                <c:pt idx="8">
                  <c:v>85844</c:v>
                </c:pt>
                <c:pt idx="9">
                  <c:v>85853</c:v>
                </c:pt>
                <c:pt idx="10">
                  <c:v>85908</c:v>
                </c:pt>
                <c:pt idx="11">
                  <c:v>85934</c:v>
                </c:pt>
                <c:pt idx="12">
                  <c:v>85968</c:v>
                </c:pt>
                <c:pt idx="13">
                  <c:v>86078</c:v>
                </c:pt>
                <c:pt idx="14">
                  <c:v>86141</c:v>
                </c:pt>
                <c:pt idx="15">
                  <c:v>86187</c:v>
                </c:pt>
                <c:pt idx="16">
                  <c:v>86217</c:v>
                </c:pt>
                <c:pt idx="17">
                  <c:v>86244</c:v>
                </c:pt>
                <c:pt idx="18">
                  <c:v>86279</c:v>
                </c:pt>
                <c:pt idx="19">
                  <c:v>86329</c:v>
                </c:pt>
                <c:pt idx="20">
                  <c:v>86370</c:v>
                </c:pt>
                <c:pt idx="21">
                  <c:v>86410</c:v>
                </c:pt>
                <c:pt idx="22">
                  <c:v>86431</c:v>
                </c:pt>
                <c:pt idx="23">
                  <c:v>86452</c:v>
                </c:pt>
                <c:pt idx="24">
                  <c:v>86512</c:v>
                </c:pt>
                <c:pt idx="25">
                  <c:v>86556</c:v>
                </c:pt>
                <c:pt idx="26">
                  <c:v>86595</c:v>
                </c:pt>
                <c:pt idx="27">
                  <c:v>86625</c:v>
                </c:pt>
                <c:pt idx="28">
                  <c:v>86678</c:v>
                </c:pt>
                <c:pt idx="29">
                  <c:v>86744</c:v>
                </c:pt>
              </c:numCache>
            </c:numRef>
          </c:val>
          <c:smooth val="0"/>
          <c:extLst>
            <c:ext xmlns:c16="http://schemas.microsoft.com/office/drawing/2014/chart" uri="{C3380CC4-5D6E-409C-BE32-E72D297353CC}">
              <c16:uniqueId val="{00000007-7599-44F4-9DBB-C7B33419EE9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Sheet1!$J$2:$J$31</c:f>
              <c:numCache>
                <c:formatCode>General</c:formatCode>
                <c:ptCount val="30"/>
                <c:pt idx="0">
                  <c:v>419553</c:v>
                </c:pt>
                <c:pt idx="1">
                  <c:v>419554</c:v>
                </c:pt>
                <c:pt idx="2">
                  <c:v>419557</c:v>
                </c:pt>
                <c:pt idx="3">
                  <c:v>419568</c:v>
                </c:pt>
                <c:pt idx="4">
                  <c:v>419588</c:v>
                </c:pt>
                <c:pt idx="5">
                  <c:v>419602</c:v>
                </c:pt>
                <c:pt idx="6">
                  <c:v>419629</c:v>
                </c:pt>
                <c:pt idx="7">
                  <c:v>419631</c:v>
                </c:pt>
                <c:pt idx="8">
                  <c:v>419655</c:v>
                </c:pt>
                <c:pt idx="9">
                  <c:v>419657</c:v>
                </c:pt>
                <c:pt idx="10">
                  <c:v>419668</c:v>
                </c:pt>
                <c:pt idx="11">
                  <c:v>419705</c:v>
                </c:pt>
                <c:pt idx="12">
                  <c:v>419929</c:v>
                </c:pt>
                <c:pt idx="13">
                  <c:v>420002</c:v>
                </c:pt>
                <c:pt idx="14">
                  <c:v>420024</c:v>
                </c:pt>
                <c:pt idx="15">
                  <c:v>420033</c:v>
                </c:pt>
                <c:pt idx="16">
                  <c:v>420027</c:v>
                </c:pt>
                <c:pt idx="17">
                  <c:v>420029</c:v>
                </c:pt>
                <c:pt idx="18">
                  <c:v>420044</c:v>
                </c:pt>
                <c:pt idx="19">
                  <c:v>420092</c:v>
                </c:pt>
                <c:pt idx="20">
                  <c:v>420189</c:v>
                </c:pt>
                <c:pt idx="21">
                  <c:v>420275</c:v>
                </c:pt>
                <c:pt idx="22">
                  <c:v>420363</c:v>
                </c:pt>
                <c:pt idx="23">
                  <c:v>420423</c:v>
                </c:pt>
                <c:pt idx="24">
                  <c:v>420493</c:v>
                </c:pt>
                <c:pt idx="25">
                  <c:v>420572</c:v>
                </c:pt>
                <c:pt idx="26">
                  <c:v>420646</c:v>
                </c:pt>
                <c:pt idx="27">
                  <c:v>420714</c:v>
                </c:pt>
                <c:pt idx="28">
                  <c:v>420772</c:v>
                </c:pt>
                <c:pt idx="29">
                  <c:v>420798</c:v>
                </c:pt>
              </c:numCache>
            </c:numRef>
          </c:val>
          <c:smooth val="0"/>
          <c:extLst>
            <c:ext xmlns:c16="http://schemas.microsoft.com/office/drawing/2014/chart" uri="{C3380CC4-5D6E-409C-BE32-E72D297353CC}">
              <c16:uniqueId val="{00000008-7599-44F4-9DBB-C7B33419EE97}"/>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Sheet1!$K$2:$K$31</c:f>
              <c:numCache>
                <c:formatCode>General</c:formatCode>
                <c:ptCount val="30"/>
                <c:pt idx="0">
                  <c:v>141371</c:v>
                </c:pt>
                <c:pt idx="1">
                  <c:v>141395</c:v>
                </c:pt>
                <c:pt idx="2">
                  <c:v>141529</c:v>
                </c:pt>
                <c:pt idx="3">
                  <c:v>141733</c:v>
                </c:pt>
                <c:pt idx="4">
                  <c:v>141764</c:v>
                </c:pt>
                <c:pt idx="5">
                  <c:v>141792</c:v>
                </c:pt>
                <c:pt idx="6">
                  <c:v>141822</c:v>
                </c:pt>
                <c:pt idx="7">
                  <c:v>141850</c:v>
                </c:pt>
                <c:pt idx="8">
                  <c:v>141865</c:v>
                </c:pt>
                <c:pt idx="9">
                  <c:v>141896</c:v>
                </c:pt>
                <c:pt idx="10">
                  <c:v>141924</c:v>
                </c:pt>
                <c:pt idx="11">
                  <c:v>141951</c:v>
                </c:pt>
                <c:pt idx="12">
                  <c:v>141979</c:v>
                </c:pt>
                <c:pt idx="13">
                  <c:v>141999</c:v>
                </c:pt>
                <c:pt idx="14">
                  <c:v>142025</c:v>
                </c:pt>
                <c:pt idx="15">
                  <c:v>142047</c:v>
                </c:pt>
                <c:pt idx="16">
                  <c:v>142058</c:v>
                </c:pt>
                <c:pt idx="17">
                  <c:v>142070</c:v>
                </c:pt>
                <c:pt idx="18">
                  <c:v>142086</c:v>
                </c:pt>
                <c:pt idx="19">
                  <c:v>142127</c:v>
                </c:pt>
                <c:pt idx="20">
                  <c:v>142182</c:v>
                </c:pt>
                <c:pt idx="21">
                  <c:v>142246</c:v>
                </c:pt>
                <c:pt idx="22">
                  <c:v>142344</c:v>
                </c:pt>
                <c:pt idx="23">
                  <c:v>142428</c:v>
                </c:pt>
                <c:pt idx="24">
                  <c:v>142525</c:v>
                </c:pt>
                <c:pt idx="25">
                  <c:v>142629</c:v>
                </c:pt>
                <c:pt idx="26">
                  <c:v>142731</c:v>
                </c:pt>
                <c:pt idx="27">
                  <c:v>142796</c:v>
                </c:pt>
                <c:pt idx="28">
                  <c:v>142856</c:v>
                </c:pt>
                <c:pt idx="29">
                  <c:v>142934</c:v>
                </c:pt>
              </c:numCache>
            </c:numRef>
          </c:val>
          <c:smooth val="0"/>
          <c:extLst>
            <c:ext xmlns:c16="http://schemas.microsoft.com/office/drawing/2014/chart" uri="{C3380CC4-5D6E-409C-BE32-E72D297353CC}">
              <c16:uniqueId val="{00000009-7599-44F4-9DBB-C7B33419EE9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Sheet1!$L$2:$L$31</c:f>
              <c:numCache>
                <c:formatCode>General</c:formatCode>
                <c:ptCount val="30"/>
                <c:pt idx="0">
                  <c:v>33014</c:v>
                </c:pt>
                <c:pt idx="1">
                  <c:v>33047</c:v>
                </c:pt>
                <c:pt idx="2">
                  <c:v>33078</c:v>
                </c:pt>
                <c:pt idx="3">
                  <c:v>33133</c:v>
                </c:pt>
                <c:pt idx="4">
                  <c:v>33186</c:v>
                </c:pt>
                <c:pt idx="5">
                  <c:v>33247</c:v>
                </c:pt>
                <c:pt idx="6">
                  <c:v>33309</c:v>
                </c:pt>
                <c:pt idx="7">
                  <c:v>33368</c:v>
                </c:pt>
                <c:pt idx="8">
                  <c:v>33393</c:v>
                </c:pt>
                <c:pt idx="9">
                  <c:v>33414</c:v>
                </c:pt>
                <c:pt idx="10">
                  <c:v>33471</c:v>
                </c:pt>
                <c:pt idx="11">
                  <c:v>33520</c:v>
                </c:pt>
                <c:pt idx="12">
                  <c:v>33563</c:v>
                </c:pt>
                <c:pt idx="13">
                  <c:v>33613</c:v>
                </c:pt>
                <c:pt idx="14">
                  <c:v>33651</c:v>
                </c:pt>
                <c:pt idx="15">
                  <c:v>33681</c:v>
                </c:pt>
                <c:pt idx="16">
                  <c:v>33711</c:v>
                </c:pt>
                <c:pt idx="17">
                  <c:v>33744</c:v>
                </c:pt>
                <c:pt idx="18">
                  <c:v>33796</c:v>
                </c:pt>
                <c:pt idx="19">
                  <c:v>33843</c:v>
                </c:pt>
                <c:pt idx="20">
                  <c:v>33901</c:v>
                </c:pt>
                <c:pt idx="21">
                  <c:v>33954</c:v>
                </c:pt>
                <c:pt idx="22">
                  <c:v>33984</c:v>
                </c:pt>
                <c:pt idx="23">
                  <c:v>34014</c:v>
                </c:pt>
                <c:pt idx="24">
                  <c:v>34072</c:v>
                </c:pt>
                <c:pt idx="25">
                  <c:v>34134</c:v>
                </c:pt>
                <c:pt idx="26">
                  <c:v>34168</c:v>
                </c:pt>
                <c:pt idx="27">
                  <c:v>34201</c:v>
                </c:pt>
                <c:pt idx="28">
                  <c:v>34238</c:v>
                </c:pt>
                <c:pt idx="29">
                  <c:v>34257</c:v>
                </c:pt>
              </c:numCache>
            </c:numRef>
          </c:val>
          <c:smooth val="0"/>
          <c:extLst>
            <c:ext xmlns:c16="http://schemas.microsoft.com/office/drawing/2014/chart" uri="{C3380CC4-5D6E-409C-BE32-E72D297353CC}">
              <c16:uniqueId val="{0000000A-7599-44F4-9DBB-C7B33419EE97}"/>
            </c:ext>
          </c:extLst>
        </c:ser>
        <c:dLbls>
          <c:showLegendKey val="0"/>
          <c:showVal val="0"/>
          <c:showCatName val="0"/>
          <c:showSerName val="0"/>
          <c:showPercent val="0"/>
          <c:showBubbleSize val="0"/>
        </c:dLbls>
        <c:smooth val="0"/>
        <c:axId val="227385776"/>
        <c:axId val="227381184"/>
      </c:lineChart>
      <c:dateAx>
        <c:axId val="22738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381184"/>
        <c:crosses val="autoZero"/>
        <c:auto val="1"/>
        <c:lblOffset val="100"/>
        <c:baseTimeUnit val="days"/>
      </c:dateAx>
      <c:valAx>
        <c:axId val="22738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38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41.408299999999997</c:v>
                </c:pt>
                <c:pt idx="1">
                  <c:v>35.820900000000002</c:v>
                </c:pt>
                <c:pt idx="2">
                  <c:v>21.374400000000001</c:v>
                </c:pt>
                <c:pt idx="3">
                  <c:v>0</c:v>
                </c:pt>
                <c:pt idx="4">
                  <c:v>29.5623</c:v>
                </c:pt>
                <c:pt idx="5">
                  <c:v>47.269399999999997</c:v>
                </c:pt>
                <c:pt idx="6">
                  <c:v>4.8817000000000004</c:v>
                </c:pt>
              </c:numCache>
            </c:numRef>
          </c:val>
          <c:extLst>
            <c:ext xmlns:c16="http://schemas.microsoft.com/office/drawing/2014/chart" uri="{C3380CC4-5D6E-409C-BE32-E72D297353CC}">
              <c16:uniqueId val="{00000000-7FF5-41DD-9BE5-02903F469699}"/>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85.529300000000006</c:v>
                </c:pt>
                <c:pt idx="1">
                  <c:v>64.179100000000005</c:v>
                </c:pt>
                <c:pt idx="2">
                  <c:v>100</c:v>
                </c:pt>
                <c:pt idx="3">
                  <c:v>0</c:v>
                </c:pt>
                <c:pt idx="4">
                  <c:v>37.406700000000001</c:v>
                </c:pt>
                <c:pt idx="5">
                  <c:v>43.775700000000001</c:v>
                </c:pt>
                <c:pt idx="6">
                  <c:v>9.3989999999999991</c:v>
                </c:pt>
              </c:numCache>
            </c:numRef>
          </c:val>
          <c:extLst>
            <c:ext xmlns:c16="http://schemas.microsoft.com/office/drawing/2014/chart" uri="{C3380CC4-5D6E-409C-BE32-E72D297353CC}">
              <c16:uniqueId val="{00000001-7FF5-41DD-9BE5-02903F469699}"/>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100</c:v>
                </c:pt>
                <c:pt idx="1">
                  <c:v>34.328400000000002</c:v>
                </c:pt>
                <c:pt idx="2">
                  <c:v>41.588799999999999</c:v>
                </c:pt>
                <c:pt idx="3">
                  <c:v>0</c:v>
                </c:pt>
                <c:pt idx="4">
                  <c:v>25.093</c:v>
                </c:pt>
                <c:pt idx="5">
                  <c:v>32.9206</c:v>
                </c:pt>
                <c:pt idx="6">
                  <c:v>53.639200000000002</c:v>
                </c:pt>
              </c:numCache>
            </c:numRef>
          </c:val>
          <c:extLst>
            <c:ext xmlns:c16="http://schemas.microsoft.com/office/drawing/2014/chart" uri="{C3380CC4-5D6E-409C-BE32-E72D297353CC}">
              <c16:uniqueId val="{00000002-7FF5-41DD-9BE5-02903F469699}"/>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Sheet1!$E$2:$E$8</c:f>
              <c:numCache>
                <c:formatCode>General</c:formatCode>
                <c:ptCount val="7"/>
                <c:pt idx="0">
                  <c:v>39.8429</c:v>
                </c:pt>
                <c:pt idx="1">
                  <c:v>44.7761</c:v>
                </c:pt>
                <c:pt idx="2">
                  <c:v>32.655299999999997</c:v>
                </c:pt>
                <c:pt idx="3">
                  <c:v>100</c:v>
                </c:pt>
                <c:pt idx="4">
                  <c:v>37.640300000000003</c:v>
                </c:pt>
                <c:pt idx="5">
                  <c:v>34.636800000000001</c:v>
                </c:pt>
                <c:pt idx="6">
                  <c:v>16.787700000000001</c:v>
                </c:pt>
              </c:numCache>
            </c:numRef>
          </c:val>
          <c:extLst>
            <c:ext xmlns:c16="http://schemas.microsoft.com/office/drawing/2014/chart" uri="{C3380CC4-5D6E-409C-BE32-E72D297353CC}">
              <c16:uniqueId val="{00000003-7FF5-41DD-9BE5-02903F469699}"/>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Sheet1!$F$2:$F$8</c:f>
              <c:numCache>
                <c:formatCode>General</c:formatCode>
                <c:ptCount val="7"/>
                <c:pt idx="0">
                  <c:v>17.928999999999998</c:v>
                </c:pt>
                <c:pt idx="1">
                  <c:v>53.731299999999997</c:v>
                </c:pt>
                <c:pt idx="2">
                  <c:v>25.556000000000001</c:v>
                </c:pt>
                <c:pt idx="3">
                  <c:v>76.542500000000004</c:v>
                </c:pt>
                <c:pt idx="4">
                  <c:v>54.529200000000003</c:v>
                </c:pt>
                <c:pt idx="5">
                  <c:v>45.985300000000002</c:v>
                </c:pt>
                <c:pt idx="6">
                  <c:v>14.729699999999999</c:v>
                </c:pt>
              </c:numCache>
            </c:numRef>
          </c:val>
          <c:extLst>
            <c:ext xmlns:c16="http://schemas.microsoft.com/office/drawing/2014/chart" uri="{C3380CC4-5D6E-409C-BE32-E72D297353CC}">
              <c16:uniqueId val="{00000004-7FF5-41DD-9BE5-02903F469699}"/>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Sheet1!$G$2:$G$8</c:f>
              <c:numCache>
                <c:formatCode>General</c:formatCode>
                <c:ptCount val="7"/>
                <c:pt idx="0">
                  <c:v>54.622100000000003</c:v>
                </c:pt>
                <c:pt idx="1">
                  <c:v>26.8657</c:v>
                </c:pt>
                <c:pt idx="2">
                  <c:v>1.7596000000000001</c:v>
                </c:pt>
                <c:pt idx="3">
                  <c:v>96.330299999999994</c:v>
                </c:pt>
                <c:pt idx="4">
                  <c:v>2.4651999999999998</c:v>
                </c:pt>
                <c:pt idx="5">
                  <c:v>21.7377</c:v>
                </c:pt>
                <c:pt idx="6">
                  <c:v>15.595499999999999</c:v>
                </c:pt>
              </c:numCache>
            </c:numRef>
          </c:val>
          <c:extLst>
            <c:ext xmlns:c16="http://schemas.microsoft.com/office/drawing/2014/chart" uri="{C3380CC4-5D6E-409C-BE32-E72D297353CC}">
              <c16:uniqueId val="{00000005-7FF5-41DD-9BE5-02903F469699}"/>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Sheet1!$H$2:$H$8</c:f>
              <c:numCache>
                <c:formatCode>General</c:formatCode>
                <c:ptCount val="7"/>
                <c:pt idx="0">
                  <c:v>36.395899999999997</c:v>
                </c:pt>
                <c:pt idx="1">
                  <c:v>68.656700000000001</c:v>
                </c:pt>
                <c:pt idx="2">
                  <c:v>24.974</c:v>
                </c:pt>
                <c:pt idx="3">
                  <c:v>0</c:v>
                </c:pt>
                <c:pt idx="4">
                  <c:v>20.6067</c:v>
                </c:pt>
                <c:pt idx="5">
                  <c:v>60.033700000000003</c:v>
                </c:pt>
                <c:pt idx="6">
                  <c:v>30.3386</c:v>
                </c:pt>
              </c:numCache>
            </c:numRef>
          </c:val>
          <c:extLst>
            <c:ext xmlns:c16="http://schemas.microsoft.com/office/drawing/2014/chart" uri="{C3380CC4-5D6E-409C-BE32-E72D297353CC}">
              <c16:uniqueId val="{00000006-7FF5-41DD-9BE5-02903F469699}"/>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Sheet1!$I$2:$I$8</c:f>
              <c:numCache>
                <c:formatCode>General</c:formatCode>
                <c:ptCount val="7"/>
                <c:pt idx="0">
                  <c:v>7.0804999999999998</c:v>
                </c:pt>
                <c:pt idx="1">
                  <c:v>62.686599999999999</c:v>
                </c:pt>
                <c:pt idx="2">
                  <c:v>21.4939</c:v>
                </c:pt>
                <c:pt idx="3">
                  <c:v>0</c:v>
                </c:pt>
                <c:pt idx="4">
                  <c:v>100</c:v>
                </c:pt>
                <c:pt idx="5">
                  <c:v>66.849500000000006</c:v>
                </c:pt>
                <c:pt idx="6">
                  <c:v>38.142699999999998</c:v>
                </c:pt>
              </c:numCache>
            </c:numRef>
          </c:val>
          <c:extLst>
            <c:ext xmlns:c16="http://schemas.microsoft.com/office/drawing/2014/chart" uri="{C3380CC4-5D6E-409C-BE32-E72D297353CC}">
              <c16:uniqueId val="{00000007-7FF5-41DD-9BE5-02903F469699}"/>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Sheet1!$J$2:$J$8</c:f>
              <c:numCache>
                <c:formatCode>General</c:formatCode>
                <c:ptCount val="7"/>
                <c:pt idx="0">
                  <c:v>34.347499999999997</c:v>
                </c:pt>
                <c:pt idx="1">
                  <c:v>41.790999999999997</c:v>
                </c:pt>
                <c:pt idx="2">
                  <c:v>32.1753</c:v>
                </c:pt>
                <c:pt idx="3">
                  <c:v>0</c:v>
                </c:pt>
                <c:pt idx="4">
                  <c:v>46.008600000000001</c:v>
                </c:pt>
                <c:pt idx="5">
                  <c:v>34.060699999999997</c:v>
                </c:pt>
                <c:pt idx="6">
                  <c:v>7.5297000000000001</c:v>
                </c:pt>
              </c:numCache>
            </c:numRef>
          </c:val>
          <c:extLst>
            <c:ext xmlns:c16="http://schemas.microsoft.com/office/drawing/2014/chart" uri="{C3380CC4-5D6E-409C-BE32-E72D297353CC}">
              <c16:uniqueId val="{00000008-7FF5-41DD-9BE5-02903F469699}"/>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Sheet1!$K$2:$K$8</c:f>
              <c:numCache>
                <c:formatCode>General</c:formatCode>
                <c:ptCount val="7"/>
                <c:pt idx="0">
                  <c:v>11.667</c:v>
                </c:pt>
                <c:pt idx="1">
                  <c:v>100</c:v>
                </c:pt>
                <c:pt idx="2">
                  <c:v>7.7439999999999998</c:v>
                </c:pt>
                <c:pt idx="3">
                  <c:v>0</c:v>
                </c:pt>
                <c:pt idx="4">
                  <c:v>13.679600000000001</c:v>
                </c:pt>
                <c:pt idx="5">
                  <c:v>38.271500000000003</c:v>
                </c:pt>
                <c:pt idx="6">
                  <c:v>28.113499999999998</c:v>
                </c:pt>
              </c:numCache>
            </c:numRef>
          </c:val>
          <c:extLst>
            <c:ext xmlns:c16="http://schemas.microsoft.com/office/drawing/2014/chart" uri="{C3380CC4-5D6E-409C-BE32-E72D297353CC}">
              <c16:uniqueId val="{00000009-7FF5-41DD-9BE5-02903F469699}"/>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Sheet1!$L$2:$L$8</c:f>
              <c:numCache>
                <c:formatCode>General</c:formatCode>
                <c:ptCount val="7"/>
                <c:pt idx="0">
                  <c:v>2.7961999999999998</c:v>
                </c:pt>
                <c:pt idx="1">
                  <c:v>64.179100000000005</c:v>
                </c:pt>
                <c:pt idx="2">
                  <c:v>3.8877000000000002</c:v>
                </c:pt>
                <c:pt idx="3">
                  <c:v>0</c:v>
                </c:pt>
                <c:pt idx="4">
                  <c:v>45.269399999999997</c:v>
                </c:pt>
                <c:pt idx="5">
                  <c:v>100</c:v>
                </c:pt>
                <c:pt idx="6">
                  <c:v>100</c:v>
                </c:pt>
              </c:numCache>
            </c:numRef>
          </c:val>
          <c:extLst>
            <c:ext xmlns:c16="http://schemas.microsoft.com/office/drawing/2014/chart" uri="{C3380CC4-5D6E-409C-BE32-E72D297353CC}">
              <c16:uniqueId val="{0000000A-7FF5-41DD-9BE5-02903F469699}"/>
            </c:ext>
          </c:extLst>
        </c:ser>
        <c:dLbls>
          <c:showLegendKey val="0"/>
          <c:showVal val="0"/>
          <c:showCatName val="0"/>
          <c:showSerName val="0"/>
          <c:showPercent val="0"/>
          <c:showBubbleSize val="0"/>
        </c:dLbls>
        <c:axId val="273834872"/>
        <c:axId val="273837168"/>
      </c:radarChart>
      <c:catAx>
        <c:axId val="27383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37168"/>
        <c:crosses val="autoZero"/>
        <c:auto val="1"/>
        <c:lblAlgn val="ctr"/>
        <c:lblOffset val="100"/>
        <c:noMultiLvlLbl val="0"/>
      </c:catAx>
      <c:valAx>
        <c:axId val="27383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3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Sheet1!$B$2:$B$31</c:f>
              <c:numCache>
                <c:formatCode>General</c:formatCode>
                <c:ptCount val="30"/>
                <c:pt idx="0">
                  <c:v>33</c:v>
                </c:pt>
                <c:pt idx="1">
                  <c:v>11</c:v>
                </c:pt>
                <c:pt idx="2">
                  <c:v>40</c:v>
                </c:pt>
                <c:pt idx="3">
                  <c:v>32</c:v>
                </c:pt>
                <c:pt idx="4">
                  <c:v>12</c:v>
                </c:pt>
                <c:pt idx="5">
                  <c:v>35</c:v>
                </c:pt>
                <c:pt idx="6">
                  <c:v>33</c:v>
                </c:pt>
                <c:pt idx="7">
                  <c:v>10</c:v>
                </c:pt>
                <c:pt idx="8">
                  <c:v>20</c:v>
                </c:pt>
                <c:pt idx="9">
                  <c:v>27</c:v>
                </c:pt>
                <c:pt idx="10">
                  <c:v>48</c:v>
                </c:pt>
                <c:pt idx="11">
                  <c:v>50</c:v>
                </c:pt>
                <c:pt idx="12">
                  <c:v>47</c:v>
                </c:pt>
                <c:pt idx="13">
                  <c:v>29</c:v>
                </c:pt>
                <c:pt idx="14">
                  <c:v>17</c:v>
                </c:pt>
                <c:pt idx="15">
                  <c:v>7</c:v>
                </c:pt>
                <c:pt idx="16">
                  <c:v>30</c:v>
                </c:pt>
                <c:pt idx="17">
                  <c:v>35</c:v>
                </c:pt>
                <c:pt idx="18">
                  <c:v>39</c:v>
                </c:pt>
                <c:pt idx="19">
                  <c:v>89</c:v>
                </c:pt>
                <c:pt idx="20">
                  <c:v>42</c:v>
                </c:pt>
                <c:pt idx="21">
                  <c:v>67</c:v>
                </c:pt>
                <c:pt idx="22">
                  <c:v>62</c:v>
                </c:pt>
                <c:pt idx="23">
                  <c:v>8</c:v>
                </c:pt>
                <c:pt idx="24">
                  <c:v>6</c:v>
                </c:pt>
                <c:pt idx="25">
                  <c:v>-6</c:v>
                </c:pt>
                <c:pt idx="26">
                  <c:v>57</c:v>
                </c:pt>
                <c:pt idx="27">
                  <c:v>26</c:v>
                </c:pt>
                <c:pt idx="28">
                  <c:v>37</c:v>
                </c:pt>
                <c:pt idx="29">
                  <c:v>46</c:v>
                </c:pt>
              </c:numCache>
            </c:numRef>
          </c:val>
          <c:smooth val="0"/>
          <c:extLst>
            <c:ext xmlns:c16="http://schemas.microsoft.com/office/drawing/2014/chart" uri="{C3380CC4-5D6E-409C-BE32-E72D297353CC}">
              <c16:uniqueId val="{00000000-905D-4F1A-A7D4-CA7FFC42198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Sheet1!$C$2:$C$31</c:f>
              <c:numCache>
                <c:formatCode>General</c:formatCode>
                <c:ptCount val="30"/>
                <c:pt idx="0">
                  <c:v>99</c:v>
                </c:pt>
                <c:pt idx="1">
                  <c:v>81</c:v>
                </c:pt>
                <c:pt idx="2">
                  <c:v>50</c:v>
                </c:pt>
                <c:pt idx="3">
                  <c:v>91</c:v>
                </c:pt>
                <c:pt idx="4">
                  <c:v>88</c:v>
                </c:pt>
                <c:pt idx="5">
                  <c:v>97</c:v>
                </c:pt>
                <c:pt idx="6">
                  <c:v>104</c:v>
                </c:pt>
                <c:pt idx="7">
                  <c:v>389</c:v>
                </c:pt>
                <c:pt idx="8">
                  <c:v>486</c:v>
                </c:pt>
                <c:pt idx="9">
                  <c:v>289</c:v>
                </c:pt>
                <c:pt idx="10">
                  <c:v>405</c:v>
                </c:pt>
                <c:pt idx="11">
                  <c:v>193</c:v>
                </c:pt>
                <c:pt idx="12">
                  <c:v>172</c:v>
                </c:pt>
                <c:pt idx="13">
                  <c:v>96</c:v>
                </c:pt>
                <c:pt idx="14">
                  <c:v>54</c:v>
                </c:pt>
                <c:pt idx="15">
                  <c:v>7</c:v>
                </c:pt>
                <c:pt idx="16">
                  <c:v>66</c:v>
                </c:pt>
                <c:pt idx="17">
                  <c:v>83</c:v>
                </c:pt>
                <c:pt idx="18">
                  <c:v>121</c:v>
                </c:pt>
                <c:pt idx="19">
                  <c:v>150</c:v>
                </c:pt>
                <c:pt idx="20">
                  <c:v>58</c:v>
                </c:pt>
                <c:pt idx="21">
                  <c:v>28</c:v>
                </c:pt>
                <c:pt idx="22">
                  <c:v>16</c:v>
                </c:pt>
                <c:pt idx="23">
                  <c:v>37</c:v>
                </c:pt>
                <c:pt idx="24">
                  <c:v>97</c:v>
                </c:pt>
                <c:pt idx="25">
                  <c:v>179</c:v>
                </c:pt>
                <c:pt idx="26">
                  <c:v>129</c:v>
                </c:pt>
                <c:pt idx="27">
                  <c:v>82</c:v>
                </c:pt>
                <c:pt idx="28">
                  <c:v>96</c:v>
                </c:pt>
                <c:pt idx="29">
                  <c:v>83</c:v>
                </c:pt>
              </c:numCache>
            </c:numRef>
          </c:val>
          <c:smooth val="0"/>
          <c:extLst>
            <c:ext xmlns:c16="http://schemas.microsoft.com/office/drawing/2014/chart" uri="{C3380CC4-5D6E-409C-BE32-E72D297353CC}">
              <c16:uniqueId val="{00000001-905D-4F1A-A7D4-CA7FFC42198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Sheet1!$D$2:$D$31</c:f>
              <c:numCache>
                <c:formatCode>General</c:formatCode>
                <c:ptCount val="30"/>
                <c:pt idx="0">
                  <c:v>945</c:v>
                </c:pt>
                <c:pt idx="1">
                  <c:v>940</c:v>
                </c:pt>
                <c:pt idx="2">
                  <c:v>1067</c:v>
                </c:pt>
                <c:pt idx="3">
                  <c:v>667</c:v>
                </c:pt>
                <c:pt idx="4">
                  <c:v>993</c:v>
                </c:pt>
                <c:pt idx="5">
                  <c:v>852</c:v>
                </c:pt>
                <c:pt idx="6">
                  <c:v>770</c:v>
                </c:pt>
                <c:pt idx="7">
                  <c:v>664</c:v>
                </c:pt>
                <c:pt idx="8">
                  <c:v>742</c:v>
                </c:pt>
                <c:pt idx="9">
                  <c:v>814</c:v>
                </c:pt>
                <c:pt idx="10">
                  <c:v>939</c:v>
                </c:pt>
                <c:pt idx="11">
                  <c:v>959</c:v>
                </c:pt>
                <c:pt idx="12">
                  <c:v>871</c:v>
                </c:pt>
                <c:pt idx="13">
                  <c:v>652</c:v>
                </c:pt>
                <c:pt idx="14">
                  <c:v>628</c:v>
                </c:pt>
                <c:pt idx="15">
                  <c:v>665</c:v>
                </c:pt>
                <c:pt idx="16">
                  <c:v>749</c:v>
                </c:pt>
                <c:pt idx="17">
                  <c:v>899</c:v>
                </c:pt>
                <c:pt idx="18">
                  <c:v>1048</c:v>
                </c:pt>
                <c:pt idx="19">
                  <c:v>1033</c:v>
                </c:pt>
                <c:pt idx="20">
                  <c:v>740</c:v>
                </c:pt>
                <c:pt idx="21">
                  <c:v>764</c:v>
                </c:pt>
                <c:pt idx="22">
                  <c:v>752</c:v>
                </c:pt>
                <c:pt idx="23">
                  <c:v>934</c:v>
                </c:pt>
                <c:pt idx="24">
                  <c:v>908</c:v>
                </c:pt>
                <c:pt idx="25">
                  <c:v>933</c:v>
                </c:pt>
                <c:pt idx="26">
                  <c:v>858</c:v>
                </c:pt>
                <c:pt idx="27">
                  <c:v>897</c:v>
                </c:pt>
                <c:pt idx="28">
                  <c:v>946</c:v>
                </c:pt>
                <c:pt idx="29">
                  <c:v>1113</c:v>
                </c:pt>
              </c:numCache>
            </c:numRef>
          </c:val>
          <c:smooth val="0"/>
          <c:extLst>
            <c:ext xmlns:c16="http://schemas.microsoft.com/office/drawing/2014/chart" uri="{C3380CC4-5D6E-409C-BE32-E72D297353CC}">
              <c16:uniqueId val="{00000002-905D-4F1A-A7D4-CA7FFC42198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Sheet1!$E$2:$E$31</c:f>
              <c:numCache>
                <c:formatCode>General</c:formatCode>
                <c:ptCount val="30"/>
                <c:pt idx="0">
                  <c:v>99</c:v>
                </c:pt>
                <c:pt idx="1">
                  <c:v>57</c:v>
                </c:pt>
                <c:pt idx="2">
                  <c:v>80</c:v>
                </c:pt>
                <c:pt idx="3">
                  <c:v>107</c:v>
                </c:pt>
                <c:pt idx="4">
                  <c:v>84</c:v>
                </c:pt>
                <c:pt idx="5">
                  <c:v>101</c:v>
                </c:pt>
                <c:pt idx="6">
                  <c:v>69</c:v>
                </c:pt>
                <c:pt idx="7">
                  <c:v>88</c:v>
                </c:pt>
                <c:pt idx="8">
                  <c:v>43</c:v>
                </c:pt>
                <c:pt idx="9">
                  <c:v>40</c:v>
                </c:pt>
                <c:pt idx="10">
                  <c:v>71</c:v>
                </c:pt>
                <c:pt idx="11">
                  <c:v>92</c:v>
                </c:pt>
                <c:pt idx="12">
                  <c:v>141</c:v>
                </c:pt>
                <c:pt idx="13">
                  <c:v>127</c:v>
                </c:pt>
                <c:pt idx="14">
                  <c:v>51</c:v>
                </c:pt>
                <c:pt idx="15">
                  <c:v>14</c:v>
                </c:pt>
                <c:pt idx="16">
                  <c:v>29</c:v>
                </c:pt>
                <c:pt idx="17">
                  <c:v>65</c:v>
                </c:pt>
                <c:pt idx="18">
                  <c:v>95</c:v>
                </c:pt>
                <c:pt idx="19">
                  <c:v>222</c:v>
                </c:pt>
                <c:pt idx="20">
                  <c:v>1063</c:v>
                </c:pt>
                <c:pt idx="21">
                  <c:v>98</c:v>
                </c:pt>
                <c:pt idx="22">
                  <c:v>58</c:v>
                </c:pt>
                <c:pt idx="23">
                  <c:v>35</c:v>
                </c:pt>
                <c:pt idx="24">
                  <c:v>62</c:v>
                </c:pt>
                <c:pt idx="25">
                  <c:v>98</c:v>
                </c:pt>
                <c:pt idx="26">
                  <c:v>123</c:v>
                </c:pt>
                <c:pt idx="27">
                  <c:v>28</c:v>
                </c:pt>
                <c:pt idx="28">
                  <c:v>6</c:v>
                </c:pt>
                <c:pt idx="29">
                  <c:v>11</c:v>
                </c:pt>
              </c:numCache>
            </c:numRef>
          </c:val>
          <c:smooth val="0"/>
          <c:extLst>
            <c:ext xmlns:c16="http://schemas.microsoft.com/office/drawing/2014/chart" uri="{C3380CC4-5D6E-409C-BE32-E72D297353CC}">
              <c16:uniqueId val="{00000003-905D-4F1A-A7D4-CA7FFC42198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Sheet1!$F$2:$F$31</c:f>
              <c:numCache>
                <c:formatCode>General</c:formatCode>
                <c:ptCount val="30"/>
                <c:pt idx="0">
                  <c:v>38</c:v>
                </c:pt>
                <c:pt idx="1">
                  <c:v>40</c:v>
                </c:pt>
                <c:pt idx="2">
                  <c:v>50</c:v>
                </c:pt>
                <c:pt idx="3">
                  <c:v>46</c:v>
                </c:pt>
                <c:pt idx="4">
                  <c:v>42</c:v>
                </c:pt>
                <c:pt idx="5">
                  <c:v>83</c:v>
                </c:pt>
                <c:pt idx="6">
                  <c:v>61</c:v>
                </c:pt>
                <c:pt idx="7">
                  <c:v>56</c:v>
                </c:pt>
                <c:pt idx="8">
                  <c:v>34</c:v>
                </c:pt>
                <c:pt idx="9">
                  <c:v>42</c:v>
                </c:pt>
                <c:pt idx="10">
                  <c:v>58</c:v>
                </c:pt>
                <c:pt idx="11">
                  <c:v>29</c:v>
                </c:pt>
                <c:pt idx="12">
                  <c:v>49</c:v>
                </c:pt>
                <c:pt idx="13">
                  <c:v>84</c:v>
                </c:pt>
                <c:pt idx="14">
                  <c:v>47</c:v>
                </c:pt>
                <c:pt idx="15">
                  <c:v>53</c:v>
                </c:pt>
                <c:pt idx="16">
                  <c:v>49</c:v>
                </c:pt>
                <c:pt idx="17">
                  <c:v>43</c:v>
                </c:pt>
                <c:pt idx="18">
                  <c:v>40</c:v>
                </c:pt>
                <c:pt idx="19">
                  <c:v>60</c:v>
                </c:pt>
                <c:pt idx="20">
                  <c:v>89</c:v>
                </c:pt>
                <c:pt idx="21">
                  <c:v>46</c:v>
                </c:pt>
                <c:pt idx="22">
                  <c:v>9</c:v>
                </c:pt>
                <c:pt idx="23">
                  <c:v>11</c:v>
                </c:pt>
                <c:pt idx="24">
                  <c:v>22</c:v>
                </c:pt>
                <c:pt idx="25">
                  <c:v>38</c:v>
                </c:pt>
                <c:pt idx="26">
                  <c:v>15</c:v>
                </c:pt>
                <c:pt idx="27">
                  <c:v>41</c:v>
                </c:pt>
                <c:pt idx="28">
                  <c:v>4</c:v>
                </c:pt>
                <c:pt idx="29">
                  <c:v>8</c:v>
                </c:pt>
              </c:numCache>
            </c:numRef>
          </c:val>
          <c:smooth val="0"/>
          <c:extLst>
            <c:ext xmlns:c16="http://schemas.microsoft.com/office/drawing/2014/chart" uri="{C3380CC4-5D6E-409C-BE32-E72D297353CC}">
              <c16:uniqueId val="{00000004-905D-4F1A-A7D4-CA7FFC42198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Sheet1!$G$2:$G$31</c:f>
              <c:numCache>
                <c:formatCode>General</c:formatCode>
                <c:ptCount val="30"/>
                <c:pt idx="0">
                  <c:v>221</c:v>
                </c:pt>
                <c:pt idx="1">
                  <c:v>155</c:v>
                </c:pt>
                <c:pt idx="2">
                  <c:v>179</c:v>
                </c:pt>
                <c:pt idx="3">
                  <c:v>226</c:v>
                </c:pt>
                <c:pt idx="4">
                  <c:v>298</c:v>
                </c:pt>
                <c:pt idx="5">
                  <c:v>308</c:v>
                </c:pt>
                <c:pt idx="6">
                  <c:v>268</c:v>
                </c:pt>
                <c:pt idx="7">
                  <c:v>178</c:v>
                </c:pt>
                <c:pt idx="8">
                  <c:v>187</c:v>
                </c:pt>
                <c:pt idx="9">
                  <c:v>168</c:v>
                </c:pt>
                <c:pt idx="10">
                  <c:v>214</c:v>
                </c:pt>
                <c:pt idx="11">
                  <c:v>99</c:v>
                </c:pt>
                <c:pt idx="12">
                  <c:v>96</c:v>
                </c:pt>
                <c:pt idx="13">
                  <c:v>60</c:v>
                </c:pt>
                <c:pt idx="14">
                  <c:v>32</c:v>
                </c:pt>
                <c:pt idx="15">
                  <c:v>38</c:v>
                </c:pt>
                <c:pt idx="16">
                  <c:v>43</c:v>
                </c:pt>
                <c:pt idx="17">
                  <c:v>71</c:v>
                </c:pt>
                <c:pt idx="18">
                  <c:v>63</c:v>
                </c:pt>
                <c:pt idx="19">
                  <c:v>67</c:v>
                </c:pt>
                <c:pt idx="20">
                  <c:v>73</c:v>
                </c:pt>
                <c:pt idx="21">
                  <c:v>158</c:v>
                </c:pt>
                <c:pt idx="22">
                  <c:v>130</c:v>
                </c:pt>
                <c:pt idx="23">
                  <c:v>147</c:v>
                </c:pt>
                <c:pt idx="24">
                  <c:v>184</c:v>
                </c:pt>
                <c:pt idx="25">
                  <c:v>166</c:v>
                </c:pt>
                <c:pt idx="26">
                  <c:v>118</c:v>
                </c:pt>
                <c:pt idx="27">
                  <c:v>232</c:v>
                </c:pt>
                <c:pt idx="28">
                  <c:v>-18</c:v>
                </c:pt>
                <c:pt idx="29">
                  <c:v>-11</c:v>
                </c:pt>
              </c:numCache>
            </c:numRef>
          </c:val>
          <c:smooth val="0"/>
          <c:extLst>
            <c:ext xmlns:c16="http://schemas.microsoft.com/office/drawing/2014/chart" uri="{C3380CC4-5D6E-409C-BE32-E72D297353CC}">
              <c16:uniqueId val="{00000005-905D-4F1A-A7D4-CA7FFC42198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Sheet1!$H$2:$H$31</c:f>
              <c:numCache>
                <c:formatCode>General</c:formatCode>
                <c:ptCount val="30"/>
                <c:pt idx="0">
                  <c:v>76</c:v>
                </c:pt>
                <c:pt idx="1">
                  <c:v>109</c:v>
                </c:pt>
                <c:pt idx="2">
                  <c:v>125</c:v>
                </c:pt>
                <c:pt idx="3">
                  <c:v>162</c:v>
                </c:pt>
                <c:pt idx="4">
                  <c:v>164</c:v>
                </c:pt>
                <c:pt idx="5">
                  <c:v>235</c:v>
                </c:pt>
                <c:pt idx="6">
                  <c:v>287</c:v>
                </c:pt>
                <c:pt idx="7">
                  <c:v>238</c:v>
                </c:pt>
                <c:pt idx="8">
                  <c:v>106</c:v>
                </c:pt>
                <c:pt idx="9">
                  <c:v>52</c:v>
                </c:pt>
                <c:pt idx="10">
                  <c:v>62</c:v>
                </c:pt>
                <c:pt idx="11">
                  <c:v>173</c:v>
                </c:pt>
                <c:pt idx="12">
                  <c:v>154</c:v>
                </c:pt>
                <c:pt idx="13">
                  <c:v>119</c:v>
                </c:pt>
                <c:pt idx="14">
                  <c:v>101</c:v>
                </c:pt>
                <c:pt idx="15">
                  <c:v>94</c:v>
                </c:pt>
                <c:pt idx="16">
                  <c:v>104</c:v>
                </c:pt>
                <c:pt idx="17">
                  <c:v>135</c:v>
                </c:pt>
                <c:pt idx="18">
                  <c:v>83</c:v>
                </c:pt>
                <c:pt idx="19">
                  <c:v>45</c:v>
                </c:pt>
                <c:pt idx="20">
                  <c:v>203</c:v>
                </c:pt>
                <c:pt idx="21">
                  <c:v>325</c:v>
                </c:pt>
                <c:pt idx="22">
                  <c:v>348</c:v>
                </c:pt>
                <c:pt idx="23">
                  <c:v>352</c:v>
                </c:pt>
                <c:pt idx="24">
                  <c:v>352</c:v>
                </c:pt>
                <c:pt idx="25">
                  <c:v>267</c:v>
                </c:pt>
                <c:pt idx="26">
                  <c:v>226</c:v>
                </c:pt>
                <c:pt idx="27">
                  <c:v>213</c:v>
                </c:pt>
                <c:pt idx="28">
                  <c:v>219</c:v>
                </c:pt>
                <c:pt idx="29">
                  <c:v>219</c:v>
                </c:pt>
              </c:numCache>
            </c:numRef>
          </c:val>
          <c:smooth val="0"/>
          <c:extLst>
            <c:ext xmlns:c16="http://schemas.microsoft.com/office/drawing/2014/chart" uri="{C3380CC4-5D6E-409C-BE32-E72D297353CC}">
              <c16:uniqueId val="{00000006-905D-4F1A-A7D4-CA7FFC42198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Sheet1!$I$2:$I$31</c:f>
              <c:numCache>
                <c:formatCode>General</c:formatCode>
                <c:ptCount val="30"/>
                <c:pt idx="0">
                  <c:v>18</c:v>
                </c:pt>
                <c:pt idx="1">
                  <c:v>12</c:v>
                </c:pt>
                <c:pt idx="2">
                  <c:v>18</c:v>
                </c:pt>
                <c:pt idx="3">
                  <c:v>58</c:v>
                </c:pt>
                <c:pt idx="4">
                  <c:v>91</c:v>
                </c:pt>
                <c:pt idx="5">
                  <c:v>36</c:v>
                </c:pt>
                <c:pt idx="6">
                  <c:v>111</c:v>
                </c:pt>
                <c:pt idx="7">
                  <c:v>35</c:v>
                </c:pt>
                <c:pt idx="8">
                  <c:v>25</c:v>
                </c:pt>
                <c:pt idx="9">
                  <c:v>9</c:v>
                </c:pt>
                <c:pt idx="10">
                  <c:v>55</c:v>
                </c:pt>
                <c:pt idx="11">
                  <c:v>26</c:v>
                </c:pt>
                <c:pt idx="12">
                  <c:v>34</c:v>
                </c:pt>
                <c:pt idx="13">
                  <c:v>110</c:v>
                </c:pt>
                <c:pt idx="14">
                  <c:v>63</c:v>
                </c:pt>
                <c:pt idx="15">
                  <c:v>46</c:v>
                </c:pt>
                <c:pt idx="16">
                  <c:v>30</c:v>
                </c:pt>
                <c:pt idx="17">
                  <c:v>27</c:v>
                </c:pt>
                <c:pt idx="18">
                  <c:v>35</c:v>
                </c:pt>
                <c:pt idx="19">
                  <c:v>50</c:v>
                </c:pt>
                <c:pt idx="20">
                  <c:v>41</c:v>
                </c:pt>
                <c:pt idx="21">
                  <c:v>40</c:v>
                </c:pt>
                <c:pt idx="22">
                  <c:v>21</c:v>
                </c:pt>
                <c:pt idx="23">
                  <c:v>21</c:v>
                </c:pt>
                <c:pt idx="24">
                  <c:v>60</c:v>
                </c:pt>
                <c:pt idx="25">
                  <c:v>44</c:v>
                </c:pt>
                <c:pt idx="26">
                  <c:v>39</c:v>
                </c:pt>
                <c:pt idx="27">
                  <c:v>30</c:v>
                </c:pt>
                <c:pt idx="28">
                  <c:v>53</c:v>
                </c:pt>
                <c:pt idx="29">
                  <c:v>66</c:v>
                </c:pt>
              </c:numCache>
            </c:numRef>
          </c:val>
          <c:smooth val="0"/>
          <c:extLst>
            <c:ext xmlns:c16="http://schemas.microsoft.com/office/drawing/2014/chart" uri="{C3380CC4-5D6E-409C-BE32-E72D297353CC}">
              <c16:uniqueId val="{00000007-905D-4F1A-A7D4-CA7FFC42198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Sheet1!$J$2:$J$31</c:f>
              <c:numCache>
                <c:formatCode>General</c:formatCode>
                <c:ptCount val="30"/>
                <c:pt idx="0">
                  <c:v>19</c:v>
                </c:pt>
                <c:pt idx="1">
                  <c:v>1</c:v>
                </c:pt>
                <c:pt idx="2">
                  <c:v>3</c:v>
                </c:pt>
                <c:pt idx="3">
                  <c:v>11</c:v>
                </c:pt>
                <c:pt idx="4">
                  <c:v>20</c:v>
                </c:pt>
                <c:pt idx="5">
                  <c:v>14</c:v>
                </c:pt>
                <c:pt idx="6">
                  <c:v>27</c:v>
                </c:pt>
                <c:pt idx="7">
                  <c:v>2</c:v>
                </c:pt>
                <c:pt idx="8">
                  <c:v>24</c:v>
                </c:pt>
                <c:pt idx="9">
                  <c:v>2</c:v>
                </c:pt>
                <c:pt idx="10">
                  <c:v>11</c:v>
                </c:pt>
                <c:pt idx="11">
                  <c:v>37</c:v>
                </c:pt>
                <c:pt idx="12">
                  <c:v>224</c:v>
                </c:pt>
                <c:pt idx="13">
                  <c:v>73</c:v>
                </c:pt>
                <c:pt idx="14">
                  <c:v>22</c:v>
                </c:pt>
                <c:pt idx="15">
                  <c:v>9</c:v>
                </c:pt>
                <c:pt idx="16">
                  <c:v>-6</c:v>
                </c:pt>
                <c:pt idx="17">
                  <c:v>2</c:v>
                </c:pt>
                <c:pt idx="18">
                  <c:v>15</c:v>
                </c:pt>
                <c:pt idx="19">
                  <c:v>48</c:v>
                </c:pt>
                <c:pt idx="20">
                  <c:v>97</c:v>
                </c:pt>
                <c:pt idx="21">
                  <c:v>86</c:v>
                </c:pt>
                <c:pt idx="22">
                  <c:v>88</c:v>
                </c:pt>
                <c:pt idx="23">
                  <c:v>60</c:v>
                </c:pt>
                <c:pt idx="24">
                  <c:v>70</c:v>
                </c:pt>
                <c:pt idx="25">
                  <c:v>79</c:v>
                </c:pt>
                <c:pt idx="26">
                  <c:v>74</c:v>
                </c:pt>
                <c:pt idx="27">
                  <c:v>68</c:v>
                </c:pt>
                <c:pt idx="28">
                  <c:v>58</c:v>
                </c:pt>
                <c:pt idx="29">
                  <c:v>26</c:v>
                </c:pt>
              </c:numCache>
            </c:numRef>
          </c:val>
          <c:smooth val="0"/>
          <c:extLst>
            <c:ext xmlns:c16="http://schemas.microsoft.com/office/drawing/2014/chart" uri="{C3380CC4-5D6E-409C-BE32-E72D297353CC}">
              <c16:uniqueId val="{00000008-905D-4F1A-A7D4-CA7FFC42198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Sheet1!$K$2:$K$31</c:f>
              <c:numCache>
                <c:formatCode>General</c:formatCode>
                <c:ptCount val="30"/>
                <c:pt idx="0">
                  <c:v>27</c:v>
                </c:pt>
                <c:pt idx="1">
                  <c:v>24</c:v>
                </c:pt>
                <c:pt idx="2">
                  <c:v>134</c:v>
                </c:pt>
                <c:pt idx="3">
                  <c:v>204</c:v>
                </c:pt>
                <c:pt idx="4">
                  <c:v>31</c:v>
                </c:pt>
                <c:pt idx="5">
                  <c:v>28</c:v>
                </c:pt>
                <c:pt idx="6">
                  <c:v>30</c:v>
                </c:pt>
                <c:pt idx="7">
                  <c:v>28</c:v>
                </c:pt>
                <c:pt idx="8">
                  <c:v>15</c:v>
                </c:pt>
                <c:pt idx="9">
                  <c:v>31</c:v>
                </c:pt>
                <c:pt idx="10">
                  <c:v>28</c:v>
                </c:pt>
                <c:pt idx="11">
                  <c:v>27</c:v>
                </c:pt>
                <c:pt idx="12">
                  <c:v>28</c:v>
                </c:pt>
                <c:pt idx="13">
                  <c:v>20</c:v>
                </c:pt>
                <c:pt idx="14">
                  <c:v>26</c:v>
                </c:pt>
                <c:pt idx="15">
                  <c:v>22</c:v>
                </c:pt>
                <c:pt idx="16">
                  <c:v>11</c:v>
                </c:pt>
                <c:pt idx="17">
                  <c:v>12</c:v>
                </c:pt>
                <c:pt idx="18">
                  <c:v>16</c:v>
                </c:pt>
                <c:pt idx="19">
                  <c:v>41</c:v>
                </c:pt>
                <c:pt idx="20">
                  <c:v>55</c:v>
                </c:pt>
                <c:pt idx="21">
                  <c:v>64</c:v>
                </c:pt>
                <c:pt idx="22">
                  <c:v>98</c:v>
                </c:pt>
                <c:pt idx="23">
                  <c:v>84</c:v>
                </c:pt>
                <c:pt idx="24">
                  <c:v>97</c:v>
                </c:pt>
                <c:pt idx="25">
                  <c:v>104</c:v>
                </c:pt>
                <c:pt idx="26">
                  <c:v>102</c:v>
                </c:pt>
                <c:pt idx="27">
                  <c:v>65</c:v>
                </c:pt>
                <c:pt idx="28">
                  <c:v>60</c:v>
                </c:pt>
                <c:pt idx="29">
                  <c:v>78</c:v>
                </c:pt>
              </c:numCache>
            </c:numRef>
          </c:val>
          <c:smooth val="0"/>
          <c:extLst>
            <c:ext xmlns:c16="http://schemas.microsoft.com/office/drawing/2014/chart" uri="{C3380CC4-5D6E-409C-BE32-E72D297353CC}">
              <c16:uniqueId val="{00000009-905D-4F1A-A7D4-CA7FFC42198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Sheet1!$L$2:$L$31</c:f>
              <c:numCache>
                <c:formatCode>General</c:formatCode>
                <c:ptCount val="30"/>
                <c:pt idx="0">
                  <c:v>75</c:v>
                </c:pt>
                <c:pt idx="1">
                  <c:v>33</c:v>
                </c:pt>
                <c:pt idx="2">
                  <c:v>31</c:v>
                </c:pt>
                <c:pt idx="3">
                  <c:v>55</c:v>
                </c:pt>
                <c:pt idx="4">
                  <c:v>53</c:v>
                </c:pt>
                <c:pt idx="5">
                  <c:v>61</c:v>
                </c:pt>
                <c:pt idx="6">
                  <c:v>62</c:v>
                </c:pt>
                <c:pt idx="7">
                  <c:v>59</c:v>
                </c:pt>
                <c:pt idx="8">
                  <c:v>25</c:v>
                </c:pt>
                <c:pt idx="9">
                  <c:v>21</c:v>
                </c:pt>
                <c:pt idx="10">
                  <c:v>57</c:v>
                </c:pt>
                <c:pt idx="11">
                  <c:v>49</c:v>
                </c:pt>
                <c:pt idx="12">
                  <c:v>43</c:v>
                </c:pt>
                <c:pt idx="13">
                  <c:v>50</c:v>
                </c:pt>
                <c:pt idx="14">
                  <c:v>38</c:v>
                </c:pt>
                <c:pt idx="15">
                  <c:v>30</c:v>
                </c:pt>
                <c:pt idx="16">
                  <c:v>30</c:v>
                </c:pt>
                <c:pt idx="17">
                  <c:v>33</c:v>
                </c:pt>
                <c:pt idx="18">
                  <c:v>52</c:v>
                </c:pt>
                <c:pt idx="19">
                  <c:v>47</c:v>
                </c:pt>
                <c:pt idx="20">
                  <c:v>58</c:v>
                </c:pt>
                <c:pt idx="21">
                  <c:v>53</c:v>
                </c:pt>
                <c:pt idx="22">
                  <c:v>30</c:v>
                </c:pt>
                <c:pt idx="23">
                  <c:v>30</c:v>
                </c:pt>
                <c:pt idx="24">
                  <c:v>58</c:v>
                </c:pt>
                <c:pt idx="25">
                  <c:v>62</c:v>
                </c:pt>
                <c:pt idx="26">
                  <c:v>34</c:v>
                </c:pt>
                <c:pt idx="27">
                  <c:v>33</c:v>
                </c:pt>
                <c:pt idx="28">
                  <c:v>37</c:v>
                </c:pt>
                <c:pt idx="29">
                  <c:v>19</c:v>
                </c:pt>
              </c:numCache>
            </c:numRef>
          </c:val>
          <c:smooth val="0"/>
          <c:extLst>
            <c:ext xmlns:c16="http://schemas.microsoft.com/office/drawing/2014/chart" uri="{C3380CC4-5D6E-409C-BE32-E72D297353CC}">
              <c16:uniqueId val="{0000000A-905D-4F1A-A7D4-CA7FFC421986}"/>
            </c:ext>
          </c:extLst>
        </c:ser>
        <c:dLbls>
          <c:showLegendKey val="0"/>
          <c:showVal val="0"/>
          <c:showCatName val="0"/>
          <c:showSerName val="0"/>
          <c:showPercent val="0"/>
          <c:showBubbleSize val="0"/>
        </c:dLbls>
        <c:smooth val="0"/>
        <c:axId val="273830608"/>
        <c:axId val="273822736"/>
      </c:lineChart>
      <c:dateAx>
        <c:axId val="27383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22736"/>
        <c:crosses val="autoZero"/>
        <c:auto val="1"/>
        <c:lblOffset val="100"/>
        <c:baseTimeUnit val="days"/>
      </c:dateAx>
      <c:valAx>
        <c:axId val="27382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3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24</c:v>
                </c:pt>
                <c:pt idx="2">
                  <c:v>57</c:v>
                </c:pt>
                <c:pt idx="3">
                  <c:v>33</c:v>
                </c:pt>
                <c:pt idx="4">
                  <c:v>33</c:v>
                </c:pt>
                <c:pt idx="5">
                  <c:v>29</c:v>
                </c:pt>
                <c:pt idx="6">
                  <c:v>26</c:v>
                </c:pt>
              </c:numCache>
            </c:numRef>
          </c:val>
          <c:extLst>
            <c:ext xmlns:c16="http://schemas.microsoft.com/office/drawing/2014/chart" uri="{C3380CC4-5D6E-409C-BE32-E72D297353CC}">
              <c16:uniqueId val="{00000000-39C5-426D-9DD4-153A90B0E6A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169</c:v>
                </c:pt>
                <c:pt idx="1">
                  <c:v>145</c:v>
                </c:pt>
                <c:pt idx="2">
                  <c:v>137</c:v>
                </c:pt>
                <c:pt idx="3">
                  <c:v>85</c:v>
                </c:pt>
                <c:pt idx="4">
                  <c:v>133</c:v>
                </c:pt>
                <c:pt idx="5">
                  <c:v>135</c:v>
                </c:pt>
                <c:pt idx="6">
                  <c:v>111</c:v>
                </c:pt>
              </c:numCache>
            </c:numRef>
          </c:val>
          <c:extLst>
            <c:ext xmlns:c16="http://schemas.microsoft.com/office/drawing/2014/chart" uri="{C3380CC4-5D6E-409C-BE32-E72D297353CC}">
              <c16:uniqueId val="{00000001-39C5-426D-9DD4-153A90B0E6A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853</c:v>
                </c:pt>
                <c:pt idx="1">
                  <c:v>983</c:v>
                </c:pt>
                <c:pt idx="2">
                  <c:v>904</c:v>
                </c:pt>
                <c:pt idx="3">
                  <c:v>765</c:v>
                </c:pt>
                <c:pt idx="4">
                  <c:v>789</c:v>
                </c:pt>
                <c:pt idx="5">
                  <c:v>842</c:v>
                </c:pt>
                <c:pt idx="6">
                  <c:v>891</c:v>
                </c:pt>
              </c:numCache>
            </c:numRef>
          </c:val>
          <c:extLst>
            <c:ext xmlns:c16="http://schemas.microsoft.com/office/drawing/2014/chart" uri="{C3380CC4-5D6E-409C-BE32-E72D297353CC}">
              <c16:uniqueId val="{00000002-39C5-426D-9DD4-153A90B0E6A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c:v>
                </c:pt>
                <c:pt idx="1">
                  <c:v>92</c:v>
                </c:pt>
                <c:pt idx="2">
                  <c:v>147</c:v>
                </c:pt>
                <c:pt idx="3">
                  <c:v>322</c:v>
                </c:pt>
                <c:pt idx="4">
                  <c:v>68</c:v>
                </c:pt>
                <c:pt idx="5">
                  <c:v>37</c:v>
                </c:pt>
                <c:pt idx="6">
                  <c:v>46</c:v>
                </c:pt>
              </c:numCache>
            </c:numRef>
          </c:val>
          <c:extLst>
            <c:ext xmlns:c16="http://schemas.microsoft.com/office/drawing/2014/chart" uri="{C3380CC4-5D6E-409C-BE32-E72D297353CC}">
              <c16:uniqueId val="{00000003-39C5-426D-9DD4-153A90B0E6A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42</c:v>
                </c:pt>
                <c:pt idx="1">
                  <c:v>37</c:v>
                </c:pt>
                <c:pt idx="2">
                  <c:v>52</c:v>
                </c:pt>
                <c:pt idx="3">
                  <c:v>69</c:v>
                </c:pt>
                <c:pt idx="4">
                  <c:v>38</c:v>
                </c:pt>
                <c:pt idx="5">
                  <c:v>29</c:v>
                </c:pt>
                <c:pt idx="6">
                  <c:v>38</c:v>
                </c:pt>
              </c:numCache>
            </c:numRef>
          </c:val>
          <c:extLst>
            <c:ext xmlns:c16="http://schemas.microsoft.com/office/drawing/2014/chart" uri="{C3380CC4-5D6E-409C-BE32-E72D297353CC}">
              <c16:uniqueId val="{00000004-39C5-426D-9DD4-153A90B0E6A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174</c:v>
                </c:pt>
                <c:pt idx="1">
                  <c:v>157</c:v>
                </c:pt>
                <c:pt idx="2">
                  <c:v>147</c:v>
                </c:pt>
                <c:pt idx="3">
                  <c:v>158</c:v>
                </c:pt>
                <c:pt idx="4">
                  <c:v>114</c:v>
                </c:pt>
                <c:pt idx="5">
                  <c:v>100</c:v>
                </c:pt>
                <c:pt idx="6">
                  <c:v>134</c:v>
                </c:pt>
              </c:numCache>
            </c:numRef>
          </c:val>
          <c:extLst>
            <c:ext xmlns:c16="http://schemas.microsoft.com/office/drawing/2014/chart" uri="{C3380CC4-5D6E-409C-BE32-E72D297353CC}">
              <c16:uniqueId val="{00000005-39C5-426D-9DD4-153A90B0E6A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178</c:v>
                </c:pt>
                <c:pt idx="1">
                  <c:v>172</c:v>
                </c:pt>
                <c:pt idx="2">
                  <c:v>165</c:v>
                </c:pt>
                <c:pt idx="3">
                  <c:v>206</c:v>
                </c:pt>
                <c:pt idx="4">
                  <c:v>192</c:v>
                </c:pt>
                <c:pt idx="5">
                  <c:v>175</c:v>
                </c:pt>
                <c:pt idx="6">
                  <c:v>158</c:v>
                </c:pt>
              </c:numCache>
            </c:numRef>
          </c:val>
          <c:extLst>
            <c:ext xmlns:c16="http://schemas.microsoft.com/office/drawing/2014/chart" uri="{C3380CC4-5D6E-409C-BE32-E72D297353CC}">
              <c16:uniqueId val="{00000006-39C5-426D-9DD4-153A90B0E6A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50</c:v>
                </c:pt>
                <c:pt idx="1">
                  <c:v>49</c:v>
                </c:pt>
                <c:pt idx="2">
                  <c:v>40</c:v>
                </c:pt>
                <c:pt idx="3">
                  <c:v>73</c:v>
                </c:pt>
                <c:pt idx="4">
                  <c:v>42</c:v>
                </c:pt>
                <c:pt idx="5">
                  <c:v>34</c:v>
                </c:pt>
                <c:pt idx="6">
                  <c:v>20</c:v>
                </c:pt>
              </c:numCache>
            </c:numRef>
          </c:val>
          <c:extLst>
            <c:ext xmlns:c16="http://schemas.microsoft.com/office/drawing/2014/chart" uri="{C3380CC4-5D6E-409C-BE32-E72D297353CC}">
              <c16:uniqueId val="{00000007-39C5-426D-9DD4-153A90B0E6A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24</c:v>
                </c:pt>
                <c:pt idx="1">
                  <c:v>38</c:v>
                </c:pt>
                <c:pt idx="2">
                  <c:v>90</c:v>
                </c:pt>
                <c:pt idx="3">
                  <c:v>66</c:v>
                </c:pt>
                <c:pt idx="4">
                  <c:v>37</c:v>
                </c:pt>
                <c:pt idx="5">
                  <c:v>30</c:v>
                </c:pt>
                <c:pt idx="6">
                  <c:v>15</c:v>
                </c:pt>
              </c:numCache>
            </c:numRef>
          </c:val>
          <c:extLst>
            <c:ext xmlns:c16="http://schemas.microsoft.com/office/drawing/2014/chart" uri="{C3380CC4-5D6E-409C-BE32-E72D297353CC}">
              <c16:uniqueId val="{00000008-39C5-426D-9DD4-153A90B0E6A7}"/>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85</c:v>
                </c:pt>
                <c:pt idx="1">
                  <c:v>45</c:v>
                </c:pt>
                <c:pt idx="2">
                  <c:v>50</c:v>
                </c:pt>
                <c:pt idx="3">
                  <c:v>43</c:v>
                </c:pt>
                <c:pt idx="4">
                  <c:v>41</c:v>
                </c:pt>
                <c:pt idx="5">
                  <c:v>47</c:v>
                </c:pt>
                <c:pt idx="6">
                  <c:v>65</c:v>
                </c:pt>
              </c:numCache>
            </c:numRef>
          </c:val>
          <c:extLst>
            <c:ext xmlns:c16="http://schemas.microsoft.com/office/drawing/2014/chart" uri="{C3380CC4-5D6E-409C-BE32-E72D297353CC}">
              <c16:uniqueId val="{00000009-39C5-426D-9DD4-153A90B0E6A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51</c:v>
                </c:pt>
                <c:pt idx="1">
                  <c:v>54</c:v>
                </c:pt>
                <c:pt idx="2">
                  <c:v>46</c:v>
                </c:pt>
                <c:pt idx="3">
                  <c:v>51</c:v>
                </c:pt>
                <c:pt idx="4">
                  <c:v>52</c:v>
                </c:pt>
                <c:pt idx="5">
                  <c:v>27</c:v>
                </c:pt>
                <c:pt idx="6">
                  <c:v>28</c:v>
                </c:pt>
              </c:numCache>
            </c:numRef>
          </c:val>
          <c:extLst>
            <c:ext xmlns:c16="http://schemas.microsoft.com/office/drawing/2014/chart" uri="{C3380CC4-5D6E-409C-BE32-E72D297353CC}">
              <c16:uniqueId val="{0000000A-39C5-426D-9DD4-153A90B0E6A7}"/>
            </c:ext>
          </c:extLst>
        </c:ser>
        <c:dLbls>
          <c:showLegendKey val="0"/>
          <c:showVal val="0"/>
          <c:showCatName val="0"/>
          <c:showSerName val="0"/>
          <c:showPercent val="0"/>
          <c:showBubbleSize val="0"/>
        </c:dLbls>
        <c:gapWidth val="219"/>
        <c:overlap val="-27"/>
        <c:axId val="273830936"/>
        <c:axId val="273825032"/>
      </c:barChart>
      <c:catAx>
        <c:axId val="27383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25032"/>
        <c:crosses val="autoZero"/>
        <c:auto val="1"/>
        <c:lblAlgn val="ctr"/>
        <c:lblOffset val="100"/>
        <c:noMultiLvlLbl val="0"/>
      </c:catAx>
      <c:valAx>
        <c:axId val="27382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3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Sheet1!$B$2:$B$31</c:f>
              <c:numCache>
                <c:formatCode>General</c:formatCode>
                <c:ptCount val="30"/>
                <c:pt idx="0">
                  <c:v>1</c:v>
                </c:pt>
                <c:pt idx="1">
                  <c:v>1</c:v>
                </c:pt>
                <c:pt idx="2">
                  <c:v>1</c:v>
                </c:pt>
                <c:pt idx="3">
                  <c:v>1</c:v>
                </c:pt>
                <c:pt idx="4">
                  <c:v>1</c:v>
                </c:pt>
                <c:pt idx="5">
                  <c:v>1</c:v>
                </c:pt>
                <c:pt idx="6">
                  <c:v>1</c:v>
                </c:pt>
                <c:pt idx="7">
                  <c:v>3</c:v>
                </c:pt>
                <c:pt idx="8">
                  <c:v>1</c:v>
                </c:pt>
                <c:pt idx="9">
                  <c:v>1</c:v>
                </c:pt>
                <c:pt idx="10">
                  <c:v>0</c:v>
                </c:pt>
                <c:pt idx="11">
                  <c:v>2</c:v>
                </c:pt>
                <c:pt idx="12">
                  <c:v>1</c:v>
                </c:pt>
                <c:pt idx="13">
                  <c:v>1</c:v>
                </c:pt>
                <c:pt idx="14">
                  <c:v>0</c:v>
                </c:pt>
                <c:pt idx="15">
                  <c:v>0</c:v>
                </c:pt>
                <c:pt idx="16">
                  <c:v>1</c:v>
                </c:pt>
                <c:pt idx="17">
                  <c:v>0</c:v>
                </c:pt>
                <c:pt idx="18">
                  <c:v>0</c:v>
                </c:pt>
                <c:pt idx="19">
                  <c:v>1</c:v>
                </c:pt>
                <c:pt idx="20">
                  <c:v>1</c:v>
                </c:pt>
                <c:pt idx="21">
                  <c:v>0</c:v>
                </c:pt>
                <c:pt idx="22">
                  <c:v>0</c:v>
                </c:pt>
                <c:pt idx="23">
                  <c:v>0</c:v>
                </c:pt>
                <c:pt idx="24">
                  <c:v>1</c:v>
                </c:pt>
                <c:pt idx="25">
                  <c:v>1</c:v>
                </c:pt>
                <c:pt idx="26">
                  <c:v>1</c:v>
                </c:pt>
                <c:pt idx="27">
                  <c:v>1</c:v>
                </c:pt>
                <c:pt idx="28">
                  <c:v>1</c:v>
                </c:pt>
                <c:pt idx="29">
                  <c:v>0</c:v>
                </c:pt>
              </c:numCache>
            </c:numRef>
          </c:val>
          <c:smooth val="0"/>
          <c:extLst>
            <c:ext xmlns:c16="http://schemas.microsoft.com/office/drawing/2014/chart" uri="{C3380CC4-5D6E-409C-BE32-E72D297353CC}">
              <c16:uniqueId val="{00000000-93D7-4435-9AB9-26946AC66E6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Sheet1!$C$2:$C$31</c:f>
              <c:numCache>
                <c:formatCode>General</c:formatCode>
                <c:ptCount val="30"/>
                <c:pt idx="0">
                  <c:v>2</c:v>
                </c:pt>
                <c:pt idx="1">
                  <c:v>0</c:v>
                </c:pt>
                <c:pt idx="2">
                  <c:v>1</c:v>
                </c:pt>
                <c:pt idx="3">
                  <c:v>1</c:v>
                </c:pt>
                <c:pt idx="4">
                  <c:v>2</c:v>
                </c:pt>
                <c:pt idx="5">
                  <c:v>2</c:v>
                </c:pt>
                <c:pt idx="6">
                  <c:v>4</c:v>
                </c:pt>
                <c:pt idx="7">
                  <c:v>2</c:v>
                </c:pt>
                <c:pt idx="8">
                  <c:v>0</c:v>
                </c:pt>
                <c:pt idx="9">
                  <c:v>0</c:v>
                </c:pt>
                <c:pt idx="10">
                  <c:v>1</c:v>
                </c:pt>
                <c:pt idx="11">
                  <c:v>1</c:v>
                </c:pt>
                <c:pt idx="12">
                  <c:v>3</c:v>
                </c:pt>
                <c:pt idx="13">
                  <c:v>1</c:v>
                </c:pt>
                <c:pt idx="14">
                  <c:v>2</c:v>
                </c:pt>
                <c:pt idx="15">
                  <c:v>0</c:v>
                </c:pt>
                <c:pt idx="16">
                  <c:v>0</c:v>
                </c:pt>
                <c:pt idx="17">
                  <c:v>1</c:v>
                </c:pt>
                <c:pt idx="18">
                  <c:v>1</c:v>
                </c:pt>
                <c:pt idx="19">
                  <c:v>6</c:v>
                </c:pt>
                <c:pt idx="20">
                  <c:v>2</c:v>
                </c:pt>
                <c:pt idx="21">
                  <c:v>2</c:v>
                </c:pt>
                <c:pt idx="22">
                  <c:v>0</c:v>
                </c:pt>
                <c:pt idx="23">
                  <c:v>0</c:v>
                </c:pt>
                <c:pt idx="24">
                  <c:v>1</c:v>
                </c:pt>
                <c:pt idx="25">
                  <c:v>3</c:v>
                </c:pt>
                <c:pt idx="26">
                  <c:v>1</c:v>
                </c:pt>
                <c:pt idx="27">
                  <c:v>2</c:v>
                </c:pt>
                <c:pt idx="28">
                  <c:v>2</c:v>
                </c:pt>
                <c:pt idx="29">
                  <c:v>0</c:v>
                </c:pt>
              </c:numCache>
            </c:numRef>
          </c:val>
          <c:smooth val="0"/>
          <c:extLst>
            <c:ext xmlns:c16="http://schemas.microsoft.com/office/drawing/2014/chart" uri="{C3380CC4-5D6E-409C-BE32-E72D297353CC}">
              <c16:uniqueId val="{00000001-93D7-4435-9AB9-26946AC66E6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Sheet1!$D$2:$D$31</c:f>
              <c:numCache>
                <c:formatCode>General</c:formatCode>
                <c:ptCount val="30"/>
                <c:pt idx="0">
                  <c:v>0</c:v>
                </c:pt>
                <c:pt idx="1">
                  <c:v>0</c:v>
                </c:pt>
                <c:pt idx="2">
                  <c:v>0</c:v>
                </c:pt>
                <c:pt idx="3">
                  <c:v>3</c:v>
                </c:pt>
                <c:pt idx="4">
                  <c:v>1</c:v>
                </c:pt>
                <c:pt idx="5">
                  <c:v>2</c:v>
                </c:pt>
                <c:pt idx="6">
                  <c:v>0</c:v>
                </c:pt>
                <c:pt idx="7">
                  <c:v>0</c:v>
                </c:pt>
                <c:pt idx="8">
                  <c:v>0</c:v>
                </c:pt>
                <c:pt idx="9">
                  <c:v>0</c:v>
                </c:pt>
                <c:pt idx="10">
                  <c:v>0</c:v>
                </c:pt>
                <c:pt idx="11">
                  <c:v>4</c:v>
                </c:pt>
                <c:pt idx="12">
                  <c:v>1</c:v>
                </c:pt>
                <c:pt idx="13">
                  <c:v>0</c:v>
                </c:pt>
                <c:pt idx="14">
                  <c:v>1</c:v>
                </c:pt>
                <c:pt idx="15">
                  <c:v>1</c:v>
                </c:pt>
                <c:pt idx="16">
                  <c:v>1</c:v>
                </c:pt>
                <c:pt idx="17">
                  <c:v>0</c:v>
                </c:pt>
                <c:pt idx="18">
                  <c:v>2</c:v>
                </c:pt>
                <c:pt idx="19">
                  <c:v>1</c:v>
                </c:pt>
                <c:pt idx="20">
                  <c:v>0</c:v>
                </c:pt>
                <c:pt idx="21">
                  <c:v>1</c:v>
                </c:pt>
                <c:pt idx="22">
                  <c:v>0</c:v>
                </c:pt>
                <c:pt idx="23">
                  <c:v>1</c:v>
                </c:pt>
                <c:pt idx="24">
                  <c:v>0</c:v>
                </c:pt>
                <c:pt idx="25">
                  <c:v>0</c:v>
                </c:pt>
                <c:pt idx="26">
                  <c:v>3</c:v>
                </c:pt>
                <c:pt idx="27">
                  <c:v>0</c:v>
                </c:pt>
                <c:pt idx="28">
                  <c:v>1</c:v>
                </c:pt>
                <c:pt idx="29">
                  <c:v>0</c:v>
                </c:pt>
              </c:numCache>
            </c:numRef>
          </c:val>
          <c:smooth val="0"/>
          <c:extLst>
            <c:ext xmlns:c16="http://schemas.microsoft.com/office/drawing/2014/chart" uri="{C3380CC4-5D6E-409C-BE32-E72D297353CC}">
              <c16:uniqueId val="{00000002-93D7-4435-9AB9-26946AC66E6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Sheet1!$E$2:$E$31</c:f>
              <c:numCache>
                <c:formatCode>General</c:formatCode>
                <c:ptCount val="30"/>
                <c:pt idx="0">
                  <c:v>2</c:v>
                </c:pt>
                <c:pt idx="1">
                  <c:v>0</c:v>
                </c:pt>
                <c:pt idx="2">
                  <c:v>1</c:v>
                </c:pt>
                <c:pt idx="3">
                  <c:v>1</c:v>
                </c:pt>
                <c:pt idx="4">
                  <c:v>1</c:v>
                </c:pt>
                <c:pt idx="5">
                  <c:v>0</c:v>
                </c:pt>
                <c:pt idx="6">
                  <c:v>1</c:v>
                </c:pt>
                <c:pt idx="7">
                  <c:v>1</c:v>
                </c:pt>
                <c:pt idx="8">
                  <c:v>1</c:v>
                </c:pt>
                <c:pt idx="9">
                  <c:v>0</c:v>
                </c:pt>
                <c:pt idx="10">
                  <c:v>0</c:v>
                </c:pt>
                <c:pt idx="11">
                  <c:v>2</c:v>
                </c:pt>
                <c:pt idx="12">
                  <c:v>1</c:v>
                </c:pt>
                <c:pt idx="13">
                  <c:v>2</c:v>
                </c:pt>
                <c:pt idx="14">
                  <c:v>2</c:v>
                </c:pt>
                <c:pt idx="15">
                  <c:v>0</c:v>
                </c:pt>
                <c:pt idx="16">
                  <c:v>0</c:v>
                </c:pt>
                <c:pt idx="17">
                  <c:v>0</c:v>
                </c:pt>
                <c:pt idx="18">
                  <c:v>0</c:v>
                </c:pt>
                <c:pt idx="19">
                  <c:v>4</c:v>
                </c:pt>
                <c:pt idx="20">
                  <c:v>1</c:v>
                </c:pt>
                <c:pt idx="21">
                  <c:v>2</c:v>
                </c:pt>
                <c:pt idx="22">
                  <c:v>2</c:v>
                </c:pt>
                <c:pt idx="23">
                  <c:v>0</c:v>
                </c:pt>
                <c:pt idx="24">
                  <c:v>1</c:v>
                </c:pt>
                <c:pt idx="25">
                  <c:v>1</c:v>
                </c:pt>
                <c:pt idx="26">
                  <c:v>2</c:v>
                </c:pt>
                <c:pt idx="27">
                  <c:v>2</c:v>
                </c:pt>
                <c:pt idx="28">
                  <c:v>0</c:v>
                </c:pt>
                <c:pt idx="29">
                  <c:v>0</c:v>
                </c:pt>
              </c:numCache>
            </c:numRef>
          </c:val>
          <c:smooth val="0"/>
          <c:extLst>
            <c:ext xmlns:c16="http://schemas.microsoft.com/office/drawing/2014/chart" uri="{C3380CC4-5D6E-409C-BE32-E72D297353CC}">
              <c16:uniqueId val="{00000003-93D7-4435-9AB9-26946AC66E6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Sheet1!$F$2:$F$31</c:f>
              <c:numCache>
                <c:formatCode>General</c:formatCode>
                <c:ptCount val="30"/>
                <c:pt idx="0">
                  <c:v>2</c:v>
                </c:pt>
                <c:pt idx="1">
                  <c:v>0</c:v>
                </c:pt>
                <c:pt idx="2">
                  <c:v>0</c:v>
                </c:pt>
                <c:pt idx="3">
                  <c:v>2</c:v>
                </c:pt>
                <c:pt idx="4">
                  <c:v>1</c:v>
                </c:pt>
                <c:pt idx="5">
                  <c:v>1</c:v>
                </c:pt>
                <c:pt idx="6">
                  <c:v>1</c:v>
                </c:pt>
                <c:pt idx="7">
                  <c:v>3</c:v>
                </c:pt>
                <c:pt idx="8">
                  <c:v>0</c:v>
                </c:pt>
                <c:pt idx="9">
                  <c:v>0</c:v>
                </c:pt>
                <c:pt idx="10">
                  <c:v>1</c:v>
                </c:pt>
                <c:pt idx="11">
                  <c:v>1</c:v>
                </c:pt>
                <c:pt idx="12">
                  <c:v>2</c:v>
                </c:pt>
                <c:pt idx="13">
                  <c:v>1</c:v>
                </c:pt>
                <c:pt idx="14">
                  <c:v>3</c:v>
                </c:pt>
                <c:pt idx="15">
                  <c:v>0</c:v>
                </c:pt>
                <c:pt idx="16">
                  <c:v>0</c:v>
                </c:pt>
                <c:pt idx="17">
                  <c:v>0</c:v>
                </c:pt>
                <c:pt idx="18">
                  <c:v>3</c:v>
                </c:pt>
                <c:pt idx="19">
                  <c:v>2</c:v>
                </c:pt>
                <c:pt idx="20">
                  <c:v>2</c:v>
                </c:pt>
                <c:pt idx="21">
                  <c:v>2</c:v>
                </c:pt>
                <c:pt idx="22">
                  <c:v>0</c:v>
                </c:pt>
                <c:pt idx="23">
                  <c:v>0</c:v>
                </c:pt>
                <c:pt idx="24">
                  <c:v>2</c:v>
                </c:pt>
                <c:pt idx="25">
                  <c:v>1</c:v>
                </c:pt>
                <c:pt idx="26">
                  <c:v>2</c:v>
                </c:pt>
                <c:pt idx="27">
                  <c:v>2</c:v>
                </c:pt>
                <c:pt idx="28">
                  <c:v>2</c:v>
                </c:pt>
                <c:pt idx="29">
                  <c:v>0</c:v>
                </c:pt>
              </c:numCache>
            </c:numRef>
          </c:val>
          <c:smooth val="0"/>
          <c:extLst>
            <c:ext xmlns:c16="http://schemas.microsoft.com/office/drawing/2014/chart" uri="{C3380CC4-5D6E-409C-BE32-E72D297353CC}">
              <c16:uniqueId val="{00000004-93D7-4435-9AB9-26946AC66E6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Sheet1!$G$2:$G$31</c:f>
              <c:numCache>
                <c:formatCode>General</c:formatCode>
                <c:ptCount val="30"/>
                <c:pt idx="0">
                  <c:v>1</c:v>
                </c:pt>
                <c:pt idx="1">
                  <c:v>0</c:v>
                </c:pt>
                <c:pt idx="2">
                  <c:v>0</c:v>
                </c:pt>
                <c:pt idx="3">
                  <c:v>1</c:v>
                </c:pt>
                <c:pt idx="4">
                  <c:v>0</c:v>
                </c:pt>
                <c:pt idx="5">
                  <c:v>0</c:v>
                </c:pt>
                <c:pt idx="6">
                  <c:v>1</c:v>
                </c:pt>
                <c:pt idx="7">
                  <c:v>1</c:v>
                </c:pt>
                <c:pt idx="8">
                  <c:v>0</c:v>
                </c:pt>
                <c:pt idx="9">
                  <c:v>0</c:v>
                </c:pt>
                <c:pt idx="10">
                  <c:v>1</c:v>
                </c:pt>
                <c:pt idx="11">
                  <c:v>0</c:v>
                </c:pt>
                <c:pt idx="12">
                  <c:v>1</c:v>
                </c:pt>
                <c:pt idx="13">
                  <c:v>1</c:v>
                </c:pt>
                <c:pt idx="14">
                  <c:v>2</c:v>
                </c:pt>
                <c:pt idx="15">
                  <c:v>0</c:v>
                </c:pt>
                <c:pt idx="16">
                  <c:v>0</c:v>
                </c:pt>
                <c:pt idx="17">
                  <c:v>0</c:v>
                </c:pt>
                <c:pt idx="18">
                  <c:v>1</c:v>
                </c:pt>
                <c:pt idx="19">
                  <c:v>1</c:v>
                </c:pt>
                <c:pt idx="20">
                  <c:v>1</c:v>
                </c:pt>
                <c:pt idx="21">
                  <c:v>1</c:v>
                </c:pt>
                <c:pt idx="22">
                  <c:v>0</c:v>
                </c:pt>
                <c:pt idx="23">
                  <c:v>0</c:v>
                </c:pt>
                <c:pt idx="24">
                  <c:v>1</c:v>
                </c:pt>
                <c:pt idx="25">
                  <c:v>1</c:v>
                </c:pt>
                <c:pt idx="26">
                  <c:v>2</c:v>
                </c:pt>
                <c:pt idx="27">
                  <c:v>1</c:v>
                </c:pt>
                <c:pt idx="28">
                  <c:v>0</c:v>
                </c:pt>
                <c:pt idx="29">
                  <c:v>0</c:v>
                </c:pt>
              </c:numCache>
            </c:numRef>
          </c:val>
          <c:smooth val="0"/>
          <c:extLst>
            <c:ext xmlns:c16="http://schemas.microsoft.com/office/drawing/2014/chart" uri="{C3380CC4-5D6E-409C-BE32-E72D297353CC}">
              <c16:uniqueId val="{00000005-93D7-4435-9AB9-26946AC66E6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Sheet1!$H$2:$H$31</c:f>
              <c:numCache>
                <c:formatCode>General</c:formatCode>
                <c:ptCount val="30"/>
                <c:pt idx="0">
                  <c:v>1</c:v>
                </c:pt>
                <c:pt idx="1">
                  <c:v>1</c:v>
                </c:pt>
                <c:pt idx="2">
                  <c:v>0</c:v>
                </c:pt>
                <c:pt idx="3">
                  <c:v>2</c:v>
                </c:pt>
                <c:pt idx="4">
                  <c:v>1</c:v>
                </c:pt>
                <c:pt idx="5">
                  <c:v>1</c:v>
                </c:pt>
                <c:pt idx="6">
                  <c:v>2</c:v>
                </c:pt>
                <c:pt idx="7">
                  <c:v>3</c:v>
                </c:pt>
                <c:pt idx="8">
                  <c:v>1</c:v>
                </c:pt>
                <c:pt idx="9">
                  <c:v>2</c:v>
                </c:pt>
                <c:pt idx="10">
                  <c:v>2</c:v>
                </c:pt>
                <c:pt idx="11">
                  <c:v>3</c:v>
                </c:pt>
                <c:pt idx="12">
                  <c:v>1</c:v>
                </c:pt>
                <c:pt idx="13">
                  <c:v>1</c:v>
                </c:pt>
                <c:pt idx="14">
                  <c:v>1</c:v>
                </c:pt>
                <c:pt idx="15">
                  <c:v>2</c:v>
                </c:pt>
                <c:pt idx="16">
                  <c:v>1</c:v>
                </c:pt>
                <c:pt idx="17">
                  <c:v>1</c:v>
                </c:pt>
                <c:pt idx="18">
                  <c:v>2</c:v>
                </c:pt>
                <c:pt idx="19">
                  <c:v>2</c:v>
                </c:pt>
                <c:pt idx="20">
                  <c:v>3</c:v>
                </c:pt>
                <c:pt idx="21">
                  <c:v>3</c:v>
                </c:pt>
                <c:pt idx="22">
                  <c:v>1</c:v>
                </c:pt>
                <c:pt idx="23">
                  <c:v>1</c:v>
                </c:pt>
                <c:pt idx="24">
                  <c:v>2</c:v>
                </c:pt>
                <c:pt idx="25">
                  <c:v>3</c:v>
                </c:pt>
                <c:pt idx="26">
                  <c:v>1</c:v>
                </c:pt>
                <c:pt idx="27">
                  <c:v>0</c:v>
                </c:pt>
                <c:pt idx="28">
                  <c:v>1</c:v>
                </c:pt>
                <c:pt idx="29">
                  <c:v>1</c:v>
                </c:pt>
              </c:numCache>
            </c:numRef>
          </c:val>
          <c:smooth val="0"/>
          <c:extLst>
            <c:ext xmlns:c16="http://schemas.microsoft.com/office/drawing/2014/chart" uri="{C3380CC4-5D6E-409C-BE32-E72D297353CC}">
              <c16:uniqueId val="{00000006-93D7-4435-9AB9-26946AC66E6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Sheet1!$I$2:$I$31</c:f>
              <c:numCache>
                <c:formatCode>General</c:formatCode>
                <c:ptCount val="30"/>
                <c:pt idx="0">
                  <c:v>1</c:v>
                </c:pt>
                <c:pt idx="1">
                  <c:v>0</c:v>
                </c:pt>
                <c:pt idx="2">
                  <c:v>1</c:v>
                </c:pt>
                <c:pt idx="3">
                  <c:v>2</c:v>
                </c:pt>
                <c:pt idx="4">
                  <c:v>2</c:v>
                </c:pt>
                <c:pt idx="5">
                  <c:v>1</c:v>
                </c:pt>
                <c:pt idx="6">
                  <c:v>2</c:v>
                </c:pt>
                <c:pt idx="7">
                  <c:v>2</c:v>
                </c:pt>
                <c:pt idx="8">
                  <c:v>0</c:v>
                </c:pt>
                <c:pt idx="9">
                  <c:v>0</c:v>
                </c:pt>
                <c:pt idx="10">
                  <c:v>2</c:v>
                </c:pt>
                <c:pt idx="11">
                  <c:v>2</c:v>
                </c:pt>
                <c:pt idx="12">
                  <c:v>1</c:v>
                </c:pt>
                <c:pt idx="13">
                  <c:v>2</c:v>
                </c:pt>
                <c:pt idx="14">
                  <c:v>2</c:v>
                </c:pt>
                <c:pt idx="15">
                  <c:v>1</c:v>
                </c:pt>
                <c:pt idx="16">
                  <c:v>1</c:v>
                </c:pt>
                <c:pt idx="17">
                  <c:v>1</c:v>
                </c:pt>
                <c:pt idx="18">
                  <c:v>1</c:v>
                </c:pt>
                <c:pt idx="19">
                  <c:v>3</c:v>
                </c:pt>
                <c:pt idx="20">
                  <c:v>2</c:v>
                </c:pt>
                <c:pt idx="21">
                  <c:v>1</c:v>
                </c:pt>
                <c:pt idx="22">
                  <c:v>1</c:v>
                </c:pt>
                <c:pt idx="23">
                  <c:v>0</c:v>
                </c:pt>
                <c:pt idx="24">
                  <c:v>4</c:v>
                </c:pt>
                <c:pt idx="25">
                  <c:v>2</c:v>
                </c:pt>
                <c:pt idx="26">
                  <c:v>1</c:v>
                </c:pt>
                <c:pt idx="27">
                  <c:v>2</c:v>
                </c:pt>
                <c:pt idx="28">
                  <c:v>2</c:v>
                </c:pt>
                <c:pt idx="29">
                  <c:v>0</c:v>
                </c:pt>
              </c:numCache>
            </c:numRef>
          </c:val>
          <c:smooth val="0"/>
          <c:extLst>
            <c:ext xmlns:c16="http://schemas.microsoft.com/office/drawing/2014/chart" uri="{C3380CC4-5D6E-409C-BE32-E72D297353CC}">
              <c16:uniqueId val="{00000007-93D7-4435-9AB9-26946AC66E6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Sheet1!$J$2:$J$31</c:f>
              <c:numCache>
                <c:formatCode>General</c:formatCode>
                <c:ptCount val="30"/>
                <c:pt idx="0">
                  <c:v>1</c:v>
                </c:pt>
                <c:pt idx="1">
                  <c:v>0</c:v>
                </c:pt>
                <c:pt idx="2">
                  <c:v>0</c:v>
                </c:pt>
                <c:pt idx="3">
                  <c:v>1</c:v>
                </c:pt>
                <c:pt idx="4">
                  <c:v>1</c:v>
                </c:pt>
                <c:pt idx="5">
                  <c:v>2</c:v>
                </c:pt>
                <c:pt idx="6">
                  <c:v>2</c:v>
                </c:pt>
                <c:pt idx="7">
                  <c:v>1</c:v>
                </c:pt>
                <c:pt idx="8">
                  <c:v>0</c:v>
                </c:pt>
                <c:pt idx="9">
                  <c:v>0</c:v>
                </c:pt>
                <c:pt idx="10">
                  <c:v>1</c:v>
                </c:pt>
                <c:pt idx="11">
                  <c:v>2</c:v>
                </c:pt>
                <c:pt idx="12">
                  <c:v>1</c:v>
                </c:pt>
                <c:pt idx="13">
                  <c:v>1</c:v>
                </c:pt>
                <c:pt idx="14">
                  <c:v>1</c:v>
                </c:pt>
                <c:pt idx="15">
                  <c:v>1</c:v>
                </c:pt>
                <c:pt idx="16">
                  <c:v>0</c:v>
                </c:pt>
                <c:pt idx="17">
                  <c:v>0</c:v>
                </c:pt>
                <c:pt idx="18">
                  <c:v>2</c:v>
                </c:pt>
                <c:pt idx="19">
                  <c:v>2</c:v>
                </c:pt>
                <c:pt idx="20">
                  <c:v>4</c:v>
                </c:pt>
                <c:pt idx="21">
                  <c:v>1</c:v>
                </c:pt>
                <c:pt idx="22">
                  <c:v>0</c:v>
                </c:pt>
                <c:pt idx="23">
                  <c:v>0</c:v>
                </c:pt>
                <c:pt idx="24">
                  <c:v>1</c:v>
                </c:pt>
                <c:pt idx="25">
                  <c:v>1</c:v>
                </c:pt>
                <c:pt idx="26">
                  <c:v>2</c:v>
                </c:pt>
                <c:pt idx="27">
                  <c:v>0</c:v>
                </c:pt>
                <c:pt idx="28">
                  <c:v>0</c:v>
                </c:pt>
                <c:pt idx="29">
                  <c:v>0</c:v>
                </c:pt>
              </c:numCache>
            </c:numRef>
          </c:val>
          <c:smooth val="0"/>
          <c:extLst>
            <c:ext xmlns:c16="http://schemas.microsoft.com/office/drawing/2014/chart" uri="{C3380CC4-5D6E-409C-BE32-E72D297353CC}">
              <c16:uniqueId val="{00000008-93D7-4435-9AB9-26946AC66E61}"/>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Sheet1!$K$2:$K$31</c:f>
              <c:numCache>
                <c:formatCode>General</c:formatCode>
                <c:ptCount val="30"/>
                <c:pt idx="0">
                  <c:v>4</c:v>
                </c:pt>
                <c:pt idx="1">
                  <c:v>1</c:v>
                </c:pt>
                <c:pt idx="2">
                  <c:v>1</c:v>
                </c:pt>
                <c:pt idx="3">
                  <c:v>5</c:v>
                </c:pt>
                <c:pt idx="4">
                  <c:v>1</c:v>
                </c:pt>
                <c:pt idx="5">
                  <c:v>3</c:v>
                </c:pt>
                <c:pt idx="6">
                  <c:v>3</c:v>
                </c:pt>
                <c:pt idx="7">
                  <c:v>3</c:v>
                </c:pt>
                <c:pt idx="8">
                  <c:v>1</c:v>
                </c:pt>
                <c:pt idx="9">
                  <c:v>1</c:v>
                </c:pt>
                <c:pt idx="10">
                  <c:v>3</c:v>
                </c:pt>
                <c:pt idx="11">
                  <c:v>5</c:v>
                </c:pt>
                <c:pt idx="12">
                  <c:v>2</c:v>
                </c:pt>
                <c:pt idx="13">
                  <c:v>1</c:v>
                </c:pt>
                <c:pt idx="14">
                  <c:v>4</c:v>
                </c:pt>
                <c:pt idx="15">
                  <c:v>1</c:v>
                </c:pt>
                <c:pt idx="16">
                  <c:v>0</c:v>
                </c:pt>
                <c:pt idx="17">
                  <c:v>0</c:v>
                </c:pt>
                <c:pt idx="18">
                  <c:v>3</c:v>
                </c:pt>
                <c:pt idx="19">
                  <c:v>2</c:v>
                </c:pt>
                <c:pt idx="20">
                  <c:v>2</c:v>
                </c:pt>
                <c:pt idx="21">
                  <c:v>5</c:v>
                </c:pt>
                <c:pt idx="22">
                  <c:v>1</c:v>
                </c:pt>
                <c:pt idx="23">
                  <c:v>1</c:v>
                </c:pt>
                <c:pt idx="24">
                  <c:v>3</c:v>
                </c:pt>
                <c:pt idx="25">
                  <c:v>4</c:v>
                </c:pt>
                <c:pt idx="26">
                  <c:v>5</c:v>
                </c:pt>
                <c:pt idx="27">
                  <c:v>1</c:v>
                </c:pt>
                <c:pt idx="28">
                  <c:v>1</c:v>
                </c:pt>
                <c:pt idx="29">
                  <c:v>0</c:v>
                </c:pt>
              </c:numCache>
            </c:numRef>
          </c:val>
          <c:smooth val="0"/>
          <c:extLst>
            <c:ext xmlns:c16="http://schemas.microsoft.com/office/drawing/2014/chart" uri="{C3380CC4-5D6E-409C-BE32-E72D297353CC}">
              <c16:uniqueId val="{00000009-93D7-4435-9AB9-26946AC66E6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42685</c:v>
                </c:pt>
                <c:pt idx="1">
                  <c:v>42686</c:v>
                </c:pt>
                <c:pt idx="2">
                  <c:v>42687</c:v>
                </c:pt>
                <c:pt idx="3">
                  <c:v>42688</c:v>
                </c:pt>
                <c:pt idx="4">
                  <c:v>42689</c:v>
                </c:pt>
                <c:pt idx="5">
                  <c:v>42690</c:v>
                </c:pt>
                <c:pt idx="6">
                  <c:v>42691</c:v>
                </c:pt>
                <c:pt idx="7">
                  <c:v>42692</c:v>
                </c:pt>
                <c:pt idx="8">
                  <c:v>42693</c:v>
                </c:pt>
                <c:pt idx="9">
                  <c:v>42694</c:v>
                </c:pt>
                <c:pt idx="10">
                  <c:v>42695</c:v>
                </c:pt>
                <c:pt idx="11">
                  <c:v>42696</c:v>
                </c:pt>
                <c:pt idx="12">
                  <c:v>42697</c:v>
                </c:pt>
                <c:pt idx="13">
                  <c:v>42698</c:v>
                </c:pt>
                <c:pt idx="14">
                  <c:v>42699</c:v>
                </c:pt>
                <c:pt idx="15">
                  <c:v>42700</c:v>
                </c:pt>
                <c:pt idx="16">
                  <c:v>42701</c:v>
                </c:pt>
                <c:pt idx="17">
                  <c:v>42702</c:v>
                </c:pt>
                <c:pt idx="18">
                  <c:v>42703</c:v>
                </c:pt>
                <c:pt idx="19">
                  <c:v>42704</c:v>
                </c:pt>
                <c:pt idx="20">
                  <c:v>42705</c:v>
                </c:pt>
                <c:pt idx="21">
                  <c:v>42706</c:v>
                </c:pt>
                <c:pt idx="22">
                  <c:v>42707</c:v>
                </c:pt>
                <c:pt idx="23">
                  <c:v>42708</c:v>
                </c:pt>
                <c:pt idx="24">
                  <c:v>42709</c:v>
                </c:pt>
                <c:pt idx="25">
                  <c:v>42710</c:v>
                </c:pt>
                <c:pt idx="26">
                  <c:v>42711</c:v>
                </c:pt>
                <c:pt idx="27">
                  <c:v>42712</c:v>
                </c:pt>
                <c:pt idx="28">
                  <c:v>42713</c:v>
                </c:pt>
                <c:pt idx="29">
                  <c:v>42714</c:v>
                </c:pt>
              </c:numCache>
            </c:numRef>
          </c:cat>
          <c:val>
            <c:numRef>
              <c:f>Sheet1!$L$2:$L$31</c:f>
              <c:numCache>
                <c:formatCode>General</c:formatCode>
                <c:ptCount val="30"/>
                <c:pt idx="0">
                  <c:v>3</c:v>
                </c:pt>
                <c:pt idx="1">
                  <c:v>0</c:v>
                </c:pt>
                <c:pt idx="2">
                  <c:v>0</c:v>
                </c:pt>
                <c:pt idx="3">
                  <c:v>1</c:v>
                </c:pt>
                <c:pt idx="4">
                  <c:v>2</c:v>
                </c:pt>
                <c:pt idx="5">
                  <c:v>2</c:v>
                </c:pt>
                <c:pt idx="6">
                  <c:v>4</c:v>
                </c:pt>
                <c:pt idx="7">
                  <c:v>2</c:v>
                </c:pt>
                <c:pt idx="8">
                  <c:v>0</c:v>
                </c:pt>
                <c:pt idx="9">
                  <c:v>0</c:v>
                </c:pt>
                <c:pt idx="10">
                  <c:v>1</c:v>
                </c:pt>
                <c:pt idx="11">
                  <c:v>3</c:v>
                </c:pt>
                <c:pt idx="12">
                  <c:v>3</c:v>
                </c:pt>
                <c:pt idx="13">
                  <c:v>2</c:v>
                </c:pt>
                <c:pt idx="14">
                  <c:v>4</c:v>
                </c:pt>
                <c:pt idx="15">
                  <c:v>0</c:v>
                </c:pt>
                <c:pt idx="16">
                  <c:v>0</c:v>
                </c:pt>
                <c:pt idx="17">
                  <c:v>0</c:v>
                </c:pt>
                <c:pt idx="18">
                  <c:v>2</c:v>
                </c:pt>
                <c:pt idx="19">
                  <c:v>2</c:v>
                </c:pt>
                <c:pt idx="20">
                  <c:v>3</c:v>
                </c:pt>
                <c:pt idx="21">
                  <c:v>2</c:v>
                </c:pt>
                <c:pt idx="22">
                  <c:v>0</c:v>
                </c:pt>
                <c:pt idx="23">
                  <c:v>0</c:v>
                </c:pt>
                <c:pt idx="24">
                  <c:v>2</c:v>
                </c:pt>
                <c:pt idx="25">
                  <c:v>2</c:v>
                </c:pt>
                <c:pt idx="26">
                  <c:v>3</c:v>
                </c:pt>
                <c:pt idx="27">
                  <c:v>0</c:v>
                </c:pt>
                <c:pt idx="28">
                  <c:v>0</c:v>
                </c:pt>
                <c:pt idx="29">
                  <c:v>0</c:v>
                </c:pt>
              </c:numCache>
            </c:numRef>
          </c:val>
          <c:smooth val="0"/>
          <c:extLst>
            <c:ext xmlns:c16="http://schemas.microsoft.com/office/drawing/2014/chart" uri="{C3380CC4-5D6E-409C-BE32-E72D297353CC}">
              <c16:uniqueId val="{0000000A-93D7-4435-9AB9-26946AC66E61}"/>
            </c:ext>
          </c:extLst>
        </c:ser>
        <c:dLbls>
          <c:showLegendKey val="0"/>
          <c:showVal val="0"/>
          <c:showCatName val="0"/>
          <c:showSerName val="0"/>
          <c:showPercent val="0"/>
          <c:showBubbleSize val="0"/>
        </c:dLbls>
        <c:smooth val="0"/>
        <c:axId val="273824376"/>
        <c:axId val="273828968"/>
      </c:lineChart>
      <c:dateAx>
        <c:axId val="273824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28968"/>
        <c:crosses val="autoZero"/>
        <c:auto val="1"/>
        <c:lblOffset val="100"/>
        <c:baseTimeUnit val="days"/>
      </c:dateAx>
      <c:valAx>
        <c:axId val="27382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2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4</c:v>
                </c:pt>
                <c:pt idx="3">
                  <c:v>4</c:v>
                </c:pt>
                <c:pt idx="4">
                  <c:v>5</c:v>
                </c:pt>
                <c:pt idx="5">
                  <c:v>2</c:v>
                </c:pt>
                <c:pt idx="6">
                  <c:v>3</c:v>
                </c:pt>
              </c:numCache>
            </c:numRef>
          </c:val>
          <c:extLst>
            <c:ext xmlns:c16="http://schemas.microsoft.com/office/drawing/2014/chart" uri="{C3380CC4-5D6E-409C-BE32-E72D297353CC}">
              <c16:uniqueId val="{00000000-DE3C-4C5C-A3AD-17082AEB71EC}"/>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7</c:v>
                </c:pt>
                <c:pt idx="2">
                  <c:v>12</c:v>
                </c:pt>
                <c:pt idx="3">
                  <c:v>9</c:v>
                </c:pt>
                <c:pt idx="4">
                  <c:v>10</c:v>
                </c:pt>
                <c:pt idx="5">
                  <c:v>0</c:v>
                </c:pt>
                <c:pt idx="6">
                  <c:v>1</c:v>
                </c:pt>
              </c:numCache>
            </c:numRef>
          </c:val>
          <c:extLst>
            <c:ext xmlns:c16="http://schemas.microsoft.com/office/drawing/2014/chart" uri="{C3380CC4-5D6E-409C-BE32-E72D297353CC}">
              <c16:uniqueId val="{00000001-DE3C-4C5C-A3AD-17082AEB71EC}"/>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7</c:v>
                </c:pt>
                <c:pt idx="2">
                  <c:v>7</c:v>
                </c:pt>
                <c:pt idx="3">
                  <c:v>0</c:v>
                </c:pt>
                <c:pt idx="4">
                  <c:v>3</c:v>
                </c:pt>
                <c:pt idx="5">
                  <c:v>1</c:v>
                </c:pt>
                <c:pt idx="6">
                  <c:v>2</c:v>
                </c:pt>
              </c:numCache>
            </c:numRef>
          </c:val>
          <c:extLst>
            <c:ext xmlns:c16="http://schemas.microsoft.com/office/drawing/2014/chart" uri="{C3380CC4-5D6E-409C-BE32-E72D297353CC}">
              <c16:uniqueId val="{00000002-DE3C-4C5C-A3AD-17082AEB71EC}"/>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4</c:v>
                </c:pt>
                <c:pt idx="2">
                  <c:v>7</c:v>
                </c:pt>
                <c:pt idx="3">
                  <c:v>6</c:v>
                </c:pt>
                <c:pt idx="4">
                  <c:v>7</c:v>
                </c:pt>
                <c:pt idx="5">
                  <c:v>3</c:v>
                </c:pt>
                <c:pt idx="6">
                  <c:v>1</c:v>
                </c:pt>
              </c:numCache>
            </c:numRef>
          </c:val>
          <c:extLst>
            <c:ext xmlns:c16="http://schemas.microsoft.com/office/drawing/2014/chart" uri="{C3380CC4-5D6E-409C-BE32-E72D297353CC}">
              <c16:uniqueId val="{00000003-DE3C-4C5C-A3AD-17082AEB71EC}"/>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6</c:v>
                </c:pt>
                <c:pt idx="2">
                  <c:v>7</c:v>
                </c:pt>
                <c:pt idx="3">
                  <c:v>6</c:v>
                </c:pt>
                <c:pt idx="4">
                  <c:v>12</c:v>
                </c:pt>
                <c:pt idx="5">
                  <c:v>0</c:v>
                </c:pt>
                <c:pt idx="6">
                  <c:v>0</c:v>
                </c:pt>
              </c:numCache>
            </c:numRef>
          </c:val>
          <c:extLst>
            <c:ext xmlns:c16="http://schemas.microsoft.com/office/drawing/2014/chart" uri="{C3380CC4-5D6E-409C-BE32-E72D297353CC}">
              <c16:uniqueId val="{00000004-DE3C-4C5C-A3AD-17082AEB71EC}"/>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2</c:v>
                </c:pt>
                <c:pt idx="2">
                  <c:v>4</c:v>
                </c:pt>
                <c:pt idx="3">
                  <c:v>4</c:v>
                </c:pt>
                <c:pt idx="4">
                  <c:v>5</c:v>
                </c:pt>
                <c:pt idx="5">
                  <c:v>0</c:v>
                </c:pt>
                <c:pt idx="6">
                  <c:v>0</c:v>
                </c:pt>
              </c:numCache>
            </c:numRef>
          </c:val>
          <c:extLst>
            <c:ext xmlns:c16="http://schemas.microsoft.com/office/drawing/2014/chart" uri="{C3380CC4-5D6E-409C-BE32-E72D297353CC}">
              <c16:uniqueId val="{00000005-DE3C-4C5C-A3AD-17082AEB71EC}"/>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9</c:v>
                </c:pt>
                <c:pt idx="2">
                  <c:v>5</c:v>
                </c:pt>
                <c:pt idx="3">
                  <c:v>6</c:v>
                </c:pt>
                <c:pt idx="4">
                  <c:v>9</c:v>
                </c:pt>
                <c:pt idx="5">
                  <c:v>6</c:v>
                </c:pt>
                <c:pt idx="6">
                  <c:v>4</c:v>
                </c:pt>
              </c:numCache>
            </c:numRef>
          </c:val>
          <c:extLst>
            <c:ext xmlns:c16="http://schemas.microsoft.com/office/drawing/2014/chart" uri="{C3380CC4-5D6E-409C-BE32-E72D297353CC}">
              <c16:uniqueId val="{00000006-DE3C-4C5C-A3AD-17082AEB71EC}"/>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9</c:v>
                </c:pt>
                <c:pt idx="1">
                  <c:v>7</c:v>
                </c:pt>
                <c:pt idx="2">
                  <c:v>6</c:v>
                </c:pt>
                <c:pt idx="3">
                  <c:v>8</c:v>
                </c:pt>
                <c:pt idx="4">
                  <c:v>8</c:v>
                </c:pt>
                <c:pt idx="5">
                  <c:v>2</c:v>
                </c:pt>
                <c:pt idx="6">
                  <c:v>2</c:v>
                </c:pt>
              </c:numCache>
            </c:numRef>
          </c:val>
          <c:extLst>
            <c:ext xmlns:c16="http://schemas.microsoft.com/office/drawing/2014/chart" uri="{C3380CC4-5D6E-409C-BE32-E72D297353CC}">
              <c16:uniqueId val="{00000007-DE3C-4C5C-A3AD-17082AEB71EC}"/>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3</c:v>
                </c:pt>
                <c:pt idx="1">
                  <c:v>6</c:v>
                </c:pt>
                <c:pt idx="2">
                  <c:v>7</c:v>
                </c:pt>
                <c:pt idx="3">
                  <c:v>7</c:v>
                </c:pt>
                <c:pt idx="4">
                  <c:v>4</c:v>
                </c:pt>
                <c:pt idx="5">
                  <c:v>1</c:v>
                </c:pt>
                <c:pt idx="6">
                  <c:v>0</c:v>
                </c:pt>
              </c:numCache>
            </c:numRef>
          </c:val>
          <c:extLst>
            <c:ext xmlns:c16="http://schemas.microsoft.com/office/drawing/2014/chart" uri="{C3380CC4-5D6E-409C-BE32-E72D297353CC}">
              <c16:uniqueId val="{00000008-DE3C-4C5C-A3AD-17082AEB71EC}"/>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11</c:v>
                </c:pt>
                <c:pt idx="1">
                  <c:v>13</c:v>
                </c:pt>
                <c:pt idx="2">
                  <c:v>12</c:v>
                </c:pt>
                <c:pt idx="3">
                  <c:v>7</c:v>
                </c:pt>
                <c:pt idx="4">
                  <c:v>17</c:v>
                </c:pt>
                <c:pt idx="5">
                  <c:v>4</c:v>
                </c:pt>
                <c:pt idx="6">
                  <c:v>3</c:v>
                </c:pt>
              </c:numCache>
            </c:numRef>
          </c:val>
          <c:extLst>
            <c:ext xmlns:c16="http://schemas.microsoft.com/office/drawing/2014/chart" uri="{C3380CC4-5D6E-409C-BE32-E72D297353CC}">
              <c16:uniqueId val="{00000009-DE3C-4C5C-A3AD-17082AEB71EC}"/>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4</c:v>
                </c:pt>
                <c:pt idx="1">
                  <c:v>9</c:v>
                </c:pt>
                <c:pt idx="2">
                  <c:v>10</c:v>
                </c:pt>
                <c:pt idx="3">
                  <c:v>9</c:v>
                </c:pt>
                <c:pt idx="4">
                  <c:v>11</c:v>
                </c:pt>
                <c:pt idx="5">
                  <c:v>0</c:v>
                </c:pt>
                <c:pt idx="6">
                  <c:v>0</c:v>
                </c:pt>
              </c:numCache>
            </c:numRef>
          </c:val>
          <c:extLst>
            <c:ext xmlns:c16="http://schemas.microsoft.com/office/drawing/2014/chart" uri="{C3380CC4-5D6E-409C-BE32-E72D297353CC}">
              <c16:uniqueId val="{0000000A-DE3C-4C5C-A3AD-17082AEB71EC}"/>
            </c:ext>
          </c:extLst>
        </c:ser>
        <c:dLbls>
          <c:showLegendKey val="0"/>
          <c:showVal val="0"/>
          <c:showCatName val="0"/>
          <c:showSerName val="0"/>
          <c:showPercent val="0"/>
          <c:showBubbleSize val="0"/>
        </c:dLbls>
        <c:gapWidth val="219"/>
        <c:overlap val="-27"/>
        <c:axId val="281365296"/>
        <c:axId val="281364968"/>
      </c:barChart>
      <c:catAx>
        <c:axId val="28136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64968"/>
        <c:crosses val="autoZero"/>
        <c:auto val="1"/>
        <c:lblAlgn val="ctr"/>
        <c:lblOffset val="100"/>
        <c:noMultiLvlLbl val="0"/>
      </c:catAx>
      <c:valAx>
        <c:axId val="28136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6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9.8653965297480998E-3</c:v>
                </c:pt>
                <c:pt idx="1">
                  <c:v>9.6187616165043996E-3</c:v>
                </c:pt>
                <c:pt idx="2">
                  <c:v>0.46895162404157997</c:v>
                </c:pt>
                <c:pt idx="3">
                  <c:v>3.4726195784712997E-2</c:v>
                </c:pt>
                <c:pt idx="4">
                  <c:v>7.9317788099174998E-3</c:v>
                </c:pt>
                <c:pt idx="5">
                  <c:v>6.9057775708237E-3</c:v>
                </c:pt>
                <c:pt idx="6">
                  <c:v>8.6157796359800001E-3</c:v>
                </c:pt>
              </c:numCache>
            </c:numRef>
          </c:val>
          <c:extLst>
            <c:ext xmlns:c16="http://schemas.microsoft.com/office/drawing/2014/chart" uri="{C3380CC4-5D6E-409C-BE32-E72D297353CC}">
              <c16:uniqueId val="{00000000-95CD-4BD5-AD0F-082F3AEBDCF2}"/>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0.21514531212203999</c:v>
                </c:pt>
                <c:pt idx="1">
                  <c:v>2.1143361414759001E-2</c:v>
                </c:pt>
                <c:pt idx="2">
                  <c:v>0.10077242927525</c:v>
                </c:pt>
                <c:pt idx="3">
                  <c:v>0.13441635543114</c:v>
                </c:pt>
                <c:pt idx="4">
                  <c:v>0.12998113624259999</c:v>
                </c:pt>
                <c:pt idx="6">
                  <c:v>0.15182791052097</c:v>
                </c:pt>
              </c:numCache>
            </c:numRef>
          </c:val>
          <c:extLst>
            <c:ext xmlns:c16="http://schemas.microsoft.com/office/drawing/2014/chart" uri="{C3380CC4-5D6E-409C-BE32-E72D297353CC}">
              <c16:uniqueId val="{00000001-95CD-4BD5-AD0F-082F3AEBDCF2}"/>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9.8676335298338996E-3</c:v>
                </c:pt>
                <c:pt idx="1">
                  <c:v>9.1635878903992996E-2</c:v>
                </c:pt>
                <c:pt idx="2">
                  <c:v>2.9402642209071E-2</c:v>
                </c:pt>
                <c:pt idx="4">
                  <c:v>4.8376142096121996E-3</c:v>
                </c:pt>
                <c:pt idx="5">
                  <c:v>7.1327323147407001E-2</c:v>
                </c:pt>
                <c:pt idx="6">
                  <c:v>0.39370208597375</c:v>
                </c:pt>
              </c:numCache>
            </c:numRef>
          </c:val>
          <c:extLst>
            <c:ext xmlns:c16="http://schemas.microsoft.com/office/drawing/2014/chart" uri="{C3380CC4-5D6E-409C-BE32-E72D297353CC}">
              <c16:uniqueId val="{00000002-95CD-4BD5-AD0F-082F3AEBDCF2}"/>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2.4869333234678E-2</c:v>
                </c:pt>
                <c:pt idx="1">
                  <c:v>2.569145995318E-2</c:v>
                </c:pt>
                <c:pt idx="2">
                  <c:v>0.40680591731577997</c:v>
                </c:pt>
                <c:pt idx="3">
                  <c:v>2.8192095388622999E-2</c:v>
                </c:pt>
                <c:pt idx="4">
                  <c:v>2.5104226582821E-2</c:v>
                </c:pt>
                <c:pt idx="5">
                  <c:v>2.2539974198923E-2</c:v>
                </c:pt>
                <c:pt idx="6">
                  <c:v>1.2537432457152E-2</c:v>
                </c:pt>
              </c:numCache>
            </c:numRef>
          </c:val>
          <c:extLst>
            <c:ext xmlns:c16="http://schemas.microsoft.com/office/drawing/2014/chart" uri="{C3380CC4-5D6E-409C-BE32-E72D297353CC}">
              <c16:uniqueId val="{00000003-95CD-4BD5-AD0F-082F3AEBDCF2}"/>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0.31539634563933</c:v>
                </c:pt>
                <c:pt idx="1">
                  <c:v>0.18574659325073001</c:v>
                </c:pt>
                <c:pt idx="2">
                  <c:v>0.39584341585017002</c:v>
                </c:pt>
                <c:pt idx="3">
                  <c:v>4.2688995826979E-2</c:v>
                </c:pt>
                <c:pt idx="4">
                  <c:v>1.9670419645764999E-2</c:v>
                </c:pt>
              </c:numCache>
            </c:numRef>
          </c:val>
          <c:extLst>
            <c:ext xmlns:c16="http://schemas.microsoft.com/office/drawing/2014/chart" uri="{C3380CC4-5D6E-409C-BE32-E72D297353CC}">
              <c16:uniqueId val="{00000004-95CD-4BD5-AD0F-082F3AEBDCF2}"/>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9.7918727456210997E-3</c:v>
                </c:pt>
                <c:pt idx="1">
                  <c:v>4.6461437007283999E-3</c:v>
                </c:pt>
                <c:pt idx="2">
                  <c:v>1.3863493300561001E-2</c:v>
                </c:pt>
                <c:pt idx="3">
                  <c:v>4.3838613950420999E-3</c:v>
                </c:pt>
                <c:pt idx="4">
                  <c:v>4.5861934594286996E-3</c:v>
                </c:pt>
              </c:numCache>
            </c:numRef>
          </c:val>
          <c:extLst>
            <c:ext xmlns:c16="http://schemas.microsoft.com/office/drawing/2014/chart" uri="{C3380CC4-5D6E-409C-BE32-E72D297353CC}">
              <c16:uniqueId val="{00000005-95CD-4BD5-AD0F-082F3AEBDCF2}"/>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2.4365097449110001E-2</c:v>
                </c:pt>
                <c:pt idx="1">
                  <c:v>0.15784672699284</c:v>
                </c:pt>
                <c:pt idx="2">
                  <c:v>0.20029012514184999</c:v>
                </c:pt>
                <c:pt idx="3">
                  <c:v>1.1956945970396E-2</c:v>
                </c:pt>
                <c:pt idx="4">
                  <c:v>1.0653463390813999E-2</c:v>
                </c:pt>
                <c:pt idx="5">
                  <c:v>1.1317738166948E-2</c:v>
                </c:pt>
                <c:pt idx="6">
                  <c:v>1.1787743904778001E-2</c:v>
                </c:pt>
              </c:numCache>
            </c:numRef>
          </c:val>
          <c:extLst>
            <c:ext xmlns:c16="http://schemas.microsoft.com/office/drawing/2014/chart" uri="{C3380CC4-5D6E-409C-BE32-E72D297353CC}">
              <c16:uniqueId val="{00000006-95CD-4BD5-AD0F-082F3AEBDCF2}"/>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0.48341160058794003</c:v>
                </c:pt>
                <c:pt idx="1">
                  <c:v>0.13124121671061001</c:v>
                </c:pt>
                <c:pt idx="2">
                  <c:v>0.21892893230044</c:v>
                </c:pt>
                <c:pt idx="3">
                  <c:v>0.33144214352911</c:v>
                </c:pt>
                <c:pt idx="4">
                  <c:v>0.24331889292806999</c:v>
                </c:pt>
                <c:pt idx="5">
                  <c:v>0.38443223655939002</c:v>
                </c:pt>
                <c:pt idx="6">
                  <c:v>0.39488507682837998</c:v>
                </c:pt>
              </c:numCache>
            </c:numRef>
          </c:val>
          <c:extLst>
            <c:ext xmlns:c16="http://schemas.microsoft.com/office/drawing/2014/chart" uri="{C3380CC4-5D6E-409C-BE32-E72D297353CC}">
              <c16:uniqueId val="{00000007-95CD-4BD5-AD0F-082F3AEBDCF2}"/>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0.32010471827214998</c:v>
                </c:pt>
                <c:pt idx="1">
                  <c:v>1.8603359711231001E-2</c:v>
                </c:pt>
                <c:pt idx="2">
                  <c:v>4.3621280248876002E-2</c:v>
                </c:pt>
                <c:pt idx="3">
                  <c:v>0.19998470025244999</c:v>
                </c:pt>
                <c:pt idx="4">
                  <c:v>0.27869340155887001</c:v>
                </c:pt>
                <c:pt idx="5">
                  <c:v>1.5945736895341001E-2</c:v>
                </c:pt>
              </c:numCache>
            </c:numRef>
          </c:val>
          <c:extLst>
            <c:ext xmlns:c16="http://schemas.microsoft.com/office/drawing/2014/chart" uri="{C3380CC4-5D6E-409C-BE32-E72D297353CC}">
              <c16:uniqueId val="{00000008-95CD-4BD5-AD0F-082F3AEBDCF2}"/>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3.0633022782271001E-2</c:v>
                </c:pt>
                <c:pt idx="1">
                  <c:v>4.1829547569881997E-2</c:v>
                </c:pt>
                <c:pt idx="2">
                  <c:v>5.0532763051757003E-2</c:v>
                </c:pt>
                <c:pt idx="3">
                  <c:v>4.8137607229284E-2</c:v>
                </c:pt>
                <c:pt idx="4">
                  <c:v>5.1560384410391E-2</c:v>
                </c:pt>
                <c:pt idx="5">
                  <c:v>1.0376217007147E-2</c:v>
                </c:pt>
                <c:pt idx="6">
                  <c:v>1.2662502110416999E-2</c:v>
                </c:pt>
              </c:numCache>
            </c:numRef>
          </c:val>
          <c:extLst>
            <c:ext xmlns:c16="http://schemas.microsoft.com/office/drawing/2014/chart" uri="{C3380CC4-5D6E-409C-BE32-E72D297353CC}">
              <c16:uniqueId val="{00000009-95CD-4BD5-AD0F-082F3AEBDCF2}"/>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0.14642485506169001</c:v>
                </c:pt>
                <c:pt idx="1">
                  <c:v>9.3487273508085E-2</c:v>
                </c:pt>
                <c:pt idx="2">
                  <c:v>0.21763044447748001</c:v>
                </c:pt>
                <c:pt idx="3">
                  <c:v>0.12321820854599</c:v>
                </c:pt>
                <c:pt idx="4">
                  <c:v>0.10784220981932</c:v>
                </c:pt>
              </c:numCache>
            </c:numRef>
          </c:val>
          <c:extLst>
            <c:ext xmlns:c16="http://schemas.microsoft.com/office/drawing/2014/chart" uri="{C3380CC4-5D6E-409C-BE32-E72D297353CC}">
              <c16:uniqueId val="{0000000A-95CD-4BD5-AD0F-082F3AEBDCF2}"/>
            </c:ext>
          </c:extLst>
        </c:ser>
        <c:dLbls>
          <c:showLegendKey val="0"/>
          <c:showVal val="0"/>
          <c:showCatName val="0"/>
          <c:showSerName val="0"/>
          <c:showPercent val="0"/>
          <c:showBubbleSize val="0"/>
        </c:dLbls>
        <c:gapWidth val="219"/>
        <c:overlap val="-27"/>
        <c:axId val="281367264"/>
        <c:axId val="281363328"/>
      </c:barChart>
      <c:catAx>
        <c:axId val="28136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63328"/>
        <c:crosses val="autoZero"/>
        <c:auto val="1"/>
        <c:lblAlgn val="ctr"/>
        <c:lblOffset val="100"/>
        <c:noMultiLvlLbl val="0"/>
      </c:catAx>
      <c:valAx>
        <c:axId val="28136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6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1</c:v>
                </c:pt>
                <c:pt idx="8">
                  <c:v>0</c:v>
                </c:pt>
                <c:pt idx="9">
                  <c:v>4</c:v>
                </c:pt>
                <c:pt idx="10">
                  <c:v>1</c:v>
                </c:pt>
                <c:pt idx="11">
                  <c:v>5</c:v>
                </c:pt>
                <c:pt idx="12">
                  <c:v>0</c:v>
                </c:pt>
                <c:pt idx="13">
                  <c:v>5</c:v>
                </c:pt>
                <c:pt idx="14">
                  <c:v>1</c:v>
                </c:pt>
                <c:pt idx="15">
                  <c:v>2</c:v>
                </c:pt>
                <c:pt idx="16">
                  <c:v>1</c:v>
                </c:pt>
                <c:pt idx="17">
                  <c:v>1</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A897-4F33-9EE0-9CDA4518642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10</c:v>
                </c:pt>
                <c:pt idx="13">
                  <c:v>1</c:v>
                </c:pt>
                <c:pt idx="14">
                  <c:v>13</c:v>
                </c:pt>
                <c:pt idx="15">
                  <c:v>4</c:v>
                </c:pt>
                <c:pt idx="16">
                  <c:v>4</c:v>
                </c:pt>
                <c:pt idx="17">
                  <c:v>0</c:v>
                </c:pt>
                <c:pt idx="18">
                  <c:v>5</c:v>
                </c:pt>
                <c:pt idx="19">
                  <c:v>3</c:v>
                </c:pt>
                <c:pt idx="20">
                  <c:v>2</c:v>
                </c:pt>
                <c:pt idx="21">
                  <c:v>0</c:v>
                </c:pt>
                <c:pt idx="22">
                  <c:v>0</c:v>
                </c:pt>
                <c:pt idx="23">
                  <c:v>0</c:v>
                </c:pt>
              </c:numCache>
            </c:numRef>
          </c:val>
          <c:smooth val="0"/>
          <c:extLst>
            <c:ext xmlns:c16="http://schemas.microsoft.com/office/drawing/2014/chart" uri="{C3380CC4-5D6E-409C-BE32-E72D297353CC}">
              <c16:uniqueId val="{00000001-A897-4F33-9EE0-9CDA4518642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3</c:v>
                </c:pt>
                <c:pt idx="10">
                  <c:v>0</c:v>
                </c:pt>
                <c:pt idx="11">
                  <c:v>0</c:v>
                </c:pt>
                <c:pt idx="12">
                  <c:v>5</c:v>
                </c:pt>
                <c:pt idx="13">
                  <c:v>2</c:v>
                </c:pt>
                <c:pt idx="14">
                  <c:v>0</c:v>
                </c:pt>
                <c:pt idx="15">
                  <c:v>1</c:v>
                </c:pt>
                <c:pt idx="16">
                  <c:v>1</c:v>
                </c:pt>
                <c:pt idx="17">
                  <c:v>2</c:v>
                </c:pt>
                <c:pt idx="18">
                  <c:v>7</c:v>
                </c:pt>
                <c:pt idx="19">
                  <c:v>2</c:v>
                </c:pt>
                <c:pt idx="20">
                  <c:v>0</c:v>
                </c:pt>
                <c:pt idx="21">
                  <c:v>0</c:v>
                </c:pt>
                <c:pt idx="22">
                  <c:v>0</c:v>
                </c:pt>
                <c:pt idx="23">
                  <c:v>0</c:v>
                </c:pt>
              </c:numCache>
            </c:numRef>
          </c:val>
          <c:smooth val="0"/>
          <c:extLst>
            <c:ext xmlns:c16="http://schemas.microsoft.com/office/drawing/2014/chart" uri="{C3380CC4-5D6E-409C-BE32-E72D297353CC}">
              <c16:uniqueId val="{00000002-A897-4F33-9EE0-9CDA4518642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5</c:v>
                </c:pt>
                <c:pt idx="12">
                  <c:v>5</c:v>
                </c:pt>
                <c:pt idx="13">
                  <c:v>2</c:v>
                </c:pt>
                <c:pt idx="14">
                  <c:v>1</c:v>
                </c:pt>
                <c:pt idx="15">
                  <c:v>1</c:v>
                </c:pt>
                <c:pt idx="16">
                  <c:v>7</c:v>
                </c:pt>
                <c:pt idx="17">
                  <c:v>0</c:v>
                </c:pt>
                <c:pt idx="18">
                  <c:v>0</c:v>
                </c:pt>
                <c:pt idx="19">
                  <c:v>0</c:v>
                </c:pt>
                <c:pt idx="20">
                  <c:v>0</c:v>
                </c:pt>
                <c:pt idx="21">
                  <c:v>6</c:v>
                </c:pt>
                <c:pt idx="22">
                  <c:v>0</c:v>
                </c:pt>
                <c:pt idx="23">
                  <c:v>0</c:v>
                </c:pt>
              </c:numCache>
            </c:numRef>
          </c:val>
          <c:smooth val="0"/>
          <c:extLst>
            <c:ext xmlns:c16="http://schemas.microsoft.com/office/drawing/2014/chart" uri="{C3380CC4-5D6E-409C-BE32-E72D297353CC}">
              <c16:uniqueId val="{00000003-A897-4F33-9EE0-9CDA4518642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20</c:v>
                </c:pt>
                <c:pt idx="11">
                  <c:v>2</c:v>
                </c:pt>
                <c:pt idx="12">
                  <c:v>3</c:v>
                </c:pt>
                <c:pt idx="13">
                  <c:v>2</c:v>
                </c:pt>
                <c:pt idx="14">
                  <c:v>0</c:v>
                </c:pt>
                <c:pt idx="15">
                  <c:v>1</c:v>
                </c:pt>
                <c:pt idx="16">
                  <c:v>2</c:v>
                </c:pt>
                <c:pt idx="17">
                  <c:v>2</c:v>
                </c:pt>
                <c:pt idx="18">
                  <c:v>1</c:v>
                </c:pt>
                <c:pt idx="19">
                  <c:v>3</c:v>
                </c:pt>
                <c:pt idx="20">
                  <c:v>0</c:v>
                </c:pt>
                <c:pt idx="21">
                  <c:v>0</c:v>
                </c:pt>
                <c:pt idx="22">
                  <c:v>0</c:v>
                </c:pt>
                <c:pt idx="23">
                  <c:v>0</c:v>
                </c:pt>
              </c:numCache>
            </c:numRef>
          </c:val>
          <c:smooth val="0"/>
          <c:extLst>
            <c:ext xmlns:c16="http://schemas.microsoft.com/office/drawing/2014/chart" uri="{C3380CC4-5D6E-409C-BE32-E72D297353CC}">
              <c16:uniqueId val="{00000004-A897-4F33-9EE0-9CDA4518642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3</c:v>
                </c:pt>
                <c:pt idx="13">
                  <c:v>0</c:v>
                </c:pt>
                <c:pt idx="14">
                  <c:v>0</c:v>
                </c:pt>
                <c:pt idx="15">
                  <c:v>0</c:v>
                </c:pt>
                <c:pt idx="16">
                  <c:v>0</c:v>
                </c:pt>
                <c:pt idx="17">
                  <c:v>0</c:v>
                </c:pt>
                <c:pt idx="18">
                  <c:v>0</c:v>
                </c:pt>
                <c:pt idx="19">
                  <c:v>5</c:v>
                </c:pt>
                <c:pt idx="20">
                  <c:v>5</c:v>
                </c:pt>
                <c:pt idx="21">
                  <c:v>1</c:v>
                </c:pt>
                <c:pt idx="22">
                  <c:v>0</c:v>
                </c:pt>
                <c:pt idx="23">
                  <c:v>0</c:v>
                </c:pt>
              </c:numCache>
            </c:numRef>
          </c:val>
          <c:smooth val="0"/>
          <c:extLst>
            <c:ext xmlns:c16="http://schemas.microsoft.com/office/drawing/2014/chart" uri="{C3380CC4-5D6E-409C-BE32-E72D297353CC}">
              <c16:uniqueId val="{00000005-A897-4F33-9EE0-9CDA4518642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3</c:v>
                </c:pt>
                <c:pt idx="10">
                  <c:v>1</c:v>
                </c:pt>
                <c:pt idx="11">
                  <c:v>9</c:v>
                </c:pt>
                <c:pt idx="12">
                  <c:v>9</c:v>
                </c:pt>
                <c:pt idx="13">
                  <c:v>6</c:v>
                </c:pt>
                <c:pt idx="14">
                  <c:v>4</c:v>
                </c:pt>
                <c:pt idx="15">
                  <c:v>1</c:v>
                </c:pt>
                <c:pt idx="16">
                  <c:v>5</c:v>
                </c:pt>
                <c:pt idx="17">
                  <c:v>3</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6-A897-4F33-9EE0-9CDA4518642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2</c:v>
                </c:pt>
                <c:pt idx="8">
                  <c:v>1</c:v>
                </c:pt>
                <c:pt idx="9">
                  <c:v>1</c:v>
                </c:pt>
                <c:pt idx="10">
                  <c:v>6</c:v>
                </c:pt>
                <c:pt idx="11">
                  <c:v>5</c:v>
                </c:pt>
                <c:pt idx="12">
                  <c:v>4</c:v>
                </c:pt>
                <c:pt idx="13">
                  <c:v>4</c:v>
                </c:pt>
                <c:pt idx="14">
                  <c:v>1</c:v>
                </c:pt>
                <c:pt idx="15">
                  <c:v>2</c:v>
                </c:pt>
                <c:pt idx="16">
                  <c:v>2</c:v>
                </c:pt>
                <c:pt idx="17">
                  <c:v>7</c:v>
                </c:pt>
                <c:pt idx="18">
                  <c:v>2</c:v>
                </c:pt>
                <c:pt idx="19">
                  <c:v>2</c:v>
                </c:pt>
                <c:pt idx="20">
                  <c:v>1</c:v>
                </c:pt>
                <c:pt idx="21">
                  <c:v>2</c:v>
                </c:pt>
                <c:pt idx="22">
                  <c:v>0</c:v>
                </c:pt>
                <c:pt idx="23">
                  <c:v>0</c:v>
                </c:pt>
              </c:numCache>
            </c:numRef>
          </c:val>
          <c:smooth val="0"/>
          <c:extLst>
            <c:ext xmlns:c16="http://schemas.microsoft.com/office/drawing/2014/chart" uri="{C3380CC4-5D6E-409C-BE32-E72D297353CC}">
              <c16:uniqueId val="{00000007-A897-4F33-9EE0-9CDA4518642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4</c:v>
                </c:pt>
                <c:pt idx="13">
                  <c:v>1</c:v>
                </c:pt>
                <c:pt idx="14">
                  <c:v>5</c:v>
                </c:pt>
                <c:pt idx="15">
                  <c:v>0</c:v>
                </c:pt>
                <c:pt idx="16">
                  <c:v>2</c:v>
                </c:pt>
                <c:pt idx="17">
                  <c:v>0</c:v>
                </c:pt>
                <c:pt idx="18">
                  <c:v>0</c:v>
                </c:pt>
                <c:pt idx="19">
                  <c:v>10</c:v>
                </c:pt>
                <c:pt idx="20">
                  <c:v>0</c:v>
                </c:pt>
                <c:pt idx="21">
                  <c:v>4</c:v>
                </c:pt>
                <c:pt idx="22">
                  <c:v>0</c:v>
                </c:pt>
                <c:pt idx="23">
                  <c:v>0</c:v>
                </c:pt>
              </c:numCache>
            </c:numRef>
          </c:val>
          <c:smooth val="0"/>
          <c:extLst>
            <c:ext xmlns:c16="http://schemas.microsoft.com/office/drawing/2014/chart" uri="{C3380CC4-5D6E-409C-BE32-E72D297353CC}">
              <c16:uniqueId val="{00000008-A897-4F33-9EE0-9CDA4518642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2</c:v>
                </c:pt>
                <c:pt idx="10">
                  <c:v>16</c:v>
                </c:pt>
                <c:pt idx="11">
                  <c:v>0</c:v>
                </c:pt>
                <c:pt idx="12">
                  <c:v>6</c:v>
                </c:pt>
                <c:pt idx="13">
                  <c:v>5</c:v>
                </c:pt>
                <c:pt idx="14">
                  <c:v>13</c:v>
                </c:pt>
                <c:pt idx="15">
                  <c:v>0</c:v>
                </c:pt>
                <c:pt idx="16">
                  <c:v>2</c:v>
                </c:pt>
                <c:pt idx="17">
                  <c:v>3</c:v>
                </c:pt>
                <c:pt idx="18">
                  <c:v>10</c:v>
                </c:pt>
                <c:pt idx="19">
                  <c:v>8</c:v>
                </c:pt>
                <c:pt idx="20">
                  <c:v>0</c:v>
                </c:pt>
                <c:pt idx="21">
                  <c:v>2</c:v>
                </c:pt>
                <c:pt idx="22">
                  <c:v>0</c:v>
                </c:pt>
                <c:pt idx="23">
                  <c:v>0</c:v>
                </c:pt>
              </c:numCache>
            </c:numRef>
          </c:val>
          <c:smooth val="0"/>
          <c:extLst>
            <c:ext xmlns:c16="http://schemas.microsoft.com/office/drawing/2014/chart" uri="{C3380CC4-5D6E-409C-BE32-E72D297353CC}">
              <c16:uniqueId val="{00000009-A897-4F33-9EE0-9CDA4518642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15</c:v>
                </c:pt>
                <c:pt idx="12">
                  <c:v>1</c:v>
                </c:pt>
                <c:pt idx="13">
                  <c:v>4</c:v>
                </c:pt>
                <c:pt idx="14">
                  <c:v>9</c:v>
                </c:pt>
                <c:pt idx="15">
                  <c:v>3</c:v>
                </c:pt>
                <c:pt idx="16">
                  <c:v>5</c:v>
                </c:pt>
                <c:pt idx="17">
                  <c:v>3</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A-A897-4F33-9EE0-9CDA4518642E}"/>
            </c:ext>
          </c:extLst>
        </c:ser>
        <c:dLbls>
          <c:showLegendKey val="0"/>
          <c:showVal val="0"/>
          <c:showCatName val="0"/>
          <c:showSerName val="0"/>
          <c:showPercent val="0"/>
          <c:showBubbleSize val="0"/>
        </c:dLbls>
        <c:smooth val="0"/>
        <c:axId val="281369888"/>
        <c:axId val="281371200"/>
      </c:lineChart>
      <c:catAx>
        <c:axId val="28136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71200"/>
        <c:crosses val="autoZero"/>
        <c:auto val="1"/>
        <c:lblAlgn val="ctr"/>
        <c:lblOffset val="100"/>
        <c:noMultiLvlLbl val="0"/>
      </c:catAx>
      <c:valAx>
        <c:axId val="28137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6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8.4845088653252004E-3</c:v>
                </c:pt>
                <c:pt idx="2">
                  <c:v>0</c:v>
                </c:pt>
                <c:pt idx="3">
                  <c:v>0</c:v>
                </c:pt>
                <c:pt idx="4">
                  <c:v>0</c:v>
                </c:pt>
                <c:pt idx="5">
                  <c:v>0</c:v>
                </c:pt>
                <c:pt idx="6">
                  <c:v>0</c:v>
                </c:pt>
                <c:pt idx="7">
                  <c:v>5.722110630103E-3</c:v>
                </c:pt>
                <c:pt idx="8">
                  <c:v>0</c:v>
                </c:pt>
                <c:pt idx="9">
                  <c:v>7.3992809872021996E-3</c:v>
                </c:pt>
                <c:pt idx="10">
                  <c:v>0.10990398692991001</c:v>
                </c:pt>
                <c:pt idx="11">
                  <c:v>8.4055832014616992E-3</c:v>
                </c:pt>
                <c:pt idx="12">
                  <c:v>0</c:v>
                </c:pt>
                <c:pt idx="13">
                  <c:v>0.37687004494817</c:v>
                </c:pt>
                <c:pt idx="14">
                  <c:v>7.4979380670315999E-3</c:v>
                </c:pt>
                <c:pt idx="15">
                  <c:v>1.1740192499694E-2</c:v>
                </c:pt>
                <c:pt idx="16">
                  <c:v>7.1033097477141002E-3</c:v>
                </c:pt>
                <c:pt idx="17">
                  <c:v>9.4710796636188008E-3</c:v>
                </c:pt>
                <c:pt idx="18">
                  <c:v>9.2737655039600991E-3</c:v>
                </c:pt>
                <c:pt idx="19">
                  <c:v>1.5390504453381E-2</c:v>
                </c:pt>
                <c:pt idx="20">
                  <c:v>0</c:v>
                </c:pt>
                <c:pt idx="21">
                  <c:v>0</c:v>
                </c:pt>
                <c:pt idx="22">
                  <c:v>0</c:v>
                </c:pt>
                <c:pt idx="23">
                  <c:v>0</c:v>
                </c:pt>
              </c:numCache>
            </c:numRef>
          </c:val>
          <c:smooth val="0"/>
          <c:extLst>
            <c:ext xmlns:c16="http://schemas.microsoft.com/office/drawing/2014/chart" uri="{C3380CC4-5D6E-409C-BE32-E72D297353CC}">
              <c16:uniqueId val="{00000000-E986-49C5-A4B5-359D89F5153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9.2744422187908005E-3</c:v>
                </c:pt>
                <c:pt idx="12">
                  <c:v>9.3949143548286998E-2</c:v>
                </c:pt>
                <c:pt idx="13">
                  <c:v>0.53428436204745</c:v>
                </c:pt>
                <c:pt idx="14">
                  <c:v>0.17459633927984</c:v>
                </c:pt>
                <c:pt idx="15">
                  <c:v>3.5424544763526002E-2</c:v>
                </c:pt>
                <c:pt idx="16">
                  <c:v>0.16612725108401</c:v>
                </c:pt>
                <c:pt idx="17">
                  <c:v>0</c:v>
                </c:pt>
                <c:pt idx="18">
                  <c:v>5.2548798386056E-2</c:v>
                </c:pt>
                <c:pt idx="19">
                  <c:v>1.4437533763272E-2</c:v>
                </c:pt>
                <c:pt idx="20">
                  <c:v>7.1709604784465E-3</c:v>
                </c:pt>
                <c:pt idx="21">
                  <c:v>0</c:v>
                </c:pt>
                <c:pt idx="22">
                  <c:v>0</c:v>
                </c:pt>
                <c:pt idx="23">
                  <c:v>0</c:v>
                </c:pt>
              </c:numCache>
            </c:numRef>
          </c:val>
          <c:smooth val="0"/>
          <c:extLst>
            <c:ext xmlns:c16="http://schemas.microsoft.com/office/drawing/2014/chart" uri="{C3380CC4-5D6E-409C-BE32-E72D297353CC}">
              <c16:uniqueId val="{00000001-E986-49C5-A4B5-359D89F5153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0.18907650821301999</c:v>
                </c:pt>
                <c:pt idx="10">
                  <c:v>0</c:v>
                </c:pt>
                <c:pt idx="11">
                  <c:v>0</c:v>
                </c:pt>
                <c:pt idx="12">
                  <c:v>0.13258175627523999</c:v>
                </c:pt>
                <c:pt idx="13">
                  <c:v>5.8562303692558998E-3</c:v>
                </c:pt>
                <c:pt idx="14">
                  <c:v>0</c:v>
                </c:pt>
                <c:pt idx="15">
                  <c:v>3.4642489508275001E-3</c:v>
                </c:pt>
                <c:pt idx="16">
                  <c:v>4.0416237759653998E-3</c:v>
                </c:pt>
                <c:pt idx="17">
                  <c:v>1.1547496502757999E-2</c:v>
                </c:pt>
                <c:pt idx="18">
                  <c:v>4.4728874208643001E-2</c:v>
                </c:pt>
                <c:pt idx="19">
                  <c:v>8.2523358935782998E-2</c:v>
                </c:pt>
                <c:pt idx="20">
                  <c:v>0</c:v>
                </c:pt>
                <c:pt idx="21">
                  <c:v>0</c:v>
                </c:pt>
                <c:pt idx="22">
                  <c:v>0</c:v>
                </c:pt>
                <c:pt idx="23">
                  <c:v>0</c:v>
                </c:pt>
              </c:numCache>
            </c:numRef>
          </c:val>
          <c:smooth val="0"/>
          <c:extLst>
            <c:ext xmlns:c16="http://schemas.microsoft.com/office/drawing/2014/chart" uri="{C3380CC4-5D6E-409C-BE32-E72D297353CC}">
              <c16:uniqueId val="{00000002-E986-49C5-A4B5-359D89F5153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6.4611035400406996E-2</c:v>
                </c:pt>
                <c:pt idx="11">
                  <c:v>2.3597073798408998E-2</c:v>
                </c:pt>
                <c:pt idx="12">
                  <c:v>0.13442932285852999</c:v>
                </c:pt>
                <c:pt idx="13">
                  <c:v>2.1479914738099001E-2</c:v>
                </c:pt>
                <c:pt idx="14">
                  <c:v>1.5827305596494E-2</c:v>
                </c:pt>
                <c:pt idx="15">
                  <c:v>8.4275263565748004E-3</c:v>
                </c:pt>
                <c:pt idx="16">
                  <c:v>0.31407951884990998</c:v>
                </c:pt>
                <c:pt idx="17">
                  <c:v>0</c:v>
                </c:pt>
                <c:pt idx="18">
                  <c:v>0</c:v>
                </c:pt>
                <c:pt idx="19">
                  <c:v>0</c:v>
                </c:pt>
                <c:pt idx="20">
                  <c:v>0</c:v>
                </c:pt>
                <c:pt idx="21">
                  <c:v>2.9290792824681E-2</c:v>
                </c:pt>
                <c:pt idx="22">
                  <c:v>0</c:v>
                </c:pt>
                <c:pt idx="23">
                  <c:v>0</c:v>
                </c:pt>
              </c:numCache>
            </c:numRef>
          </c:val>
          <c:smooth val="0"/>
          <c:extLst>
            <c:ext xmlns:c16="http://schemas.microsoft.com/office/drawing/2014/chart" uri="{C3380CC4-5D6E-409C-BE32-E72D297353CC}">
              <c16:uniqueId val="{00000003-E986-49C5-A4B5-359D89F5153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0.22489327215030999</c:v>
                </c:pt>
                <c:pt idx="11">
                  <c:v>0.43490171906033998</c:v>
                </c:pt>
                <c:pt idx="12">
                  <c:v>6.9858228888432003E-2</c:v>
                </c:pt>
                <c:pt idx="13">
                  <c:v>2.5340730086979998E-2</c:v>
                </c:pt>
                <c:pt idx="14">
                  <c:v>0</c:v>
                </c:pt>
                <c:pt idx="15">
                  <c:v>0.11140789443644999</c:v>
                </c:pt>
                <c:pt idx="16">
                  <c:v>5.9128370202954E-2</c:v>
                </c:pt>
                <c:pt idx="17">
                  <c:v>3.0363217131247001E-2</c:v>
                </c:pt>
                <c:pt idx="18">
                  <c:v>7.7620254320480003E-3</c:v>
                </c:pt>
                <c:pt idx="19">
                  <c:v>9.5883843572358001E-3</c:v>
                </c:pt>
                <c:pt idx="20">
                  <c:v>0</c:v>
                </c:pt>
                <c:pt idx="21">
                  <c:v>0</c:v>
                </c:pt>
                <c:pt idx="22">
                  <c:v>0</c:v>
                </c:pt>
                <c:pt idx="23">
                  <c:v>0</c:v>
                </c:pt>
              </c:numCache>
            </c:numRef>
          </c:val>
          <c:smooth val="0"/>
          <c:extLst>
            <c:ext xmlns:c16="http://schemas.microsoft.com/office/drawing/2014/chart" uri="{C3380CC4-5D6E-409C-BE32-E72D297353CC}">
              <c16:uniqueId val="{00000004-E986-49C5-A4B5-359D89F5153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4.5467581614308996E-3</c:v>
                </c:pt>
                <c:pt idx="11">
                  <c:v>1.1391877591276999E-2</c:v>
                </c:pt>
                <c:pt idx="12">
                  <c:v>4.8465444138328997E-3</c:v>
                </c:pt>
                <c:pt idx="13">
                  <c:v>0</c:v>
                </c:pt>
                <c:pt idx="14">
                  <c:v>0</c:v>
                </c:pt>
                <c:pt idx="15">
                  <c:v>0</c:v>
                </c:pt>
                <c:pt idx="16">
                  <c:v>0</c:v>
                </c:pt>
                <c:pt idx="17">
                  <c:v>0</c:v>
                </c:pt>
                <c:pt idx="18">
                  <c:v>0</c:v>
                </c:pt>
                <c:pt idx="19">
                  <c:v>5.6060029199180997E-3</c:v>
                </c:pt>
                <c:pt idx="20">
                  <c:v>1.319059510569E-2</c:v>
                </c:pt>
                <c:pt idx="21">
                  <c:v>1.0492518834071E-3</c:v>
                </c:pt>
                <c:pt idx="22">
                  <c:v>0</c:v>
                </c:pt>
                <c:pt idx="23">
                  <c:v>0</c:v>
                </c:pt>
              </c:numCache>
            </c:numRef>
          </c:val>
          <c:smooth val="0"/>
          <c:extLst>
            <c:ext xmlns:c16="http://schemas.microsoft.com/office/drawing/2014/chart" uri="{C3380CC4-5D6E-409C-BE32-E72D297353CC}">
              <c16:uniqueId val="{00000005-E986-49C5-A4B5-359D89F5153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1.4740111528497E-2</c:v>
                </c:pt>
                <c:pt idx="10">
                  <c:v>5.1891208952361996E-3</c:v>
                </c:pt>
                <c:pt idx="11">
                  <c:v>9.6261952839163997E-3</c:v>
                </c:pt>
                <c:pt idx="12">
                  <c:v>1.3135745647844E-2</c:v>
                </c:pt>
                <c:pt idx="13">
                  <c:v>1.8161923133326999E-2</c:v>
                </c:pt>
                <c:pt idx="14">
                  <c:v>8.8553476146964998E-3</c:v>
                </c:pt>
                <c:pt idx="15">
                  <c:v>5.6403487991696999E-3</c:v>
                </c:pt>
                <c:pt idx="16">
                  <c:v>0.48173091023949</c:v>
                </c:pt>
                <c:pt idx="17">
                  <c:v>1.2032744104895E-2</c:v>
                </c:pt>
                <c:pt idx="18">
                  <c:v>5.2793664760228997E-3</c:v>
                </c:pt>
                <c:pt idx="19">
                  <c:v>0</c:v>
                </c:pt>
                <c:pt idx="20">
                  <c:v>0</c:v>
                </c:pt>
                <c:pt idx="21">
                  <c:v>0</c:v>
                </c:pt>
                <c:pt idx="22">
                  <c:v>0</c:v>
                </c:pt>
                <c:pt idx="23">
                  <c:v>0</c:v>
                </c:pt>
              </c:numCache>
            </c:numRef>
          </c:val>
          <c:smooth val="0"/>
          <c:extLst>
            <c:ext xmlns:c16="http://schemas.microsoft.com/office/drawing/2014/chart" uri="{C3380CC4-5D6E-409C-BE32-E72D297353CC}">
              <c16:uniqueId val="{00000006-E986-49C5-A4B5-359D89F5153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0.1579705431399</c:v>
                </c:pt>
                <c:pt idx="8">
                  <c:v>9.2923848905822004E-2</c:v>
                </c:pt>
                <c:pt idx="9">
                  <c:v>0.24973284393440001</c:v>
                </c:pt>
                <c:pt idx="10">
                  <c:v>0.51901841440939001</c:v>
                </c:pt>
                <c:pt idx="11">
                  <c:v>0.17609069367652999</c:v>
                </c:pt>
                <c:pt idx="12">
                  <c:v>0.11325094085397</c:v>
                </c:pt>
                <c:pt idx="13">
                  <c:v>0.29271012405334002</c:v>
                </c:pt>
                <c:pt idx="14">
                  <c:v>0.11150861868699</c:v>
                </c:pt>
                <c:pt idx="15">
                  <c:v>0.54128141987640999</c:v>
                </c:pt>
                <c:pt idx="16">
                  <c:v>0.21140175626074001</c:v>
                </c:pt>
                <c:pt idx="17">
                  <c:v>0.49316014097874999</c:v>
                </c:pt>
                <c:pt idx="18">
                  <c:v>0.18236305347768</c:v>
                </c:pt>
                <c:pt idx="19">
                  <c:v>0.30084096083259998</c:v>
                </c:pt>
                <c:pt idx="20">
                  <c:v>0.34265669284021999</c:v>
                </c:pt>
                <c:pt idx="21">
                  <c:v>4.2977280118943001E-2</c:v>
                </c:pt>
                <c:pt idx="22">
                  <c:v>0</c:v>
                </c:pt>
                <c:pt idx="23">
                  <c:v>0</c:v>
                </c:pt>
              </c:numCache>
            </c:numRef>
          </c:val>
          <c:smooth val="0"/>
          <c:extLst>
            <c:ext xmlns:c16="http://schemas.microsoft.com/office/drawing/2014/chart" uri="{C3380CC4-5D6E-409C-BE32-E72D297353CC}">
              <c16:uniqueId val="{00000007-E986-49C5-A4B5-359D89F5153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0.42590309544323002</c:v>
                </c:pt>
                <c:pt idx="12">
                  <c:v>7.6755377636457997E-2</c:v>
                </c:pt>
                <c:pt idx="13">
                  <c:v>1.5946078454706001E-2</c:v>
                </c:pt>
                <c:pt idx="14">
                  <c:v>1.5946078454706001E-2</c:v>
                </c:pt>
                <c:pt idx="15">
                  <c:v>0</c:v>
                </c:pt>
                <c:pt idx="16">
                  <c:v>0.24228519204314</c:v>
                </c:pt>
                <c:pt idx="17">
                  <c:v>0</c:v>
                </c:pt>
                <c:pt idx="18">
                  <c:v>0</c:v>
                </c:pt>
                <c:pt idx="19">
                  <c:v>0.20689441792054</c:v>
                </c:pt>
                <c:pt idx="20">
                  <c:v>0</c:v>
                </c:pt>
                <c:pt idx="21">
                  <c:v>2.4990122951405E-2</c:v>
                </c:pt>
                <c:pt idx="22">
                  <c:v>0</c:v>
                </c:pt>
                <c:pt idx="23">
                  <c:v>0</c:v>
                </c:pt>
              </c:numCache>
            </c:numRef>
          </c:val>
          <c:smooth val="0"/>
          <c:extLst>
            <c:ext xmlns:c16="http://schemas.microsoft.com/office/drawing/2014/chart" uri="{C3380CC4-5D6E-409C-BE32-E72D297353CC}">
              <c16:uniqueId val="{00000008-E986-49C5-A4B5-359D89F5153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2.4271503144742999E-2</c:v>
                </c:pt>
                <c:pt idx="10">
                  <c:v>7.1495406002447998E-2</c:v>
                </c:pt>
                <c:pt idx="11">
                  <c:v>0</c:v>
                </c:pt>
                <c:pt idx="12">
                  <c:v>3.2244750554609999E-2</c:v>
                </c:pt>
                <c:pt idx="13">
                  <c:v>4.7135962628920003E-2</c:v>
                </c:pt>
                <c:pt idx="14">
                  <c:v>3.9234871304210002E-2</c:v>
                </c:pt>
                <c:pt idx="15">
                  <c:v>0</c:v>
                </c:pt>
                <c:pt idx="16">
                  <c:v>9.4975447088123006E-3</c:v>
                </c:pt>
                <c:pt idx="17">
                  <c:v>2.6733829550731E-2</c:v>
                </c:pt>
                <c:pt idx="18">
                  <c:v>2.6311716452562001E-2</c:v>
                </c:pt>
                <c:pt idx="19">
                  <c:v>3.2889645565702001E-2</c:v>
                </c:pt>
                <c:pt idx="20">
                  <c:v>0</c:v>
                </c:pt>
                <c:pt idx="21">
                  <c:v>1.1608110199659001E-2</c:v>
                </c:pt>
                <c:pt idx="22">
                  <c:v>0</c:v>
                </c:pt>
                <c:pt idx="23">
                  <c:v>0</c:v>
                </c:pt>
              </c:numCache>
            </c:numRef>
          </c:val>
          <c:smooth val="0"/>
          <c:extLst>
            <c:ext xmlns:c16="http://schemas.microsoft.com/office/drawing/2014/chart" uri="{C3380CC4-5D6E-409C-BE32-E72D297353CC}">
              <c16:uniqueId val="{00000009-E986-49C5-A4B5-359D89F5153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0.19596175968900001</c:v>
                </c:pt>
                <c:pt idx="12">
                  <c:v>0.11602998928954</c:v>
                </c:pt>
                <c:pt idx="13">
                  <c:v>8.5534928001904001E-2</c:v>
                </c:pt>
                <c:pt idx="14">
                  <c:v>8.5617570444418006E-2</c:v>
                </c:pt>
                <c:pt idx="15">
                  <c:v>0.14776468721488001</c:v>
                </c:pt>
                <c:pt idx="16">
                  <c:v>0.13031060335594</c:v>
                </c:pt>
                <c:pt idx="17">
                  <c:v>0.13189733825221001</c:v>
                </c:pt>
                <c:pt idx="18">
                  <c:v>8.1320163433693998E-2</c:v>
                </c:pt>
                <c:pt idx="19">
                  <c:v>0</c:v>
                </c:pt>
                <c:pt idx="20">
                  <c:v>0</c:v>
                </c:pt>
                <c:pt idx="21">
                  <c:v>0</c:v>
                </c:pt>
                <c:pt idx="22">
                  <c:v>0</c:v>
                </c:pt>
                <c:pt idx="23">
                  <c:v>0</c:v>
                </c:pt>
              </c:numCache>
            </c:numRef>
          </c:val>
          <c:smooth val="0"/>
          <c:extLst>
            <c:ext xmlns:c16="http://schemas.microsoft.com/office/drawing/2014/chart" uri="{C3380CC4-5D6E-409C-BE32-E72D297353CC}">
              <c16:uniqueId val="{0000000A-E986-49C5-A4B5-359D89F5153E}"/>
            </c:ext>
          </c:extLst>
        </c:ser>
        <c:dLbls>
          <c:showLegendKey val="0"/>
          <c:showVal val="0"/>
          <c:showCatName val="0"/>
          <c:showSerName val="0"/>
          <c:showPercent val="0"/>
          <c:showBubbleSize val="0"/>
        </c:dLbls>
        <c:smooth val="0"/>
        <c:axId val="281371528"/>
        <c:axId val="281372184"/>
      </c:lineChart>
      <c:catAx>
        <c:axId val="28137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72184"/>
        <c:crosses val="autoZero"/>
        <c:auto val="1"/>
        <c:lblAlgn val="ctr"/>
        <c:lblOffset val="100"/>
        <c:noMultiLvlLbl val="0"/>
      </c:catAx>
      <c:valAx>
        <c:axId val="28137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7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9787</c:v>
                </c:pt>
                <c:pt idx="1">
                  <c:v>40828</c:v>
                </c:pt>
                <c:pt idx="2">
                  <c:v>16554</c:v>
                </c:pt>
                <c:pt idx="3">
                  <c:v>11942</c:v>
                </c:pt>
                <c:pt idx="4">
                  <c:v>11813</c:v>
                </c:pt>
                <c:pt idx="5">
                  <c:v>544</c:v>
                </c:pt>
                <c:pt idx="6">
                  <c:v>10070</c:v>
                </c:pt>
                <c:pt idx="7">
                  <c:v>4821</c:v>
                </c:pt>
                <c:pt idx="8">
                  <c:v>14896</c:v>
                </c:pt>
                <c:pt idx="9">
                  <c:v>2659</c:v>
                </c:pt>
                <c:pt idx="10">
                  <c:v>1018</c:v>
                </c:pt>
              </c:numCache>
            </c:numRef>
          </c:val>
          <c:extLst>
            <c:ext xmlns:c16="http://schemas.microsoft.com/office/drawing/2014/chart" uri="{C3380CC4-5D6E-409C-BE32-E72D297353CC}">
              <c16:uniqueId val="{00000000-C908-49F5-8D4C-5BC89811A612}"/>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440</c:v>
                </c:pt>
                <c:pt idx="1">
                  <c:v>3999</c:v>
                </c:pt>
                <c:pt idx="2">
                  <c:v>1786</c:v>
                </c:pt>
                <c:pt idx="3">
                  <c:v>734</c:v>
                </c:pt>
                <c:pt idx="4">
                  <c:v>361</c:v>
                </c:pt>
                <c:pt idx="5">
                  <c:v>29</c:v>
                </c:pt>
                <c:pt idx="6">
                  <c:v>660</c:v>
                </c:pt>
                <c:pt idx="7">
                  <c:v>333</c:v>
                </c:pt>
                <c:pt idx="8">
                  <c:v>221</c:v>
                </c:pt>
                <c:pt idx="9">
                  <c:v>166</c:v>
                </c:pt>
                <c:pt idx="10">
                  <c:v>80</c:v>
                </c:pt>
              </c:numCache>
            </c:numRef>
          </c:val>
          <c:extLst>
            <c:ext xmlns:c16="http://schemas.microsoft.com/office/drawing/2014/chart" uri="{C3380CC4-5D6E-409C-BE32-E72D297353CC}">
              <c16:uniqueId val="{00000001-C908-49F5-8D4C-5BC89811A612}"/>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10</c:v>
                </c:pt>
                <c:pt idx="1">
                  <c:v>623</c:v>
                </c:pt>
                <c:pt idx="2">
                  <c:v>527</c:v>
                </c:pt>
                <c:pt idx="3">
                  <c:v>19</c:v>
                </c:pt>
                <c:pt idx="4">
                  <c:v>99</c:v>
                </c:pt>
                <c:pt idx="5">
                  <c:v>8</c:v>
                </c:pt>
                <c:pt idx="6">
                  <c:v>95</c:v>
                </c:pt>
                <c:pt idx="7">
                  <c:v>14</c:v>
                </c:pt>
                <c:pt idx="8">
                  <c:v>104</c:v>
                </c:pt>
                <c:pt idx="9">
                  <c:v>3</c:v>
                </c:pt>
                <c:pt idx="10">
                  <c:v>15</c:v>
                </c:pt>
              </c:numCache>
            </c:numRef>
          </c:val>
          <c:extLst>
            <c:ext xmlns:c16="http://schemas.microsoft.com/office/drawing/2014/chart" uri="{C3380CC4-5D6E-409C-BE32-E72D297353CC}">
              <c16:uniqueId val="{00000002-C908-49F5-8D4C-5BC89811A612}"/>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8</c:v>
                </c:pt>
                <c:pt idx="1">
                  <c:v>2039</c:v>
                </c:pt>
                <c:pt idx="2">
                  <c:v>24</c:v>
                </c:pt>
                <c:pt idx="3">
                  <c:v>34</c:v>
                </c:pt>
                <c:pt idx="4">
                  <c:v>131</c:v>
                </c:pt>
                <c:pt idx="5">
                  <c:v>4</c:v>
                </c:pt>
                <c:pt idx="6">
                  <c:v>27</c:v>
                </c:pt>
                <c:pt idx="7">
                  <c:v>18</c:v>
                </c:pt>
                <c:pt idx="8">
                  <c:v>18</c:v>
                </c:pt>
                <c:pt idx="9">
                  <c:v>4</c:v>
                </c:pt>
                <c:pt idx="10">
                  <c:v>7</c:v>
                </c:pt>
              </c:numCache>
            </c:numRef>
          </c:val>
          <c:extLst>
            <c:ext xmlns:c16="http://schemas.microsoft.com/office/drawing/2014/chart" uri="{C3380CC4-5D6E-409C-BE32-E72D297353CC}">
              <c16:uniqueId val="{00000003-C908-49F5-8D4C-5BC89811A612}"/>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53</c:v>
                </c:pt>
                <c:pt idx="1">
                  <c:v>43</c:v>
                </c:pt>
                <c:pt idx="2">
                  <c:v>8</c:v>
                </c:pt>
                <c:pt idx="3">
                  <c:v>11</c:v>
                </c:pt>
                <c:pt idx="4">
                  <c:v>1</c:v>
                </c:pt>
                <c:pt idx="5">
                  <c:v>0</c:v>
                </c:pt>
                <c:pt idx="6">
                  <c:v>5</c:v>
                </c:pt>
                <c:pt idx="7">
                  <c:v>16</c:v>
                </c:pt>
                <c:pt idx="8">
                  <c:v>2</c:v>
                </c:pt>
                <c:pt idx="9">
                  <c:v>7</c:v>
                </c:pt>
                <c:pt idx="10">
                  <c:v>3</c:v>
                </c:pt>
              </c:numCache>
            </c:numRef>
          </c:val>
          <c:extLst>
            <c:ext xmlns:c16="http://schemas.microsoft.com/office/drawing/2014/chart" uri="{C3380CC4-5D6E-409C-BE32-E72D297353CC}">
              <c16:uniqueId val="{00000004-C908-49F5-8D4C-5BC89811A612}"/>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9</c:v>
                </c:pt>
                <c:pt idx="1">
                  <c:v>51</c:v>
                </c:pt>
                <c:pt idx="2">
                  <c:v>29</c:v>
                </c:pt>
                <c:pt idx="3">
                  <c:v>54</c:v>
                </c:pt>
                <c:pt idx="4">
                  <c:v>21</c:v>
                </c:pt>
                <c:pt idx="5">
                  <c:v>13</c:v>
                </c:pt>
                <c:pt idx="6">
                  <c:v>42</c:v>
                </c:pt>
                <c:pt idx="7">
                  <c:v>3</c:v>
                </c:pt>
                <c:pt idx="8">
                  <c:v>11</c:v>
                </c:pt>
                <c:pt idx="9">
                  <c:v>12</c:v>
                </c:pt>
                <c:pt idx="10">
                  <c:v>3</c:v>
                </c:pt>
              </c:numCache>
            </c:numRef>
          </c:val>
          <c:extLst>
            <c:ext xmlns:c16="http://schemas.microsoft.com/office/drawing/2014/chart" uri="{C3380CC4-5D6E-409C-BE32-E72D297353CC}">
              <c16:uniqueId val="{00000005-C908-49F5-8D4C-5BC89811A61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270</c:v>
                </c:pt>
                <c:pt idx="1">
                  <c:v>2002</c:v>
                </c:pt>
                <c:pt idx="2">
                  <c:v>1411</c:v>
                </c:pt>
                <c:pt idx="3">
                  <c:v>3215</c:v>
                </c:pt>
                <c:pt idx="4">
                  <c:v>400</c:v>
                </c:pt>
                <c:pt idx="5">
                  <c:v>246</c:v>
                </c:pt>
                <c:pt idx="6">
                  <c:v>803</c:v>
                </c:pt>
                <c:pt idx="7">
                  <c:v>4655</c:v>
                </c:pt>
                <c:pt idx="8">
                  <c:v>359</c:v>
                </c:pt>
                <c:pt idx="9">
                  <c:v>949</c:v>
                </c:pt>
                <c:pt idx="10">
                  <c:v>342</c:v>
                </c:pt>
              </c:numCache>
            </c:numRef>
          </c:val>
          <c:extLst>
            <c:ext xmlns:c16="http://schemas.microsoft.com/office/drawing/2014/chart" uri="{C3380CC4-5D6E-409C-BE32-E72D297353CC}">
              <c16:uniqueId val="{00000006-C908-49F5-8D4C-5BC89811A61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331</c:v>
                </c:pt>
                <c:pt idx="1">
                  <c:v>1448</c:v>
                </c:pt>
                <c:pt idx="2">
                  <c:v>885</c:v>
                </c:pt>
                <c:pt idx="3">
                  <c:v>656</c:v>
                </c:pt>
                <c:pt idx="4">
                  <c:v>216</c:v>
                </c:pt>
                <c:pt idx="5">
                  <c:v>54</c:v>
                </c:pt>
                <c:pt idx="6">
                  <c:v>1043</c:v>
                </c:pt>
                <c:pt idx="7">
                  <c:v>1109</c:v>
                </c:pt>
                <c:pt idx="8">
                  <c:v>809</c:v>
                </c:pt>
                <c:pt idx="9">
                  <c:v>152</c:v>
                </c:pt>
                <c:pt idx="10">
                  <c:v>516</c:v>
                </c:pt>
              </c:numCache>
            </c:numRef>
          </c:val>
          <c:extLst>
            <c:ext xmlns:c16="http://schemas.microsoft.com/office/drawing/2014/chart" uri="{C3380CC4-5D6E-409C-BE32-E72D297353CC}">
              <c16:uniqueId val="{00000007-C908-49F5-8D4C-5BC89811A612}"/>
            </c:ext>
          </c:extLst>
        </c:ser>
        <c:dLbls>
          <c:showLegendKey val="0"/>
          <c:showVal val="0"/>
          <c:showCatName val="0"/>
          <c:showSerName val="0"/>
          <c:showPercent val="0"/>
          <c:showBubbleSize val="0"/>
        </c:dLbls>
        <c:gapWidth val="150"/>
        <c:overlap val="100"/>
        <c:axId val="273835528"/>
        <c:axId val="273835200"/>
      </c:barChart>
      <c:catAx>
        <c:axId val="27383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35200"/>
        <c:crosses val="autoZero"/>
        <c:auto val="1"/>
        <c:lblAlgn val="ctr"/>
        <c:lblOffset val="100"/>
        <c:noMultiLvlLbl val="0"/>
      </c:catAx>
      <c:valAx>
        <c:axId val="273835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3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28E-4C6F-B82F-FD426B58A13F}"/>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628E-4C6F-B82F-FD426B58A13F}"/>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628E-4C6F-B82F-FD426B58A13F}"/>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73</c:v>
                </c:pt>
                <c:pt idx="1">
                  <c:v>8</c:v>
                </c:pt>
                <c:pt idx="2">
                  <c:v>10</c:v>
                </c:pt>
                <c:pt idx="3">
                  <c:v>18</c:v>
                </c:pt>
                <c:pt idx="4">
                  <c:v>6</c:v>
                </c:pt>
              </c:numCache>
            </c:numRef>
          </c:val>
          <c:extLst>
            <c:ext xmlns:c16="http://schemas.microsoft.com/office/drawing/2014/chart" uri="{C3380CC4-5D6E-409C-BE32-E72D297353CC}">
              <c16:uniqueId val="{00000003-628E-4C6F-B82F-FD426B58A13F}"/>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5</c:v>
                </c:pt>
                <c:pt idx="1">
                  <c:v>19</c:v>
                </c:pt>
                <c:pt idx="2">
                  <c:v>6</c:v>
                </c:pt>
                <c:pt idx="3">
                  <c:v>7</c:v>
                </c:pt>
                <c:pt idx="4">
                  <c:v>14</c:v>
                </c:pt>
              </c:numCache>
            </c:numRef>
          </c:val>
          <c:extLst>
            <c:ext xmlns:c16="http://schemas.microsoft.com/office/drawing/2014/chart" uri="{C3380CC4-5D6E-409C-BE32-E72D297353CC}">
              <c16:uniqueId val="{00000004-628E-4C6F-B82F-FD426B58A13F}"/>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12</c:v>
                </c:pt>
                <c:pt idx="1">
                  <c:v>3</c:v>
                </c:pt>
                <c:pt idx="2">
                  <c:v>5</c:v>
                </c:pt>
                <c:pt idx="3">
                  <c:v>1</c:v>
                </c:pt>
                <c:pt idx="4">
                  <c:v>2</c:v>
                </c:pt>
              </c:numCache>
            </c:numRef>
          </c:val>
          <c:extLst>
            <c:ext xmlns:c16="http://schemas.microsoft.com/office/drawing/2014/chart" uri="{C3380CC4-5D6E-409C-BE32-E72D297353CC}">
              <c16:uniqueId val="{00000005-628E-4C6F-B82F-FD426B58A13F}"/>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628E-4C6F-B82F-FD426B58A13F}"/>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3</c:v>
                </c:pt>
              </c:numCache>
            </c:numRef>
          </c:val>
          <c:extLst>
            <c:ext xmlns:c16="http://schemas.microsoft.com/office/drawing/2014/chart" uri="{C3380CC4-5D6E-409C-BE32-E72D297353CC}">
              <c16:uniqueId val="{00000007-628E-4C6F-B82F-FD426B58A13F}"/>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628E-4C6F-B82F-FD426B58A13F}"/>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628E-4C6F-B82F-FD426B58A13F}"/>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628E-4C6F-B82F-FD426B58A13F}"/>
            </c:ext>
          </c:extLst>
        </c:ser>
        <c:dLbls>
          <c:showLegendKey val="0"/>
          <c:showVal val="0"/>
          <c:showCatName val="0"/>
          <c:showSerName val="0"/>
          <c:showPercent val="0"/>
          <c:showBubbleSize val="0"/>
        </c:dLbls>
        <c:gapWidth val="219"/>
        <c:overlap val="-27"/>
        <c:axId val="273825688"/>
        <c:axId val="273829624"/>
      </c:barChart>
      <c:catAx>
        <c:axId val="27382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29624"/>
        <c:crosses val="autoZero"/>
        <c:auto val="1"/>
        <c:lblAlgn val="ctr"/>
        <c:lblOffset val="100"/>
        <c:noMultiLvlLbl val="0"/>
      </c:catAx>
      <c:valAx>
        <c:axId val="27382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2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22</c:v>
                </c:pt>
                <c:pt idx="2">
                  <c:v>4</c:v>
                </c:pt>
                <c:pt idx="3">
                  <c:v>12</c:v>
                </c:pt>
                <c:pt idx="4">
                  <c:v>30</c:v>
                </c:pt>
                <c:pt idx="5">
                  <c:v>9</c:v>
                </c:pt>
                <c:pt idx="6">
                  <c:v>4</c:v>
                </c:pt>
                <c:pt idx="7">
                  <c:v>4</c:v>
                </c:pt>
                <c:pt idx="8">
                  <c:v>10</c:v>
                </c:pt>
                <c:pt idx="9">
                  <c:v>11</c:v>
                </c:pt>
                <c:pt idx="10">
                  <c:v>20</c:v>
                </c:pt>
              </c:numCache>
            </c:numRef>
          </c:val>
          <c:extLst>
            <c:ext xmlns:c16="http://schemas.microsoft.com/office/drawing/2014/chart" uri="{C3380CC4-5D6E-409C-BE32-E72D297353CC}">
              <c16:uniqueId val="{00000000-CF82-476A-8406-5C67FED793A7}"/>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16</c:v>
                </c:pt>
                <c:pt idx="1">
                  <c:v>6</c:v>
                </c:pt>
                <c:pt idx="2">
                  <c:v>6</c:v>
                </c:pt>
                <c:pt idx="3">
                  <c:v>11</c:v>
                </c:pt>
                <c:pt idx="4">
                  <c:v>4</c:v>
                </c:pt>
                <c:pt idx="5">
                  <c:v>8</c:v>
                </c:pt>
                <c:pt idx="6">
                  <c:v>35</c:v>
                </c:pt>
                <c:pt idx="7">
                  <c:v>33</c:v>
                </c:pt>
                <c:pt idx="8">
                  <c:v>13</c:v>
                </c:pt>
                <c:pt idx="9">
                  <c:v>55</c:v>
                </c:pt>
                <c:pt idx="10">
                  <c:v>21</c:v>
                </c:pt>
              </c:numCache>
            </c:numRef>
          </c:val>
          <c:extLst>
            <c:ext xmlns:c16="http://schemas.microsoft.com/office/drawing/2014/chart" uri="{C3380CC4-5D6E-409C-BE32-E72D297353CC}">
              <c16:uniqueId val="{00000001-CF82-476A-8406-5C67FED793A7}"/>
            </c:ext>
          </c:extLst>
        </c:ser>
        <c:ser>
          <c:idx val="2"/>
          <c:order val="2"/>
          <c:tx>
            <c:strRef>
              <c:f>Sheet1!$D$1</c:f>
              <c:strCache>
                <c:ptCount val="1"/>
                <c:pt idx="0">
                  <c:v>Video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8</c:v>
                </c:pt>
                <c:pt idx="1">
                  <c:v>15</c:v>
                </c:pt>
                <c:pt idx="2">
                  <c:v>3</c:v>
                </c:pt>
                <c:pt idx="3">
                  <c:v>3</c:v>
                </c:pt>
                <c:pt idx="4">
                  <c:v>2</c:v>
                </c:pt>
                <c:pt idx="5">
                  <c:v>1</c:v>
                </c:pt>
                <c:pt idx="6">
                  <c:v>4</c:v>
                </c:pt>
                <c:pt idx="7">
                  <c:v>5</c:v>
                </c:pt>
                <c:pt idx="8">
                  <c:v>5</c:v>
                </c:pt>
                <c:pt idx="9">
                  <c:v>1</c:v>
                </c:pt>
                <c:pt idx="10">
                  <c:v>2</c:v>
                </c:pt>
              </c:numCache>
            </c:numRef>
          </c:val>
          <c:extLst>
            <c:ext xmlns:c16="http://schemas.microsoft.com/office/drawing/2014/chart" uri="{C3380CC4-5D6E-409C-BE32-E72D297353CC}">
              <c16:uniqueId val="{00000002-CF82-476A-8406-5C67FED793A7}"/>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0</c:v>
                </c:pt>
                <c:pt idx="1">
                  <c:v>0</c:v>
                </c:pt>
                <c:pt idx="2">
                  <c:v>10</c:v>
                </c:pt>
                <c:pt idx="3">
                  <c:v>4</c:v>
                </c:pt>
                <c:pt idx="4">
                  <c:v>0</c:v>
                </c:pt>
                <c:pt idx="5">
                  <c:v>0</c:v>
                </c:pt>
                <c:pt idx="6">
                  <c:v>3</c:v>
                </c:pt>
                <c:pt idx="7">
                  <c:v>0</c:v>
                </c:pt>
                <c:pt idx="8">
                  <c:v>0</c:v>
                </c:pt>
                <c:pt idx="9">
                  <c:v>0</c:v>
                </c:pt>
                <c:pt idx="10">
                  <c:v>0</c:v>
                </c:pt>
              </c:numCache>
            </c:numRef>
          </c:val>
          <c:extLst>
            <c:ext xmlns:c16="http://schemas.microsoft.com/office/drawing/2014/chart" uri="{C3380CC4-5D6E-409C-BE32-E72D297353CC}">
              <c16:uniqueId val="{00000003-CF82-476A-8406-5C67FED793A7}"/>
            </c:ext>
          </c:extLst>
        </c:ser>
        <c:dLbls>
          <c:showLegendKey val="0"/>
          <c:showVal val="0"/>
          <c:showCatName val="0"/>
          <c:showSerName val="0"/>
          <c:showPercent val="0"/>
          <c:showBubbleSize val="0"/>
        </c:dLbls>
        <c:gapWidth val="150"/>
        <c:overlap val="100"/>
        <c:axId val="227012448"/>
        <c:axId val="227009496"/>
      </c:barChart>
      <c:catAx>
        <c:axId val="22701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09496"/>
        <c:crosses val="autoZero"/>
        <c:auto val="1"/>
        <c:lblAlgn val="ctr"/>
        <c:lblOffset val="100"/>
        <c:noMultiLvlLbl val="0"/>
      </c:catAx>
      <c:valAx>
        <c:axId val="227009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1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0.12420155258116</c:v>
                </c:pt>
                <c:pt idx="3">
                  <c:v>0</c:v>
                </c:pt>
                <c:pt idx="4">
                  <c:v>2.0560514245554998E-2</c:v>
                </c:pt>
                <c:pt idx="5">
                  <c:v>0</c:v>
                </c:pt>
                <c:pt idx="6">
                  <c:v>0</c:v>
                </c:pt>
              </c:numCache>
            </c:numRef>
          </c:val>
          <c:extLst>
            <c:ext xmlns:c16="http://schemas.microsoft.com/office/drawing/2014/chart" uri="{C3380CC4-5D6E-409C-BE32-E72D297353CC}">
              <c16:uniqueId val="{00000000-94B6-4DA3-A31D-F3F88CAC68CE}"/>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0.17776477878121999</c:v>
                </c:pt>
                <c:pt idx="2">
                  <c:v>6.0237712894978999E-2</c:v>
                </c:pt>
                <c:pt idx="3">
                  <c:v>0</c:v>
                </c:pt>
                <c:pt idx="4">
                  <c:v>4.0446559601942003E-2</c:v>
                </c:pt>
                <c:pt idx="5">
                  <c:v>0</c:v>
                </c:pt>
                <c:pt idx="6">
                  <c:v>0</c:v>
                </c:pt>
              </c:numCache>
            </c:numRef>
          </c:val>
          <c:extLst>
            <c:ext xmlns:c16="http://schemas.microsoft.com/office/drawing/2014/chart" uri="{C3380CC4-5D6E-409C-BE32-E72D297353CC}">
              <c16:uniqueId val="{00000001-94B6-4DA3-A31D-F3F88CAC68CE}"/>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8.0394560890695004E-3</c:v>
                </c:pt>
                <c:pt idx="1">
                  <c:v>0.23776819287091999</c:v>
                </c:pt>
                <c:pt idx="2">
                  <c:v>0.11535063779287</c:v>
                </c:pt>
                <c:pt idx="3">
                  <c:v>0</c:v>
                </c:pt>
                <c:pt idx="4">
                  <c:v>7.9728697951803006E-3</c:v>
                </c:pt>
                <c:pt idx="5">
                  <c:v>0</c:v>
                </c:pt>
                <c:pt idx="6">
                  <c:v>0</c:v>
                </c:pt>
              </c:numCache>
            </c:numRef>
          </c:val>
          <c:extLst>
            <c:ext xmlns:c16="http://schemas.microsoft.com/office/drawing/2014/chart" uri="{C3380CC4-5D6E-409C-BE32-E72D297353CC}">
              <c16:uniqueId val="{00000002-94B6-4DA3-A31D-F3F88CAC68CE}"/>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2.3267983997913001E-2</c:v>
                </c:pt>
                <c:pt idx="1">
                  <c:v>6.5085622640031995E-2</c:v>
                </c:pt>
                <c:pt idx="2">
                  <c:v>0.2295765047501</c:v>
                </c:pt>
                <c:pt idx="3">
                  <c:v>0</c:v>
                </c:pt>
                <c:pt idx="4">
                  <c:v>8.9011594682244996E-3</c:v>
                </c:pt>
                <c:pt idx="5">
                  <c:v>0</c:v>
                </c:pt>
                <c:pt idx="6">
                  <c:v>0</c:v>
                </c:pt>
              </c:numCache>
            </c:numRef>
          </c:val>
          <c:extLst>
            <c:ext xmlns:c16="http://schemas.microsoft.com/office/drawing/2014/chart" uri="{C3380CC4-5D6E-409C-BE32-E72D297353CC}">
              <c16:uniqueId val="{00000003-94B6-4DA3-A31D-F3F88CAC68CE}"/>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0.11596127286494</c:v>
                </c:pt>
                <c:pt idx="2">
                  <c:v>0.61403997925673004</c:v>
                </c:pt>
                <c:pt idx="3">
                  <c:v>0</c:v>
                </c:pt>
                <c:pt idx="4">
                  <c:v>8.9068230048495005E-3</c:v>
                </c:pt>
                <c:pt idx="5">
                  <c:v>0</c:v>
                </c:pt>
                <c:pt idx="6">
                  <c:v>0</c:v>
                </c:pt>
              </c:numCache>
            </c:numRef>
          </c:val>
          <c:extLst>
            <c:ext xmlns:c16="http://schemas.microsoft.com/office/drawing/2014/chart" uri="{C3380CC4-5D6E-409C-BE32-E72D297353CC}">
              <c16:uniqueId val="{00000004-94B6-4DA3-A31D-F3F88CAC68CE}"/>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5.3073696189783999E-3</c:v>
                </c:pt>
                <c:pt idx="2">
                  <c:v>6.4430172545030997E-3</c:v>
                </c:pt>
                <c:pt idx="3">
                  <c:v>0</c:v>
                </c:pt>
                <c:pt idx="4">
                  <c:v>3.5128000454422E-2</c:v>
                </c:pt>
                <c:pt idx="5">
                  <c:v>0</c:v>
                </c:pt>
                <c:pt idx="6">
                  <c:v>0</c:v>
                </c:pt>
              </c:numCache>
            </c:numRef>
          </c:val>
          <c:extLst>
            <c:ext xmlns:c16="http://schemas.microsoft.com/office/drawing/2014/chart" uri="{C3380CC4-5D6E-409C-BE32-E72D297353CC}">
              <c16:uniqueId val="{00000005-94B6-4DA3-A31D-F3F88CAC68CE}"/>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2.4666184558098998E-2</c:v>
                </c:pt>
                <c:pt idx="1">
                  <c:v>4.5186039272149996E-3</c:v>
                </c:pt>
                <c:pt idx="2">
                  <c:v>7.8581385413019997E-2</c:v>
                </c:pt>
                <c:pt idx="3">
                  <c:v>0</c:v>
                </c:pt>
                <c:pt idx="4">
                  <c:v>9.9256873422224993E-3</c:v>
                </c:pt>
                <c:pt idx="5">
                  <c:v>0</c:v>
                </c:pt>
                <c:pt idx="6">
                  <c:v>0</c:v>
                </c:pt>
              </c:numCache>
            </c:numRef>
          </c:val>
          <c:extLst>
            <c:ext xmlns:c16="http://schemas.microsoft.com/office/drawing/2014/chart" uri="{C3380CC4-5D6E-409C-BE32-E72D297353CC}">
              <c16:uniqueId val="{00000006-94B6-4DA3-A31D-F3F88CAC68CE}"/>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0.21269691773485999</c:v>
                </c:pt>
                <c:pt idx="2">
                  <c:v>0.30576207447318998</c:v>
                </c:pt>
                <c:pt idx="3">
                  <c:v>0</c:v>
                </c:pt>
                <c:pt idx="4">
                  <c:v>0.36139226928660001</c:v>
                </c:pt>
                <c:pt idx="5">
                  <c:v>0</c:v>
                </c:pt>
                <c:pt idx="6">
                  <c:v>0</c:v>
                </c:pt>
              </c:numCache>
            </c:numRef>
          </c:val>
          <c:extLst>
            <c:ext xmlns:c16="http://schemas.microsoft.com/office/drawing/2014/chart" uri="{C3380CC4-5D6E-409C-BE32-E72D297353CC}">
              <c16:uniqueId val="{00000007-94B6-4DA3-A31D-F3F88CAC68CE}"/>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0.13477300938096001</c:v>
                </c:pt>
                <c:pt idx="2">
                  <c:v>0.16776323141765001</c:v>
                </c:pt>
                <c:pt idx="3">
                  <c:v>0</c:v>
                </c:pt>
                <c:pt idx="4">
                  <c:v>7.6165509065521997E-2</c:v>
                </c:pt>
                <c:pt idx="5">
                  <c:v>0</c:v>
                </c:pt>
                <c:pt idx="6">
                  <c:v>0</c:v>
                </c:pt>
              </c:numCache>
            </c:numRef>
          </c:val>
          <c:extLst>
            <c:ext xmlns:c16="http://schemas.microsoft.com/office/drawing/2014/chart" uri="{C3380CC4-5D6E-409C-BE32-E72D297353CC}">
              <c16:uniqueId val="{00000008-94B6-4DA3-A31D-F3F88CAC68CE}"/>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3.2303642095123E-2</c:v>
                </c:pt>
                <c:pt idx="2">
                  <c:v>4.3580094556629E-2</c:v>
                </c:pt>
                <c:pt idx="3">
                  <c:v>0</c:v>
                </c:pt>
                <c:pt idx="4">
                  <c:v>3.0932328501329001E-2</c:v>
                </c:pt>
                <c:pt idx="5">
                  <c:v>0</c:v>
                </c:pt>
                <c:pt idx="6">
                  <c:v>0</c:v>
                </c:pt>
              </c:numCache>
            </c:numRef>
          </c:val>
          <c:extLst>
            <c:ext xmlns:c16="http://schemas.microsoft.com/office/drawing/2014/chart" uri="{C3380CC4-5D6E-409C-BE32-E72D297353CC}">
              <c16:uniqueId val="{00000009-94B6-4DA3-A31D-F3F88CAC68CE}"/>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7.8473382052109006E-2</c:v>
                </c:pt>
                <c:pt idx="2">
                  <c:v>0.19895018760152999</c:v>
                </c:pt>
                <c:pt idx="3">
                  <c:v>0</c:v>
                </c:pt>
                <c:pt idx="4">
                  <c:v>7.4437168084101002E-2</c:v>
                </c:pt>
                <c:pt idx="5">
                  <c:v>0</c:v>
                </c:pt>
                <c:pt idx="6">
                  <c:v>0</c:v>
                </c:pt>
              </c:numCache>
            </c:numRef>
          </c:val>
          <c:extLst>
            <c:ext xmlns:c16="http://schemas.microsoft.com/office/drawing/2014/chart" uri="{C3380CC4-5D6E-409C-BE32-E72D297353CC}">
              <c16:uniqueId val="{0000000A-94B6-4DA3-A31D-F3F88CAC68CE}"/>
            </c:ext>
          </c:extLst>
        </c:ser>
        <c:dLbls>
          <c:showLegendKey val="0"/>
          <c:showVal val="0"/>
          <c:showCatName val="0"/>
          <c:showSerName val="0"/>
          <c:showPercent val="0"/>
          <c:showBubbleSize val="0"/>
        </c:dLbls>
        <c:gapWidth val="219"/>
        <c:overlap val="-27"/>
        <c:axId val="227011792"/>
        <c:axId val="227014088"/>
      </c:barChart>
      <c:catAx>
        <c:axId val="22701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14088"/>
        <c:crosses val="autoZero"/>
        <c:auto val="1"/>
        <c:lblAlgn val="ctr"/>
        <c:lblOffset val="100"/>
        <c:noMultiLvlLbl val="0"/>
      </c:catAx>
      <c:valAx>
        <c:axId val="22701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1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426475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18450652"/>
                    </a:ext>
                  </a:extLst>
                </a:gridCol>
                <a:gridCol w="658368">
                  <a:extLst>
                    <a:ext uri="{9D8B030D-6E8A-4147-A177-3AD203B41FA5}">
                      <a16:colId xmlns:a16="http://schemas.microsoft.com/office/drawing/2014/main" val="1041935629"/>
                    </a:ext>
                  </a:extLst>
                </a:gridCol>
                <a:gridCol w="658368">
                  <a:extLst>
                    <a:ext uri="{9D8B030D-6E8A-4147-A177-3AD203B41FA5}">
                      <a16:colId xmlns:a16="http://schemas.microsoft.com/office/drawing/2014/main" val="363674526"/>
                    </a:ext>
                  </a:extLst>
                </a:gridCol>
                <a:gridCol w="658368">
                  <a:extLst>
                    <a:ext uri="{9D8B030D-6E8A-4147-A177-3AD203B41FA5}">
                      <a16:colId xmlns:a16="http://schemas.microsoft.com/office/drawing/2014/main" val="3270364889"/>
                    </a:ext>
                  </a:extLst>
                </a:gridCol>
                <a:gridCol w="658368">
                  <a:extLst>
                    <a:ext uri="{9D8B030D-6E8A-4147-A177-3AD203B41FA5}">
                      <a16:colId xmlns:a16="http://schemas.microsoft.com/office/drawing/2014/main" val="1787809543"/>
                    </a:ext>
                  </a:extLst>
                </a:gridCol>
                <a:gridCol w="658368">
                  <a:extLst>
                    <a:ext uri="{9D8B030D-6E8A-4147-A177-3AD203B41FA5}">
                      <a16:colId xmlns:a16="http://schemas.microsoft.com/office/drawing/2014/main" val="434928768"/>
                    </a:ext>
                  </a:extLst>
                </a:gridCol>
                <a:gridCol w="658368">
                  <a:extLst>
                    <a:ext uri="{9D8B030D-6E8A-4147-A177-3AD203B41FA5}">
                      <a16:colId xmlns:a16="http://schemas.microsoft.com/office/drawing/2014/main" val="2844738397"/>
                    </a:ext>
                  </a:extLst>
                </a:gridCol>
                <a:gridCol w="658368">
                  <a:extLst>
                    <a:ext uri="{9D8B030D-6E8A-4147-A177-3AD203B41FA5}">
                      <a16:colId xmlns:a16="http://schemas.microsoft.com/office/drawing/2014/main" val="817179435"/>
                    </a:ext>
                  </a:extLst>
                </a:gridCol>
                <a:gridCol w="658368">
                  <a:extLst>
                    <a:ext uri="{9D8B030D-6E8A-4147-A177-3AD203B41FA5}">
                      <a16:colId xmlns:a16="http://schemas.microsoft.com/office/drawing/2014/main" val="4101618780"/>
                    </a:ext>
                  </a:extLst>
                </a:gridCol>
                <a:gridCol w="658368">
                  <a:extLst>
                    <a:ext uri="{9D8B030D-6E8A-4147-A177-3AD203B41FA5}">
                      <a16:colId xmlns:a16="http://schemas.microsoft.com/office/drawing/2014/main" val="2314999530"/>
                    </a:ext>
                  </a:extLst>
                </a:gridCol>
                <a:gridCol w="658368">
                  <a:extLst>
                    <a:ext uri="{9D8B030D-6E8A-4147-A177-3AD203B41FA5}">
                      <a16:colId xmlns:a16="http://schemas.microsoft.com/office/drawing/2014/main" val="191184978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Avg. PTAT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349340684"/>
                  </a:ext>
                </a:extLst>
              </a:tr>
              <a:tr h="370840">
                <a:tc>
                  <a:txBody>
                    <a:bodyPr/>
                    <a:lstStyle/>
                    <a:p>
                      <a:r>
                        <a:rPr lang="en-US" sz="1000"/>
                        <a:t>Banco Supervielle</a:t>
                      </a:r>
                      <a:endParaRPr lang="en-US" sz="1000"/>
                    </a:p>
                  </a:txBody>
                  <a:tcPr/>
                </a:tc>
                <a:tc>
                  <a:txBody>
                    <a:bodyPr/>
                    <a:lstStyle/>
                    <a:p>
                      <a:r>
                        <a:rPr lang="en-US" sz="1000"/>
                        <a:t>507300</a:t>
                      </a:r>
                      <a:endParaRPr lang="en-US" sz="1000"/>
                    </a:p>
                  </a:txBody>
                  <a:tcPr/>
                </a:tc>
                <a:tc>
                  <a:txBody>
                    <a:bodyPr/>
                    <a:lstStyle/>
                    <a:p>
                      <a:r>
                        <a:rPr lang="en-US" sz="1000"/>
                        <a:t>989</a:t>
                      </a:r>
                      <a:endParaRPr lang="en-US" sz="1000"/>
                    </a:p>
                  </a:txBody>
                  <a:tcPr/>
                </a:tc>
                <a:tc>
                  <a:txBody>
                    <a:bodyPr/>
                    <a:lstStyle/>
                    <a:p>
                      <a:r>
                        <a:rPr lang="en-US" sz="1000"/>
                        <a:t>7816</a:t>
                      </a:r>
                      <a:endParaRPr lang="en-US" sz="1000"/>
                    </a:p>
                  </a:txBody>
                  <a:tcPr/>
                </a:tc>
                <a:tc>
                  <a:txBody>
                    <a:bodyPr/>
                    <a:lstStyle/>
                    <a:p>
                      <a:r>
                        <a:rPr lang="en-US" sz="1000"/>
                        <a:t>24</a:t>
                      </a:r>
                      <a:endParaRPr lang="en-US" sz="1000"/>
                    </a:p>
                  </a:txBody>
                  <a:tcPr/>
                </a:tc>
                <a:tc>
                  <a:txBody>
                    <a:bodyPr/>
                    <a:lstStyle/>
                    <a:p>
                      <a:r>
                        <a:rPr lang="en-US" sz="1000"/>
                        <a:t>10307</a:t>
                      </a:r>
                      <a:endParaRPr lang="en-US" sz="1000"/>
                    </a:p>
                  </a:txBody>
                  <a:tcPr/>
                </a:tc>
                <a:tc>
                  <a:txBody>
                    <a:bodyPr/>
                    <a:lstStyle/>
                    <a:p>
                      <a:r>
                        <a:rPr lang="en-US" sz="1000"/>
                        <a:t>270</a:t>
                      </a:r>
                      <a:endParaRPr lang="en-US" sz="1000"/>
                    </a:p>
                  </a:txBody>
                  <a:tcPr/>
                </a:tc>
                <a:tc>
                  <a:txBody>
                    <a:bodyPr/>
                    <a:lstStyle/>
                    <a:p>
                      <a:r>
                        <a:rPr lang="en-US" sz="1000"/>
                        <a:t>331</a:t>
                      </a:r>
                      <a:endParaRPr lang="en-US" sz="1000"/>
                    </a:p>
                  </a:txBody>
                  <a:tcPr/>
                </a:tc>
                <a:tc>
                  <a:txBody>
                    <a:bodyPr/>
                    <a:lstStyle/>
                    <a:p>
                      <a:r>
                        <a:rPr lang="en-US" sz="1000"/>
                        <a:t>0</a:t>
                      </a:r>
                      <a:endParaRPr lang="en-US" sz="1000"/>
                    </a:p>
                  </a:txBody>
                  <a:tcPr/>
                </a:tc>
                <a:tc>
                  <a:txBody>
                    <a:bodyPr/>
                    <a:lstStyle/>
                    <a:p>
                      <a:r>
                        <a:rPr lang="en-US" sz="1000"/>
                        <a:t>0.0897%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80279605"/>
                  </a:ext>
                </a:extLst>
              </a:tr>
              <a:tr h="370840">
                <a:tc>
                  <a:txBody>
                    <a:bodyPr/>
                    <a:lstStyle/>
                    <a:p>
                      <a:r>
                        <a:rPr lang="en-US" sz="1000"/>
                        <a:t>Banco Galicia</a:t>
                      </a:r>
                      <a:endParaRPr lang="en-US" sz="1000"/>
                    </a:p>
                  </a:txBody>
                  <a:tcPr/>
                </a:tc>
                <a:tc>
                  <a:txBody>
                    <a:bodyPr/>
                    <a:lstStyle/>
                    <a:p>
                      <a:r>
                        <a:rPr lang="en-US" sz="1000"/>
                        <a:t>1047835</a:t>
                      </a:r>
                      <a:endParaRPr lang="en-US" sz="1000"/>
                    </a:p>
                  </a:txBody>
                  <a:tcPr/>
                </a:tc>
                <a:tc>
                  <a:txBody>
                    <a:bodyPr/>
                    <a:lstStyle/>
                    <a:p>
                      <a:r>
                        <a:rPr lang="en-US" sz="1000"/>
                        <a:t>3926</a:t>
                      </a:r>
                      <a:endParaRPr lang="en-US" sz="1000"/>
                    </a:p>
                  </a:txBody>
                  <a:tcPr/>
                </a:tc>
                <a:tc>
                  <a:txBody>
                    <a:bodyPr/>
                    <a:lstStyle/>
                    <a:p>
                      <a:r>
                        <a:rPr lang="en-US" sz="1000"/>
                        <a:t>14943</a:t>
                      </a:r>
                      <a:endParaRPr lang="en-US" sz="1000"/>
                    </a:p>
                  </a:txBody>
                  <a:tcPr/>
                </a:tc>
                <a:tc>
                  <a:txBody>
                    <a:bodyPr/>
                    <a:lstStyle/>
                    <a:p>
                      <a:r>
                        <a:rPr lang="en-US" sz="1000"/>
                        <a:t>43</a:t>
                      </a:r>
                      <a:endParaRPr lang="en-US" sz="1000"/>
                    </a:p>
                  </a:txBody>
                  <a:tcPr/>
                </a:tc>
                <a:tc>
                  <a:txBody>
                    <a:bodyPr/>
                    <a:lstStyle/>
                    <a:p>
                      <a:r>
                        <a:rPr lang="en-US" sz="1000"/>
                        <a:t>47583</a:t>
                      </a:r>
                      <a:endParaRPr lang="en-US" sz="1000"/>
                    </a:p>
                  </a:txBody>
                  <a:tcPr/>
                </a:tc>
                <a:tc>
                  <a:txBody>
                    <a:bodyPr/>
                    <a:lstStyle/>
                    <a:p>
                      <a:r>
                        <a:rPr lang="en-US" sz="1000"/>
                        <a:t>2002</a:t>
                      </a:r>
                      <a:endParaRPr lang="en-US" sz="1000"/>
                    </a:p>
                  </a:txBody>
                  <a:tcPr/>
                </a:tc>
                <a:tc>
                  <a:txBody>
                    <a:bodyPr/>
                    <a:lstStyle/>
                    <a:p>
                      <a:r>
                        <a:rPr lang="en-US" sz="1000"/>
                        <a:t>1448</a:t>
                      </a:r>
                      <a:endParaRPr lang="en-US" sz="1000"/>
                    </a:p>
                  </a:txBody>
                  <a:tcPr/>
                </a:tc>
                <a:tc>
                  <a:txBody>
                    <a:bodyPr/>
                    <a:lstStyle/>
                    <a:p>
                      <a:r>
                        <a:rPr lang="en-US" sz="1000"/>
                        <a:t>0</a:t>
                      </a:r>
                      <a:endParaRPr lang="en-US" sz="1000"/>
                    </a:p>
                  </a:txBody>
                  <a:tcPr/>
                </a:tc>
                <a:tc>
                  <a:txBody>
                    <a:bodyPr/>
                    <a:lstStyle/>
                    <a:p>
                      <a:r>
                        <a:rPr lang="en-US" sz="1000"/>
                        <a:t>0.1135%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833763151"/>
                  </a:ext>
                </a:extLst>
              </a:tr>
              <a:tr h="370840">
                <a:tc>
                  <a:txBody>
                    <a:bodyPr/>
                    <a:lstStyle/>
                    <a:p>
                      <a:r>
                        <a:rPr lang="en-US" sz="1000"/>
                        <a:t>BBVA Francés</a:t>
                      </a:r>
                      <a:endParaRPr lang="en-US" sz="1000"/>
                    </a:p>
                  </a:txBody>
                  <a:tcPr/>
                </a:tc>
                <a:tc>
                  <a:txBody>
                    <a:bodyPr/>
                    <a:lstStyle/>
                    <a:p>
                      <a:r>
                        <a:rPr lang="en-US" sz="1000"/>
                        <a:t>1225118</a:t>
                      </a:r>
                      <a:endParaRPr lang="en-US" sz="1000"/>
                    </a:p>
                  </a:txBody>
                  <a:tcPr/>
                </a:tc>
                <a:tc>
                  <a:txBody>
                    <a:bodyPr/>
                    <a:lstStyle/>
                    <a:p>
                      <a:r>
                        <a:rPr lang="en-US" sz="1000"/>
                        <a:t>25742</a:t>
                      </a:r>
                      <a:endParaRPr lang="en-US" sz="1000"/>
                    </a:p>
                  </a:txBody>
                  <a:tcPr/>
                </a:tc>
                <a:tc>
                  <a:txBody>
                    <a:bodyPr/>
                    <a:lstStyle/>
                    <a:p>
                      <a:r>
                        <a:rPr lang="en-US" sz="1000"/>
                        <a:t>13022</a:t>
                      </a:r>
                      <a:endParaRPr lang="en-US" sz="1000"/>
                    </a:p>
                  </a:txBody>
                  <a:tcPr/>
                </a:tc>
                <a:tc>
                  <a:txBody>
                    <a:bodyPr/>
                    <a:lstStyle/>
                    <a:p>
                      <a:r>
                        <a:rPr lang="en-US" sz="1000"/>
                        <a:t>23</a:t>
                      </a:r>
                      <a:endParaRPr lang="en-US" sz="1000"/>
                    </a:p>
                  </a:txBody>
                  <a:tcPr/>
                </a:tc>
                <a:tc>
                  <a:txBody>
                    <a:bodyPr/>
                    <a:lstStyle/>
                    <a:p>
                      <a:r>
                        <a:rPr lang="en-US" sz="1000"/>
                        <a:t>18928</a:t>
                      </a:r>
                      <a:endParaRPr lang="en-US" sz="1000"/>
                    </a:p>
                  </a:txBody>
                  <a:tcPr/>
                </a:tc>
                <a:tc>
                  <a:txBody>
                    <a:bodyPr/>
                    <a:lstStyle/>
                    <a:p>
                      <a:r>
                        <a:rPr lang="en-US" sz="1000"/>
                        <a:t>1411</a:t>
                      </a:r>
                      <a:endParaRPr lang="en-US" sz="1000"/>
                    </a:p>
                  </a:txBody>
                  <a:tcPr/>
                </a:tc>
                <a:tc>
                  <a:txBody>
                    <a:bodyPr/>
                    <a:lstStyle/>
                    <a:p>
                      <a:r>
                        <a:rPr lang="en-US" sz="1000"/>
                        <a:t>885</a:t>
                      </a:r>
                      <a:endParaRPr lang="en-US" sz="1000"/>
                    </a:p>
                  </a:txBody>
                  <a:tcPr/>
                </a:tc>
                <a:tc>
                  <a:txBody>
                    <a:bodyPr/>
                    <a:lstStyle/>
                    <a:p>
                      <a:r>
                        <a:rPr lang="en-US" sz="1000"/>
                        <a:t>0</a:t>
                      </a:r>
                      <a:endParaRPr lang="en-US" sz="1000"/>
                    </a:p>
                  </a:txBody>
                  <a:tcPr/>
                </a:tc>
                <a:tc>
                  <a:txBody>
                    <a:bodyPr/>
                    <a:lstStyle/>
                    <a:p>
                      <a:r>
                        <a:rPr lang="en-US" sz="1000"/>
                        <a:t>0.0761%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54073477"/>
                  </a:ext>
                </a:extLst>
              </a:tr>
              <a:tr h="370840">
                <a:tc>
                  <a:txBody>
                    <a:bodyPr/>
                    <a:lstStyle/>
                    <a:p>
                      <a:r>
                        <a:rPr lang="en-US" sz="1000"/>
                        <a:t>Santander Río</a:t>
                      </a:r>
                      <a:endParaRPr lang="en-US" sz="1000"/>
                    </a:p>
                  </a:txBody>
                  <a:tcPr/>
                </a:tc>
                <a:tc>
                  <a:txBody>
                    <a:bodyPr/>
                    <a:lstStyle/>
                    <a:p>
                      <a:r>
                        <a:rPr lang="en-US" sz="1000"/>
                        <a:t>488122</a:t>
                      </a:r>
                      <a:endParaRPr lang="en-US" sz="1000"/>
                    </a:p>
                  </a:txBody>
                  <a:tcPr/>
                </a:tc>
                <a:tc>
                  <a:txBody>
                    <a:bodyPr/>
                    <a:lstStyle/>
                    <a:p>
                      <a:r>
                        <a:rPr lang="en-US" sz="1000"/>
                        <a:t>3257</a:t>
                      </a:r>
                      <a:endParaRPr lang="en-US" sz="1000"/>
                    </a:p>
                  </a:txBody>
                  <a:tcPr/>
                </a:tc>
                <a:tc>
                  <a:txBody>
                    <a:bodyPr/>
                    <a:lstStyle/>
                    <a:p>
                      <a:r>
                        <a:rPr lang="en-US" sz="1000"/>
                        <a:t>5497</a:t>
                      </a:r>
                      <a:endParaRPr lang="en-US" sz="1000"/>
                    </a:p>
                  </a:txBody>
                  <a:tcPr/>
                </a:tc>
                <a:tc>
                  <a:txBody>
                    <a:bodyPr/>
                    <a:lstStyle/>
                    <a:p>
                      <a:r>
                        <a:rPr lang="en-US" sz="1000"/>
                        <a:t>30</a:t>
                      </a:r>
                      <a:endParaRPr lang="en-US" sz="1000"/>
                    </a:p>
                  </a:txBody>
                  <a:tcPr/>
                </a:tc>
                <a:tc>
                  <a:txBody>
                    <a:bodyPr/>
                    <a:lstStyle/>
                    <a:p>
                      <a:r>
                        <a:rPr lang="en-US" sz="1000"/>
                        <a:t>12794</a:t>
                      </a:r>
                      <a:endParaRPr lang="en-US" sz="1000"/>
                    </a:p>
                  </a:txBody>
                  <a:tcPr/>
                </a:tc>
                <a:tc>
                  <a:txBody>
                    <a:bodyPr/>
                    <a:lstStyle/>
                    <a:p>
                      <a:r>
                        <a:rPr lang="en-US" sz="1000"/>
                        <a:t>3215</a:t>
                      </a:r>
                      <a:endParaRPr lang="en-US" sz="1000"/>
                    </a:p>
                  </a:txBody>
                  <a:tcPr/>
                </a:tc>
                <a:tc>
                  <a:txBody>
                    <a:bodyPr/>
                    <a:lstStyle/>
                    <a:p>
                      <a:r>
                        <a:rPr lang="en-US" sz="1000"/>
                        <a:t>656</a:t>
                      </a:r>
                      <a:endParaRPr lang="en-US" sz="1000"/>
                    </a:p>
                  </a:txBody>
                  <a:tcPr/>
                </a:tc>
                <a:tc>
                  <a:txBody>
                    <a:bodyPr/>
                    <a:lstStyle/>
                    <a:p>
                      <a:r>
                        <a:rPr lang="en-US" sz="1000"/>
                        <a:t>266</a:t>
                      </a:r>
                      <a:endParaRPr lang="en-US" sz="1000"/>
                    </a:p>
                  </a:txBody>
                  <a:tcPr/>
                </a:tc>
                <a:tc>
                  <a:txBody>
                    <a:bodyPr/>
                    <a:lstStyle/>
                    <a:p>
                      <a:r>
                        <a:rPr lang="en-US" sz="1000"/>
                        <a:t>0.1142%</a:t>
                      </a:r>
                      <a:endParaRPr lang="en-US" sz="1000"/>
                    </a:p>
                  </a:txBody>
                  <a:tcPr/>
                </a:tc>
                <a:tc>
                  <a:txBody>
                    <a:bodyPr/>
                    <a:lstStyle/>
                    <a:p>
                      <a:r>
                        <a:rPr lang="en-US" sz="1000"/>
                        <a:t>94.8%</a:t>
                      </a:r>
                      <a:endParaRPr lang="en-US" sz="1000"/>
                    </a:p>
                  </a:txBody>
                  <a:tcPr/>
                </a:tc>
                <a:extLst>
                  <a:ext uri="{0D108BD9-81ED-4DB2-BD59-A6C34878D82A}">
                    <a16:rowId xmlns:a16="http://schemas.microsoft.com/office/drawing/2014/main" val="3943252641"/>
                  </a:ext>
                </a:extLst>
              </a:tr>
              <a:tr h="370840">
                <a:tc>
                  <a:txBody>
                    <a:bodyPr/>
                    <a:lstStyle/>
                    <a:p>
                      <a:r>
                        <a:rPr lang="en-US" sz="1000"/>
                        <a:t>ICBC Argentina</a:t>
                      </a:r>
                      <a:endParaRPr lang="en-US" sz="1000"/>
                    </a:p>
                  </a:txBody>
                  <a:tcPr/>
                </a:tc>
                <a:tc>
                  <a:txBody>
                    <a:bodyPr/>
                    <a:lstStyle/>
                    <a:p>
                      <a:r>
                        <a:rPr lang="en-US" sz="1000"/>
                        <a:t>219651</a:t>
                      </a:r>
                      <a:endParaRPr lang="en-US" sz="1000"/>
                    </a:p>
                  </a:txBody>
                  <a:tcPr/>
                </a:tc>
                <a:tc>
                  <a:txBody>
                    <a:bodyPr/>
                    <a:lstStyle/>
                    <a:p>
                      <a:r>
                        <a:rPr lang="en-US" sz="1000"/>
                        <a:t>1287</a:t>
                      </a:r>
                      <a:endParaRPr lang="en-US" sz="1000"/>
                    </a:p>
                  </a:txBody>
                  <a:tcPr/>
                </a:tc>
                <a:tc>
                  <a:txBody>
                    <a:bodyPr/>
                    <a:lstStyle/>
                    <a:p>
                      <a:r>
                        <a:rPr lang="en-US" sz="1000"/>
                        <a:t>3288</a:t>
                      </a:r>
                      <a:endParaRPr lang="en-US" sz="1000"/>
                    </a:p>
                  </a:txBody>
                  <a:tcPr/>
                </a:tc>
                <a:tc>
                  <a:txBody>
                    <a:bodyPr/>
                    <a:lstStyle/>
                    <a:p>
                      <a:r>
                        <a:rPr lang="en-US" sz="1000"/>
                        <a:t>36</a:t>
                      </a:r>
                      <a:endParaRPr lang="en-US" sz="1000"/>
                    </a:p>
                  </a:txBody>
                  <a:tcPr/>
                </a:tc>
                <a:tc>
                  <a:txBody>
                    <a:bodyPr/>
                    <a:lstStyle/>
                    <a:p>
                      <a:r>
                        <a:rPr lang="en-US" sz="1000"/>
                        <a:t>12426</a:t>
                      </a:r>
                      <a:endParaRPr lang="en-US" sz="1000"/>
                    </a:p>
                  </a:txBody>
                  <a:tcPr/>
                </a:tc>
                <a:tc>
                  <a:txBody>
                    <a:bodyPr/>
                    <a:lstStyle/>
                    <a:p>
                      <a:r>
                        <a:rPr lang="en-US" sz="1000"/>
                        <a:t>400</a:t>
                      </a:r>
                      <a:endParaRPr lang="en-US" sz="1000"/>
                    </a:p>
                  </a:txBody>
                  <a:tcPr/>
                </a:tc>
                <a:tc>
                  <a:txBody>
                    <a:bodyPr/>
                    <a:lstStyle/>
                    <a:p>
                      <a:r>
                        <a:rPr lang="en-US" sz="1000"/>
                        <a:t>216</a:t>
                      </a:r>
                      <a:endParaRPr lang="en-US" sz="1000"/>
                    </a:p>
                  </a:txBody>
                  <a:tcPr/>
                </a:tc>
                <a:tc>
                  <a:txBody>
                    <a:bodyPr/>
                    <a:lstStyle/>
                    <a:p>
                      <a:r>
                        <a:rPr lang="en-US" sz="1000"/>
                        <a:t>138</a:t>
                      </a:r>
                      <a:endParaRPr lang="en-US" sz="1000"/>
                    </a:p>
                  </a:txBody>
                  <a:tcPr/>
                </a:tc>
                <a:tc>
                  <a:txBody>
                    <a:bodyPr/>
                    <a:lstStyle/>
                    <a:p>
                      <a:r>
                        <a:rPr lang="en-US" sz="1000"/>
                        <a:t>0.1654%</a:t>
                      </a:r>
                      <a:endParaRPr lang="en-US" sz="1000"/>
                    </a:p>
                  </a:txBody>
                  <a:tcPr/>
                </a:tc>
                <a:tc>
                  <a:txBody>
                    <a:bodyPr/>
                    <a:lstStyle/>
                    <a:p>
                      <a:r>
                        <a:rPr lang="en-US" sz="1000"/>
                        <a:t>72.5%</a:t>
                      </a:r>
                      <a:endParaRPr lang="en-US" sz="1000"/>
                    </a:p>
                  </a:txBody>
                  <a:tcPr/>
                </a:tc>
                <a:extLst>
                  <a:ext uri="{0D108BD9-81ED-4DB2-BD59-A6C34878D82A}">
                    <a16:rowId xmlns:a16="http://schemas.microsoft.com/office/drawing/2014/main" val="2272130246"/>
                  </a:ext>
                </a:extLst>
              </a:tr>
              <a:tr h="370840">
                <a:tc>
                  <a:txBody>
                    <a:bodyPr/>
                    <a:lstStyle/>
                    <a:p>
                      <a:r>
                        <a:rPr lang="en-US" sz="1000"/>
                        <a:t>Banco Hipotecario</a:t>
                      </a:r>
                      <a:endParaRPr lang="en-US" sz="1000"/>
                    </a:p>
                  </a:txBody>
                  <a:tcPr/>
                </a:tc>
                <a:tc>
                  <a:txBody>
                    <a:bodyPr/>
                    <a:lstStyle/>
                    <a:p>
                      <a:r>
                        <a:rPr lang="en-US" sz="1000"/>
                        <a:t>669185</a:t>
                      </a:r>
                      <a:endParaRPr lang="en-US" sz="1000"/>
                    </a:p>
                  </a:txBody>
                  <a:tcPr/>
                </a:tc>
                <a:tc>
                  <a:txBody>
                    <a:bodyPr/>
                    <a:lstStyle/>
                    <a:p>
                      <a:r>
                        <a:rPr lang="en-US" sz="1000"/>
                        <a:t>4150</a:t>
                      </a:r>
                      <a:endParaRPr lang="en-US" sz="1000"/>
                    </a:p>
                  </a:txBody>
                  <a:tcPr/>
                </a:tc>
                <a:tc>
                  <a:txBody>
                    <a:bodyPr/>
                    <a:lstStyle/>
                    <a:p>
                      <a:r>
                        <a:rPr lang="en-US" sz="1000"/>
                        <a:t>4735</a:t>
                      </a:r>
                      <a:endParaRPr lang="en-US" sz="1000"/>
                    </a:p>
                  </a:txBody>
                  <a:tcPr/>
                </a:tc>
                <a:tc>
                  <a:txBody>
                    <a:bodyPr/>
                    <a:lstStyle/>
                    <a:p>
                      <a:r>
                        <a:rPr lang="en-US" sz="1000"/>
                        <a:t>18</a:t>
                      </a:r>
                      <a:endParaRPr lang="en-US" sz="1000"/>
                    </a:p>
                  </a:txBody>
                  <a:tcPr/>
                </a:tc>
                <a:tc>
                  <a:txBody>
                    <a:bodyPr/>
                    <a:lstStyle/>
                    <a:p>
                      <a:r>
                        <a:rPr lang="en-US" sz="1000"/>
                        <a:t>598</a:t>
                      </a:r>
                      <a:endParaRPr lang="en-US" sz="1000"/>
                    </a:p>
                  </a:txBody>
                  <a:tcPr/>
                </a:tc>
                <a:tc>
                  <a:txBody>
                    <a:bodyPr/>
                    <a:lstStyle/>
                    <a:p>
                      <a:r>
                        <a:rPr lang="en-US" sz="1000"/>
                        <a:t>246</a:t>
                      </a:r>
                      <a:endParaRPr lang="en-US" sz="1000"/>
                    </a:p>
                  </a:txBody>
                  <a:tcPr/>
                </a:tc>
                <a:tc>
                  <a:txBody>
                    <a:bodyPr/>
                    <a:lstStyle/>
                    <a:p>
                      <a:r>
                        <a:rPr lang="en-US" sz="1000"/>
                        <a:t>54</a:t>
                      </a:r>
                      <a:endParaRPr lang="en-US" sz="1000"/>
                    </a:p>
                  </a:txBody>
                  <a:tcPr/>
                </a:tc>
                <a:tc>
                  <a:txBody>
                    <a:bodyPr/>
                    <a:lstStyle/>
                    <a:p>
                      <a:r>
                        <a:rPr lang="en-US" sz="1000"/>
                        <a:t>84</a:t>
                      </a:r>
                      <a:endParaRPr lang="en-US" sz="1000"/>
                    </a:p>
                  </a:txBody>
                  <a:tcPr/>
                </a:tc>
                <a:tc>
                  <a:txBody>
                    <a:bodyPr/>
                    <a:lstStyle/>
                    <a:p>
                      <a:r>
                        <a:rPr lang="en-US" sz="1000"/>
                        <a:t>0.0075%</a:t>
                      </a:r>
                      <a:endParaRPr lang="en-US" sz="1000"/>
                    </a:p>
                  </a:txBody>
                  <a:tcPr/>
                </a:tc>
                <a:tc>
                  <a:txBody>
                    <a:bodyPr/>
                    <a:lstStyle/>
                    <a:p>
                      <a:r>
                        <a:rPr lang="en-US" sz="1000"/>
                        <a:t>91.3%</a:t>
                      </a:r>
                      <a:endParaRPr lang="en-US" sz="1000"/>
                    </a:p>
                  </a:txBody>
                  <a:tcPr/>
                </a:tc>
                <a:extLst>
                  <a:ext uri="{0D108BD9-81ED-4DB2-BD59-A6C34878D82A}">
                    <a16:rowId xmlns:a16="http://schemas.microsoft.com/office/drawing/2014/main" val="776021887"/>
                  </a:ext>
                </a:extLst>
              </a:tr>
              <a:tr h="370840">
                <a:tc>
                  <a:txBody>
                    <a:bodyPr/>
                    <a:lstStyle/>
                    <a:p>
                      <a:r>
                        <a:rPr lang="en-US" sz="1000"/>
                        <a:t>Banco Ciudad</a:t>
                      </a:r>
                      <a:endParaRPr lang="en-US" sz="1000"/>
                    </a:p>
                  </a:txBody>
                  <a:tcPr/>
                </a:tc>
                <a:tc>
                  <a:txBody>
                    <a:bodyPr/>
                    <a:lstStyle/>
                    <a:p>
                      <a:r>
                        <a:rPr lang="en-US" sz="1000"/>
                        <a:t>445893</a:t>
                      </a:r>
                      <a:endParaRPr lang="en-US" sz="1000"/>
                    </a:p>
                  </a:txBody>
                  <a:tcPr/>
                </a:tc>
                <a:tc>
                  <a:txBody>
                    <a:bodyPr/>
                    <a:lstStyle/>
                    <a:p>
                      <a:r>
                        <a:rPr lang="en-US" sz="1000"/>
                        <a:t>5348</a:t>
                      </a:r>
                      <a:endParaRPr lang="en-US" sz="1000"/>
                    </a:p>
                  </a:txBody>
                  <a:tcPr/>
                </a:tc>
                <a:tc>
                  <a:txBody>
                    <a:bodyPr/>
                    <a:lstStyle/>
                    <a:p>
                      <a:r>
                        <a:rPr lang="en-US" sz="1000"/>
                        <a:t>8675</a:t>
                      </a:r>
                      <a:endParaRPr lang="en-US" sz="1000"/>
                    </a:p>
                  </a:txBody>
                  <a:tcPr/>
                </a:tc>
                <a:tc>
                  <a:txBody>
                    <a:bodyPr/>
                    <a:lstStyle/>
                    <a:p>
                      <a:r>
                        <a:rPr lang="en-US" sz="1000"/>
                        <a:t>46</a:t>
                      </a:r>
                      <a:endParaRPr lang="en-US" sz="1000"/>
                    </a:p>
                  </a:txBody>
                  <a:tcPr/>
                </a:tc>
                <a:tc>
                  <a:txBody>
                    <a:bodyPr/>
                    <a:lstStyle/>
                    <a:p>
                      <a:r>
                        <a:rPr lang="en-US" sz="1000"/>
                        <a:t>10899</a:t>
                      </a:r>
                      <a:endParaRPr lang="en-US" sz="1000"/>
                    </a:p>
                  </a:txBody>
                  <a:tcPr/>
                </a:tc>
                <a:tc>
                  <a:txBody>
                    <a:bodyPr/>
                    <a:lstStyle/>
                    <a:p>
                      <a:r>
                        <a:rPr lang="en-US" sz="1000"/>
                        <a:t>803</a:t>
                      </a:r>
                      <a:endParaRPr lang="en-US" sz="1000"/>
                    </a:p>
                  </a:txBody>
                  <a:tcPr/>
                </a:tc>
                <a:tc>
                  <a:txBody>
                    <a:bodyPr/>
                    <a:lstStyle/>
                    <a:p>
                      <a:r>
                        <a:rPr lang="en-US" sz="1000"/>
                        <a:t>1043</a:t>
                      </a:r>
                      <a:endParaRPr lang="en-US" sz="1000"/>
                    </a:p>
                  </a:txBody>
                  <a:tcPr/>
                </a:tc>
                <a:tc>
                  <a:txBody>
                    <a:bodyPr/>
                    <a:lstStyle/>
                    <a:p>
                      <a:r>
                        <a:rPr lang="en-US" sz="1000"/>
                        <a:t>0</a:t>
                      </a:r>
                      <a:endParaRPr lang="en-US" sz="1000"/>
                    </a:p>
                  </a:txBody>
                  <a:tcPr/>
                </a:tc>
                <a:tc>
                  <a:txBody>
                    <a:bodyPr/>
                    <a:lstStyle/>
                    <a:p>
                      <a:r>
                        <a:rPr lang="en-US" sz="1000"/>
                        <a:t>0.0625%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326007379"/>
                  </a:ext>
                </a:extLst>
              </a:tr>
              <a:tr h="370840">
                <a:tc>
                  <a:txBody>
                    <a:bodyPr/>
                    <a:lstStyle/>
                    <a:p>
                      <a:r>
                        <a:rPr lang="en-US" sz="1000"/>
                        <a:t>Banco Provincia</a:t>
                      </a:r>
                      <a:endParaRPr lang="en-US" sz="1000"/>
                    </a:p>
                  </a:txBody>
                  <a:tcPr/>
                </a:tc>
                <a:tc>
                  <a:txBody>
                    <a:bodyPr/>
                    <a:lstStyle/>
                    <a:p>
                      <a:r>
                        <a:rPr lang="en-US" sz="1000"/>
                        <a:t>86744</a:t>
                      </a:r>
                      <a:endParaRPr lang="en-US" sz="1000"/>
                    </a:p>
                  </a:txBody>
                  <a:tcPr/>
                </a:tc>
                <a:tc>
                  <a:txBody>
                    <a:bodyPr/>
                    <a:lstStyle/>
                    <a:p>
                      <a:r>
                        <a:rPr lang="en-US" sz="1000"/>
                        <a:t>1304</a:t>
                      </a:r>
                      <a:endParaRPr lang="en-US" sz="1000"/>
                    </a:p>
                  </a:txBody>
                  <a:tcPr/>
                </a:tc>
                <a:tc>
                  <a:txBody>
                    <a:bodyPr/>
                    <a:lstStyle/>
                    <a:p>
                      <a:r>
                        <a:rPr lang="en-US" sz="1000"/>
                        <a:t>1878</a:t>
                      </a:r>
                      <a:endParaRPr lang="en-US" sz="1000"/>
                    </a:p>
                  </a:txBody>
                  <a:tcPr/>
                </a:tc>
                <a:tc>
                  <a:txBody>
                    <a:bodyPr/>
                    <a:lstStyle/>
                    <a:p>
                      <a:r>
                        <a:rPr lang="en-US" sz="1000"/>
                        <a:t>42</a:t>
                      </a:r>
                      <a:endParaRPr lang="en-US" sz="1000"/>
                    </a:p>
                  </a:txBody>
                  <a:tcPr/>
                </a:tc>
                <a:tc>
                  <a:txBody>
                    <a:bodyPr/>
                    <a:lstStyle/>
                    <a:p>
                      <a:r>
                        <a:rPr lang="en-US" sz="1000"/>
                        <a:t>5205</a:t>
                      </a:r>
                      <a:endParaRPr lang="en-US" sz="1000"/>
                    </a:p>
                  </a:txBody>
                  <a:tcPr/>
                </a:tc>
                <a:tc>
                  <a:txBody>
                    <a:bodyPr/>
                    <a:lstStyle/>
                    <a:p>
                      <a:r>
                        <a:rPr lang="en-US" sz="1000"/>
                        <a:t>4655</a:t>
                      </a:r>
                      <a:endParaRPr lang="en-US" sz="1000"/>
                    </a:p>
                  </a:txBody>
                  <a:tcPr/>
                </a:tc>
                <a:tc>
                  <a:txBody>
                    <a:bodyPr/>
                    <a:lstStyle/>
                    <a:p>
                      <a:r>
                        <a:rPr lang="en-US" sz="1000"/>
                        <a:t>1109</a:t>
                      </a:r>
                      <a:endParaRPr lang="en-US" sz="1000"/>
                    </a:p>
                  </a:txBody>
                  <a:tcPr/>
                </a:tc>
                <a:tc>
                  <a:txBody>
                    <a:bodyPr/>
                    <a:lstStyle/>
                    <a:p>
                      <a:r>
                        <a:rPr lang="en-US" sz="1000"/>
                        <a:t>7</a:t>
                      </a:r>
                      <a:endParaRPr lang="en-US" sz="1000"/>
                    </a:p>
                  </a:txBody>
                  <a:tcPr/>
                </a:tc>
                <a:tc>
                  <a:txBody>
                    <a:bodyPr/>
                    <a:lstStyle/>
                    <a:p>
                      <a:r>
                        <a:rPr lang="en-US" sz="1000"/>
                        <a:t>0.3034%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689521961"/>
                  </a:ext>
                </a:extLst>
              </a:tr>
              <a:tr h="370840">
                <a:tc>
                  <a:txBody>
                    <a:bodyPr/>
                    <a:lstStyle/>
                    <a:p>
                      <a:r>
                        <a:rPr lang="en-US" sz="1000"/>
                        <a:t>Banco Macro</a:t>
                      </a:r>
                      <a:endParaRPr lang="en-US" sz="1000"/>
                    </a:p>
                  </a:txBody>
                  <a:tcPr/>
                </a:tc>
                <a:tc>
                  <a:txBody>
                    <a:bodyPr/>
                    <a:lstStyle/>
                    <a:p>
                      <a:r>
                        <a:rPr lang="en-US" sz="1000"/>
                        <a:t>420798</a:t>
                      </a:r>
                      <a:endParaRPr lang="en-US" sz="1000"/>
                    </a:p>
                  </a:txBody>
                  <a:tcPr/>
                </a:tc>
                <a:tc>
                  <a:txBody>
                    <a:bodyPr/>
                    <a:lstStyle/>
                    <a:p>
                      <a:r>
                        <a:rPr lang="en-US" sz="1000"/>
                        <a:t>1264</a:t>
                      </a:r>
                      <a:endParaRPr lang="en-US" sz="1000"/>
                    </a:p>
                  </a:txBody>
                  <a:tcPr/>
                </a:tc>
                <a:tc>
                  <a:txBody>
                    <a:bodyPr/>
                    <a:lstStyle/>
                    <a:p>
                      <a:r>
                        <a:rPr lang="en-US" sz="1000"/>
                        <a:t>4668</a:t>
                      </a:r>
                      <a:endParaRPr lang="en-US" sz="1000"/>
                    </a:p>
                  </a:txBody>
                  <a:tcPr/>
                </a:tc>
                <a:tc>
                  <a:txBody>
                    <a:bodyPr/>
                    <a:lstStyle/>
                    <a:p>
                      <a:r>
                        <a:rPr lang="en-US" sz="1000"/>
                        <a:t>28</a:t>
                      </a:r>
                      <a:endParaRPr lang="en-US" sz="1000"/>
                    </a:p>
                  </a:txBody>
                  <a:tcPr/>
                </a:tc>
                <a:tc>
                  <a:txBody>
                    <a:bodyPr/>
                    <a:lstStyle/>
                    <a:p>
                      <a:r>
                        <a:rPr lang="en-US" sz="1000"/>
                        <a:t>15252</a:t>
                      </a:r>
                      <a:endParaRPr lang="en-US" sz="1000"/>
                    </a:p>
                  </a:txBody>
                  <a:tcPr/>
                </a:tc>
                <a:tc>
                  <a:txBody>
                    <a:bodyPr/>
                    <a:lstStyle/>
                    <a:p>
                      <a:r>
                        <a:rPr lang="en-US" sz="1000"/>
                        <a:t>359</a:t>
                      </a:r>
                      <a:endParaRPr lang="en-US" sz="1000"/>
                    </a:p>
                  </a:txBody>
                  <a:tcPr/>
                </a:tc>
                <a:tc>
                  <a:txBody>
                    <a:bodyPr/>
                    <a:lstStyle/>
                    <a:p>
                      <a:r>
                        <a:rPr lang="en-US" sz="1000"/>
                        <a:t>809</a:t>
                      </a:r>
                      <a:endParaRPr lang="en-US" sz="1000"/>
                    </a:p>
                  </a:txBody>
                  <a:tcPr/>
                </a:tc>
                <a:tc>
                  <a:txBody>
                    <a:bodyPr/>
                    <a:lstStyle/>
                    <a:p>
                      <a:r>
                        <a:rPr lang="en-US" sz="1000"/>
                        <a:t>0</a:t>
                      </a:r>
                      <a:endParaRPr lang="en-US" sz="1000"/>
                    </a:p>
                  </a:txBody>
                  <a:tcPr/>
                </a:tc>
                <a:tc>
                  <a:txBody>
                    <a:bodyPr/>
                    <a:lstStyle/>
                    <a:p>
                      <a:r>
                        <a:rPr lang="en-US" sz="1000"/>
                        <a:t>0.1396%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79850916"/>
                  </a:ext>
                </a:extLst>
              </a:tr>
              <a:tr h="370840">
                <a:tc>
                  <a:txBody>
                    <a:bodyPr/>
                    <a:lstStyle/>
                    <a:p>
                      <a:r>
                        <a:rPr lang="en-US" sz="1000"/>
                        <a:t>HSBC Argentina</a:t>
                      </a:r>
                      <a:endParaRPr lang="en-US" sz="1000"/>
                    </a:p>
                  </a:txBody>
                  <a:tcPr/>
                </a:tc>
                <a:tc>
                  <a:txBody>
                    <a:bodyPr/>
                    <a:lstStyle/>
                    <a:p>
                      <a:r>
                        <a:rPr lang="en-US" sz="1000"/>
                        <a:t>142934</a:t>
                      </a:r>
                      <a:endParaRPr lang="en-US" sz="1000"/>
                    </a:p>
                  </a:txBody>
                  <a:tcPr/>
                </a:tc>
                <a:tc>
                  <a:txBody>
                    <a:bodyPr/>
                    <a:lstStyle/>
                    <a:p>
                      <a:r>
                        <a:rPr lang="en-US" sz="1000"/>
                        <a:t>1590</a:t>
                      </a:r>
                      <a:endParaRPr lang="en-US" sz="1000"/>
                    </a:p>
                  </a:txBody>
                  <a:tcPr/>
                </a:tc>
                <a:tc>
                  <a:txBody>
                    <a:bodyPr/>
                    <a:lstStyle/>
                    <a:p>
                      <a:r>
                        <a:rPr lang="en-US" sz="1000"/>
                        <a:t>1774</a:t>
                      </a:r>
                      <a:endParaRPr lang="en-US" sz="1000"/>
                    </a:p>
                  </a:txBody>
                  <a:tcPr/>
                </a:tc>
                <a:tc>
                  <a:txBody>
                    <a:bodyPr/>
                    <a:lstStyle/>
                    <a:p>
                      <a:r>
                        <a:rPr lang="en-US" sz="1000"/>
                        <a:t>67</a:t>
                      </a:r>
                      <a:endParaRPr lang="en-US" sz="1000"/>
                    </a:p>
                  </a:txBody>
                  <a:tcPr/>
                </a:tc>
                <a:tc>
                  <a:txBody>
                    <a:bodyPr/>
                    <a:lstStyle/>
                    <a:p>
                      <a:r>
                        <a:rPr lang="en-US" sz="1000"/>
                        <a:t>2851</a:t>
                      </a:r>
                      <a:endParaRPr lang="en-US" sz="1000"/>
                    </a:p>
                  </a:txBody>
                  <a:tcPr/>
                </a:tc>
                <a:tc>
                  <a:txBody>
                    <a:bodyPr/>
                    <a:lstStyle/>
                    <a:p>
                      <a:r>
                        <a:rPr lang="en-US" sz="1000"/>
                        <a:t>949</a:t>
                      </a:r>
                      <a:endParaRPr lang="en-US" sz="1000"/>
                    </a:p>
                  </a:txBody>
                  <a:tcPr/>
                </a:tc>
                <a:tc>
                  <a:txBody>
                    <a:bodyPr/>
                    <a:lstStyle/>
                    <a:p>
                      <a:r>
                        <a:rPr lang="en-US" sz="1000"/>
                        <a:t>152</a:t>
                      </a:r>
                      <a:endParaRPr lang="en-US" sz="1000"/>
                    </a:p>
                  </a:txBody>
                  <a:tcPr/>
                </a:tc>
                <a:tc>
                  <a:txBody>
                    <a:bodyPr/>
                    <a:lstStyle/>
                    <a:p>
                      <a:r>
                        <a:rPr lang="en-US" sz="1000"/>
                        <a:t>0</a:t>
                      </a:r>
                      <a:endParaRPr lang="en-US" sz="1000"/>
                    </a:p>
                  </a:txBody>
                  <a:tcPr/>
                </a:tc>
                <a:tc>
                  <a:txBody>
                    <a:bodyPr/>
                    <a:lstStyle/>
                    <a:p>
                      <a:r>
                        <a:rPr lang="en-US" sz="1000"/>
                        <a:t>0.0415%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42946769"/>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3807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85788443"/>
                    </a:ext>
                  </a:extLst>
                </a:gridCol>
                <a:gridCol w="658368">
                  <a:extLst>
                    <a:ext uri="{9D8B030D-6E8A-4147-A177-3AD203B41FA5}">
                      <a16:colId xmlns:a16="http://schemas.microsoft.com/office/drawing/2014/main" val="3553746380"/>
                    </a:ext>
                  </a:extLst>
                </a:gridCol>
                <a:gridCol w="658368">
                  <a:extLst>
                    <a:ext uri="{9D8B030D-6E8A-4147-A177-3AD203B41FA5}">
                      <a16:colId xmlns:a16="http://schemas.microsoft.com/office/drawing/2014/main" val="2120278053"/>
                    </a:ext>
                  </a:extLst>
                </a:gridCol>
                <a:gridCol w="658368">
                  <a:extLst>
                    <a:ext uri="{9D8B030D-6E8A-4147-A177-3AD203B41FA5}">
                      <a16:colId xmlns:a16="http://schemas.microsoft.com/office/drawing/2014/main" val="3511957192"/>
                    </a:ext>
                  </a:extLst>
                </a:gridCol>
                <a:gridCol w="658368">
                  <a:extLst>
                    <a:ext uri="{9D8B030D-6E8A-4147-A177-3AD203B41FA5}">
                      <a16:colId xmlns:a16="http://schemas.microsoft.com/office/drawing/2014/main" val="251996626"/>
                    </a:ext>
                  </a:extLst>
                </a:gridCol>
                <a:gridCol w="658368">
                  <a:extLst>
                    <a:ext uri="{9D8B030D-6E8A-4147-A177-3AD203B41FA5}">
                      <a16:colId xmlns:a16="http://schemas.microsoft.com/office/drawing/2014/main" val="3316956405"/>
                    </a:ext>
                  </a:extLst>
                </a:gridCol>
                <a:gridCol w="658368">
                  <a:extLst>
                    <a:ext uri="{9D8B030D-6E8A-4147-A177-3AD203B41FA5}">
                      <a16:colId xmlns:a16="http://schemas.microsoft.com/office/drawing/2014/main" val="746416659"/>
                    </a:ext>
                  </a:extLst>
                </a:gridCol>
                <a:gridCol w="658368">
                  <a:extLst>
                    <a:ext uri="{9D8B030D-6E8A-4147-A177-3AD203B41FA5}">
                      <a16:colId xmlns:a16="http://schemas.microsoft.com/office/drawing/2014/main" val="248353712"/>
                    </a:ext>
                  </a:extLst>
                </a:gridCol>
                <a:gridCol w="658368">
                  <a:extLst>
                    <a:ext uri="{9D8B030D-6E8A-4147-A177-3AD203B41FA5}">
                      <a16:colId xmlns:a16="http://schemas.microsoft.com/office/drawing/2014/main" val="2556323474"/>
                    </a:ext>
                  </a:extLst>
                </a:gridCol>
                <a:gridCol w="658368">
                  <a:extLst>
                    <a:ext uri="{9D8B030D-6E8A-4147-A177-3AD203B41FA5}">
                      <a16:colId xmlns:a16="http://schemas.microsoft.com/office/drawing/2014/main" val="1891137032"/>
                    </a:ext>
                  </a:extLst>
                </a:gridCol>
                <a:gridCol w="658368">
                  <a:extLst>
                    <a:ext uri="{9D8B030D-6E8A-4147-A177-3AD203B41FA5}">
                      <a16:colId xmlns:a16="http://schemas.microsoft.com/office/drawing/2014/main" val="113325938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Avg. PTAT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675313315"/>
                  </a:ext>
                </a:extLst>
              </a:tr>
              <a:tr h="370840">
                <a:tc>
                  <a:txBody>
                    <a:bodyPr/>
                    <a:lstStyle/>
                    <a:p>
                      <a:r>
                        <a:rPr lang="en-US" sz="1000"/>
                        <a:t>Banco Nación</a:t>
                      </a:r>
                      <a:endParaRPr lang="en-US" sz="1000"/>
                    </a:p>
                  </a:txBody>
                  <a:tcPr/>
                </a:tc>
                <a:tc>
                  <a:txBody>
                    <a:bodyPr/>
                    <a:lstStyle/>
                    <a:p>
                      <a:r>
                        <a:rPr lang="en-US" sz="1000"/>
                        <a:t>34257</a:t>
                      </a:r>
                      <a:endParaRPr lang="en-US" sz="1000"/>
                    </a:p>
                  </a:txBody>
                  <a:tcPr/>
                </a:tc>
                <a:tc>
                  <a:txBody>
                    <a:bodyPr/>
                    <a:lstStyle/>
                    <a:p>
                      <a:r>
                        <a:rPr lang="en-US" sz="1000"/>
                        <a:t>1318</a:t>
                      </a:r>
                      <a:endParaRPr lang="en-US" sz="1000"/>
                    </a:p>
                  </a:txBody>
                  <a:tcPr/>
                </a:tc>
                <a:tc>
                  <a:txBody>
                    <a:bodyPr/>
                    <a:lstStyle/>
                    <a:p>
                      <a:r>
                        <a:rPr lang="en-US" sz="1000"/>
                        <a:t>1098</a:t>
                      </a:r>
                      <a:endParaRPr lang="en-US" sz="1000"/>
                    </a:p>
                  </a:txBody>
                  <a:tcPr/>
                </a:tc>
                <a:tc>
                  <a:txBody>
                    <a:bodyPr/>
                    <a:lstStyle/>
                    <a:p>
                      <a:r>
                        <a:rPr lang="en-US" sz="1000"/>
                        <a:t>43</a:t>
                      </a:r>
                      <a:endParaRPr lang="en-US" sz="1000"/>
                    </a:p>
                  </a:txBody>
                  <a:tcPr/>
                </a:tc>
                <a:tc>
                  <a:txBody>
                    <a:bodyPr/>
                    <a:lstStyle/>
                    <a:p>
                      <a:r>
                        <a:rPr lang="en-US" sz="1000"/>
                        <a:t>1126</a:t>
                      </a:r>
                      <a:endParaRPr lang="en-US" sz="1000"/>
                    </a:p>
                  </a:txBody>
                  <a:tcPr/>
                </a:tc>
                <a:tc>
                  <a:txBody>
                    <a:bodyPr/>
                    <a:lstStyle/>
                    <a:p>
                      <a:r>
                        <a:rPr lang="en-US" sz="1000"/>
                        <a:t>342</a:t>
                      </a:r>
                      <a:endParaRPr lang="en-US" sz="1000"/>
                    </a:p>
                  </a:txBody>
                  <a:tcPr/>
                </a:tc>
                <a:tc>
                  <a:txBody>
                    <a:bodyPr/>
                    <a:lstStyle/>
                    <a:p>
                      <a:r>
                        <a:rPr lang="en-US" sz="1000"/>
                        <a:t>516</a:t>
                      </a:r>
                      <a:endParaRPr lang="en-US" sz="1000"/>
                    </a:p>
                  </a:txBody>
                  <a:tcPr/>
                </a:tc>
                <a:tc>
                  <a:txBody>
                    <a:bodyPr/>
                    <a:lstStyle/>
                    <a:p>
                      <a:r>
                        <a:rPr lang="en-US" sz="1000"/>
                        <a:t>0</a:t>
                      </a:r>
                      <a:endParaRPr lang="en-US" sz="1000"/>
                    </a:p>
                  </a:txBody>
                  <a:tcPr/>
                </a:tc>
                <a:tc>
                  <a:txBody>
                    <a:bodyPr/>
                    <a:lstStyle/>
                    <a:p>
                      <a:r>
                        <a:rPr lang="en-US" sz="1000"/>
                        <a:t>0.1373%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516214335"/>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91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61318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90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10772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357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42350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363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6213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8864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00211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990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45875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256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81823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513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3220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878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6811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183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13433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2391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30748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855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7</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0172485"/>
                    </a:ext>
                  </a:extLst>
                </a:gridCol>
                <a:gridCol w="658368">
                  <a:extLst>
                    <a:ext uri="{9D8B030D-6E8A-4147-A177-3AD203B41FA5}">
                      <a16:colId xmlns:a16="http://schemas.microsoft.com/office/drawing/2014/main" val="3004884712"/>
                    </a:ext>
                  </a:extLst>
                </a:gridCol>
                <a:gridCol w="658368">
                  <a:extLst>
                    <a:ext uri="{9D8B030D-6E8A-4147-A177-3AD203B41FA5}">
                      <a16:colId xmlns:a16="http://schemas.microsoft.com/office/drawing/2014/main" val="3835699832"/>
                    </a:ext>
                  </a:extLst>
                </a:gridCol>
                <a:gridCol w="658368">
                  <a:extLst>
                    <a:ext uri="{9D8B030D-6E8A-4147-A177-3AD203B41FA5}">
                      <a16:colId xmlns:a16="http://schemas.microsoft.com/office/drawing/2014/main" val="538990705"/>
                    </a:ext>
                  </a:extLst>
                </a:gridCol>
                <a:gridCol w="658368">
                  <a:extLst>
                    <a:ext uri="{9D8B030D-6E8A-4147-A177-3AD203B41FA5}">
                      <a16:colId xmlns:a16="http://schemas.microsoft.com/office/drawing/2014/main" val="2373721862"/>
                    </a:ext>
                  </a:extLst>
                </a:gridCol>
                <a:gridCol w="658368">
                  <a:extLst>
                    <a:ext uri="{9D8B030D-6E8A-4147-A177-3AD203B41FA5}">
                      <a16:colId xmlns:a16="http://schemas.microsoft.com/office/drawing/2014/main" val="1684651923"/>
                    </a:ext>
                  </a:extLst>
                </a:gridCol>
                <a:gridCol w="658368">
                  <a:extLst>
                    <a:ext uri="{9D8B030D-6E8A-4147-A177-3AD203B41FA5}">
                      <a16:colId xmlns:a16="http://schemas.microsoft.com/office/drawing/2014/main" val="2157796867"/>
                    </a:ext>
                  </a:extLst>
                </a:gridCol>
                <a:gridCol w="658368">
                  <a:extLst>
                    <a:ext uri="{9D8B030D-6E8A-4147-A177-3AD203B41FA5}">
                      <a16:colId xmlns:a16="http://schemas.microsoft.com/office/drawing/2014/main" val="352092641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57901904"/>
                  </a:ext>
                </a:extLst>
              </a:tr>
              <a:tr h="370840">
                <a:tc>
                  <a:txBody>
                    <a:bodyPr/>
                    <a:lstStyle/>
                    <a:p>
                      <a:r>
                        <a:rPr lang="es-ES" sz="1000" b="1"/>
                        <a:t>Santander Río - 2016-11-30 16:57:14</a:t>
                      </a:r>
                      <a:r>
                        <a:rPr lang="es-ES" sz="1000"/>
                        <a:t>
¿Con quiénes compartirías este bolso matero de Milo Lockett? Etiquetalos, contanos por qué, ¡y participá de un sorteo para que sea tuyo! Sino, podés canjearlo sólo el 30/11 por 10.000 puntos SuperClub. Conocelo en: http://bit.ly/2gypMJk
Bases y condiciones en: http://bit.ly/2glnC1L</a:t>
                      </a:r>
                      <a:endParaRPr lang="en-US" sz="1000"/>
                    </a:p>
                  </a:txBody>
                  <a:tcPr/>
                </a:tc>
                <a:tc>
                  <a:txBody>
                    <a:bodyPr/>
                    <a:lstStyle/>
                    <a:p>
                      <a:r>
                        <a:rPr lang="en-US" sz="1000"/>
                        <a:t>10113</a:t>
                      </a:r>
                      <a:endParaRPr lang="en-US" sz="1000"/>
                    </a:p>
                  </a:txBody>
                  <a:tcPr/>
                </a:tc>
                <a:tc>
                  <a:txBody>
                    <a:bodyPr/>
                    <a:lstStyle/>
                    <a:p>
                      <a:r>
                        <a:rPr lang="en-US" sz="1000"/>
                        <a:t>8118</a:t>
                      </a:r>
                      <a:endParaRPr lang="en-US" sz="1000"/>
                    </a:p>
                  </a:txBody>
                  <a:tcPr/>
                </a:tc>
                <a:tc>
                  <a:txBody>
                    <a:bodyPr/>
                    <a:lstStyle/>
                    <a:p>
                      <a:r>
                        <a:rPr lang="en-US" sz="1000"/>
                        <a:t>1550</a:t>
                      </a:r>
                      <a:endParaRPr lang="en-US" sz="1000"/>
                    </a:p>
                  </a:txBody>
                  <a:tcPr/>
                </a:tc>
                <a:tc>
                  <a:txBody>
                    <a:bodyPr/>
                    <a:lstStyle/>
                    <a:p>
                      <a:r>
                        <a:rPr lang="en-US" sz="1000"/>
                        <a:t>445</a:t>
                      </a:r>
                      <a:endParaRPr lang="en-US" sz="1000"/>
                    </a:p>
                  </a:txBody>
                  <a:tcPr/>
                </a:tc>
                <a:tc>
                  <a:txBody>
                    <a:bodyPr/>
                    <a:lstStyle/>
                    <a:p>
                      <a:r>
                        <a:rPr lang="en-US" sz="1000"/>
                        <a:t>2.0786%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08435726"/>
                  </a:ext>
                </a:extLst>
              </a:tr>
              <a:tr h="370840">
                <a:tc>
                  <a:txBody>
                    <a:bodyPr/>
                    <a:lstStyle/>
                    <a:p>
                      <a:r>
                        <a:rPr lang="es-ES" sz="1000" b="1"/>
                        <a:t>Banco Supervielle - 2016-11-30 13:50:25</a:t>
                      </a:r>
                      <a:r>
                        <a:rPr lang="es-ES" sz="1000"/>
                        <a:t>
Ellos te dan su amor sin esperar nada a cambio.
Del 30/11 al 3/12 disfrutá este ahorro y hacele un regalo especial a tu amigo fiel.
Más información en: https://goo.gl/IteoTW</a:t>
                      </a:r>
                      <a:endParaRPr lang="en-US" sz="1000"/>
                    </a:p>
                  </a:txBody>
                  <a:tcPr/>
                </a:tc>
                <a:tc>
                  <a:txBody>
                    <a:bodyPr/>
                    <a:lstStyle/>
                    <a:p>
                      <a:r>
                        <a:rPr lang="en-US" sz="1000"/>
                        <a:t>9389</a:t>
                      </a:r>
                      <a:endParaRPr lang="en-US" sz="1000"/>
                    </a:p>
                  </a:txBody>
                  <a:tcPr/>
                </a:tc>
                <a:tc>
                  <a:txBody>
                    <a:bodyPr/>
                    <a:lstStyle/>
                    <a:p>
                      <a:r>
                        <a:rPr lang="en-US" sz="1000"/>
                        <a:t>9039</a:t>
                      </a:r>
                      <a:endParaRPr lang="en-US" sz="1000"/>
                    </a:p>
                  </a:txBody>
                  <a:tcPr/>
                </a:tc>
                <a:tc>
                  <a:txBody>
                    <a:bodyPr/>
                    <a:lstStyle/>
                    <a:p>
                      <a:r>
                        <a:rPr lang="en-US" sz="1000"/>
                        <a:t>83</a:t>
                      </a:r>
                      <a:endParaRPr lang="en-US" sz="1000"/>
                    </a:p>
                  </a:txBody>
                  <a:tcPr/>
                </a:tc>
                <a:tc>
                  <a:txBody>
                    <a:bodyPr/>
                    <a:lstStyle/>
                    <a:p>
                      <a:r>
                        <a:rPr lang="en-US" sz="1000"/>
                        <a:t>267</a:t>
                      </a:r>
                      <a:endParaRPr lang="en-US" sz="1000"/>
                    </a:p>
                  </a:txBody>
                  <a:tcPr/>
                </a:tc>
                <a:tc>
                  <a:txBody>
                    <a:bodyPr/>
                    <a:lstStyle/>
                    <a:p>
                      <a:r>
                        <a:rPr lang="en-US" sz="1000"/>
                        <a:t>1.8520%</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832528249"/>
                  </a:ext>
                </a:extLst>
              </a:tr>
              <a:tr h="370840">
                <a:tc>
                  <a:txBody>
                    <a:bodyPr/>
                    <a:lstStyle/>
                    <a:p>
                      <a:r>
                        <a:rPr lang="es-ES" sz="1000" b="1"/>
                        <a:t>BBVA Francés - 2016-12-04 12:00:00</a:t>
                      </a:r>
                      <a:r>
                        <a:rPr lang="es-ES" sz="1000"/>
                        <a:t>
Juega Boca y ya estás palpitando el partido. Contanos cómo pensás que va a ser el resultado.</a:t>
                      </a:r>
                      <a:endParaRPr lang="en-US" sz="1000"/>
                    </a:p>
                  </a:txBody>
                  <a:tcPr/>
                </a:tc>
                <a:tc>
                  <a:txBody>
                    <a:bodyPr/>
                    <a:lstStyle/>
                    <a:p>
                      <a:r>
                        <a:rPr lang="en-US" sz="1000"/>
                        <a:t>6202</a:t>
                      </a:r>
                      <a:endParaRPr lang="en-US" sz="1000"/>
                    </a:p>
                  </a:txBody>
                  <a:tcPr/>
                </a:tc>
                <a:tc>
                  <a:txBody>
                    <a:bodyPr/>
                    <a:lstStyle/>
                    <a:p>
                      <a:r>
                        <a:rPr lang="en-US" sz="1000"/>
                        <a:t>5523</a:t>
                      </a:r>
                      <a:endParaRPr lang="en-US" sz="1000"/>
                    </a:p>
                  </a:txBody>
                  <a:tcPr/>
                </a:tc>
                <a:tc>
                  <a:txBody>
                    <a:bodyPr/>
                    <a:lstStyle/>
                    <a:p>
                      <a:r>
                        <a:rPr lang="en-US" sz="1000"/>
                        <a:t>400</a:t>
                      </a:r>
                      <a:endParaRPr lang="en-US" sz="1000"/>
                    </a:p>
                  </a:txBody>
                  <a:tcPr/>
                </a:tc>
                <a:tc>
                  <a:txBody>
                    <a:bodyPr/>
                    <a:lstStyle/>
                    <a:p>
                      <a:r>
                        <a:rPr lang="en-US" sz="1000"/>
                        <a:t>279</a:t>
                      </a:r>
                      <a:endParaRPr lang="en-US" sz="1000"/>
                    </a:p>
                  </a:txBody>
                  <a:tcPr/>
                </a:tc>
                <a:tc>
                  <a:txBody>
                    <a:bodyPr/>
                    <a:lstStyle/>
                    <a:p>
                      <a:r>
                        <a:rPr lang="en-US" sz="1000"/>
                        <a:t>0.5086%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063435385"/>
                  </a:ext>
                </a:extLst>
              </a:tr>
              <a:tr h="370840">
                <a:tc>
                  <a:txBody>
                    <a:bodyPr/>
                    <a:lstStyle/>
                    <a:p>
                      <a:r>
                        <a:rPr lang="es-ES" sz="1000" b="1"/>
                        <a:t>Banco Galicia - 2016-11-25 14:00:00</a:t>
                      </a:r>
                      <a:r>
                        <a:rPr lang="es-ES" sz="1000"/>
                        <a:t>
Falta 1 mes para #Navidad y esto te hace sentir... 🎅 🎄 🎁 🎋 🎉</a:t>
                      </a:r>
                      <a:endParaRPr lang="en-US" sz="1000"/>
                    </a:p>
                  </a:txBody>
                  <a:tcPr/>
                </a:tc>
                <a:tc>
                  <a:txBody>
                    <a:bodyPr/>
                    <a:lstStyle/>
                    <a:p>
                      <a:r>
                        <a:rPr lang="en-US" sz="1000"/>
                        <a:t>6093</a:t>
                      </a:r>
                      <a:endParaRPr lang="en-US" sz="1000"/>
                    </a:p>
                  </a:txBody>
                  <a:tcPr/>
                </a:tc>
                <a:tc>
                  <a:txBody>
                    <a:bodyPr/>
                    <a:lstStyle/>
                    <a:p>
                      <a:r>
                        <a:rPr lang="en-US" sz="1000"/>
                        <a:t>5860</a:t>
                      </a:r>
                      <a:endParaRPr lang="en-US" sz="1000"/>
                    </a:p>
                  </a:txBody>
                  <a:tcPr/>
                </a:tc>
                <a:tc>
                  <a:txBody>
                    <a:bodyPr/>
                    <a:lstStyle/>
                    <a:p>
                      <a:r>
                        <a:rPr lang="en-US" sz="1000"/>
                        <a:t>92</a:t>
                      </a:r>
                      <a:endParaRPr lang="en-US" sz="1000"/>
                    </a:p>
                  </a:txBody>
                  <a:tcPr/>
                </a:tc>
                <a:tc>
                  <a:txBody>
                    <a:bodyPr/>
                    <a:lstStyle/>
                    <a:p>
                      <a:r>
                        <a:rPr lang="en-US" sz="1000"/>
                        <a:t>141</a:t>
                      </a:r>
                      <a:endParaRPr lang="en-US" sz="1000"/>
                    </a:p>
                  </a:txBody>
                  <a:tcPr/>
                </a:tc>
                <a:tc>
                  <a:txBody>
                    <a:bodyPr/>
                    <a:lstStyle/>
                    <a:p>
                      <a:r>
                        <a:rPr lang="en-US" sz="1000"/>
                        <a:t>0.5822%</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97481241"/>
                  </a:ext>
                </a:extLst>
              </a:tr>
              <a:tr h="370840">
                <a:tc>
                  <a:txBody>
                    <a:bodyPr/>
                    <a:lstStyle/>
                    <a:p>
                      <a:r>
                        <a:rPr lang="es-ES" sz="1000" b="1"/>
                        <a:t>Banco Ciudad - 2016-11-15 16:02:22</a:t>
                      </a:r>
                      <a:r>
                        <a:rPr lang="es-ES" sz="1000"/>
                        <a:t>
⚽ Atención hinchas de Racing Club - Oficial ➡ https://goo.gl/wdxYhJ</a:t>
                      </a:r>
                      <a:endParaRPr lang="en-US" sz="1000"/>
                    </a:p>
                  </a:txBody>
                  <a:tcPr/>
                </a:tc>
                <a:tc>
                  <a:txBody>
                    <a:bodyPr/>
                    <a:lstStyle/>
                    <a:p>
                      <a:r>
                        <a:rPr lang="en-US" sz="1000"/>
                        <a:t>6088</a:t>
                      </a:r>
                      <a:endParaRPr lang="en-US" sz="1000"/>
                    </a:p>
                  </a:txBody>
                  <a:tcPr/>
                </a:tc>
                <a:tc>
                  <a:txBody>
                    <a:bodyPr/>
                    <a:lstStyle/>
                    <a:p>
                      <a:r>
                        <a:rPr lang="en-US" sz="1000"/>
                        <a:t>5425</a:t>
                      </a:r>
                      <a:endParaRPr lang="en-US" sz="1000"/>
                    </a:p>
                  </a:txBody>
                  <a:tcPr/>
                </a:tc>
                <a:tc>
                  <a:txBody>
                    <a:bodyPr/>
                    <a:lstStyle/>
                    <a:p>
                      <a:r>
                        <a:rPr lang="en-US" sz="1000"/>
                        <a:t>237</a:t>
                      </a:r>
                      <a:endParaRPr lang="en-US" sz="1000"/>
                    </a:p>
                  </a:txBody>
                  <a:tcPr/>
                </a:tc>
                <a:tc>
                  <a:txBody>
                    <a:bodyPr/>
                    <a:lstStyle/>
                    <a:p>
                      <a:r>
                        <a:rPr lang="en-US" sz="1000"/>
                        <a:t>426</a:t>
                      </a:r>
                      <a:endParaRPr lang="en-US" sz="1000"/>
                    </a:p>
                  </a:txBody>
                  <a:tcPr/>
                </a:tc>
                <a:tc>
                  <a:txBody>
                    <a:bodyPr/>
                    <a:lstStyle/>
                    <a:p>
                      <a:r>
                        <a:rPr lang="en-US" sz="1000"/>
                        <a:t>1.3799%</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226462958"/>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791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7</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299931"/>
                    </a:ext>
                  </a:extLst>
                </a:gridCol>
                <a:gridCol w="658368">
                  <a:extLst>
                    <a:ext uri="{9D8B030D-6E8A-4147-A177-3AD203B41FA5}">
                      <a16:colId xmlns:a16="http://schemas.microsoft.com/office/drawing/2014/main" val="4150487664"/>
                    </a:ext>
                  </a:extLst>
                </a:gridCol>
                <a:gridCol w="658368">
                  <a:extLst>
                    <a:ext uri="{9D8B030D-6E8A-4147-A177-3AD203B41FA5}">
                      <a16:colId xmlns:a16="http://schemas.microsoft.com/office/drawing/2014/main" val="2722741536"/>
                    </a:ext>
                  </a:extLst>
                </a:gridCol>
                <a:gridCol w="658368">
                  <a:extLst>
                    <a:ext uri="{9D8B030D-6E8A-4147-A177-3AD203B41FA5}">
                      <a16:colId xmlns:a16="http://schemas.microsoft.com/office/drawing/2014/main" val="4177053325"/>
                    </a:ext>
                  </a:extLst>
                </a:gridCol>
                <a:gridCol w="658368">
                  <a:extLst>
                    <a:ext uri="{9D8B030D-6E8A-4147-A177-3AD203B41FA5}">
                      <a16:colId xmlns:a16="http://schemas.microsoft.com/office/drawing/2014/main" val="1444058523"/>
                    </a:ext>
                  </a:extLst>
                </a:gridCol>
                <a:gridCol w="658368">
                  <a:extLst>
                    <a:ext uri="{9D8B030D-6E8A-4147-A177-3AD203B41FA5}">
                      <a16:colId xmlns:a16="http://schemas.microsoft.com/office/drawing/2014/main" val="859490830"/>
                    </a:ext>
                  </a:extLst>
                </a:gridCol>
                <a:gridCol w="658368">
                  <a:extLst>
                    <a:ext uri="{9D8B030D-6E8A-4147-A177-3AD203B41FA5}">
                      <a16:colId xmlns:a16="http://schemas.microsoft.com/office/drawing/2014/main" val="2106453626"/>
                    </a:ext>
                  </a:extLst>
                </a:gridCol>
                <a:gridCol w="658368">
                  <a:extLst>
                    <a:ext uri="{9D8B030D-6E8A-4147-A177-3AD203B41FA5}">
                      <a16:colId xmlns:a16="http://schemas.microsoft.com/office/drawing/2014/main" val="239988878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527171490"/>
                  </a:ext>
                </a:extLst>
              </a:tr>
              <a:tr h="370840">
                <a:tc>
                  <a:txBody>
                    <a:bodyPr/>
                    <a:lstStyle/>
                    <a:p>
                      <a:r>
                        <a:rPr lang="es-ES" sz="1000" b="1"/>
                        <a:t>Banco Galicia - 2016-11-21 14:00:00</a:t>
                      </a:r>
                      <a:r>
                        <a:rPr lang="es-ES" sz="1000"/>
                        <a:t>
Soñar despierto es lindo, ¡siempre y cuando hayas dormido bien! Encontrá todo para tu cama en Arredo: http://bit.ly/ArredoBG</a:t>
                      </a:r>
                      <a:endParaRPr lang="en-US" sz="1000"/>
                    </a:p>
                  </a:txBody>
                  <a:tcPr/>
                </a:tc>
                <a:tc>
                  <a:txBody>
                    <a:bodyPr/>
                    <a:lstStyle/>
                    <a:p>
                      <a:r>
                        <a:rPr lang="en-US" sz="1000"/>
                        <a:t>6060</a:t>
                      </a:r>
                      <a:endParaRPr lang="en-US" sz="1000"/>
                    </a:p>
                  </a:txBody>
                  <a:tcPr/>
                </a:tc>
                <a:tc>
                  <a:txBody>
                    <a:bodyPr/>
                    <a:lstStyle/>
                    <a:p>
                      <a:r>
                        <a:rPr lang="en-US" sz="1000"/>
                        <a:t>5986</a:t>
                      </a:r>
                      <a:endParaRPr lang="en-US" sz="1000"/>
                    </a:p>
                  </a:txBody>
                  <a:tcPr/>
                </a:tc>
                <a:tc>
                  <a:txBody>
                    <a:bodyPr/>
                    <a:lstStyle/>
                    <a:p>
                      <a:r>
                        <a:rPr lang="en-US" sz="1000"/>
                        <a:t>36</a:t>
                      </a:r>
                      <a:endParaRPr lang="en-US" sz="1000"/>
                    </a:p>
                  </a:txBody>
                  <a:tcPr/>
                </a:tc>
                <a:tc>
                  <a:txBody>
                    <a:bodyPr/>
                    <a:lstStyle/>
                    <a:p>
                      <a:r>
                        <a:rPr lang="en-US" sz="1000"/>
                        <a:t>38</a:t>
                      </a:r>
                      <a:endParaRPr lang="en-US" sz="1000"/>
                    </a:p>
                  </a:txBody>
                  <a:tcPr/>
                </a:tc>
                <a:tc>
                  <a:txBody>
                    <a:bodyPr/>
                    <a:lstStyle/>
                    <a:p>
                      <a:r>
                        <a:rPr lang="en-US" sz="1000"/>
                        <a:t>0.5793%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18862644"/>
                  </a:ext>
                </a:extLst>
              </a:tr>
              <a:tr h="370840">
                <a:tc>
                  <a:txBody>
                    <a:bodyPr/>
                    <a:lstStyle/>
                    <a:p>
                      <a:r>
                        <a:rPr lang="es-ES" sz="1000" b="1"/>
                        <a:t>Banco Galicia - 2016-11-11 14:00:00</a:t>
                      </a:r>
                      <a:r>
                        <a:rPr lang="es-ES" sz="1000"/>
                        <a:t>
Falabella Argentina tiene todo lo que buscás para esta temporada. ¡Disfrutá de este #AlertaFashion del 12 al 20 de noviembre! http://bit.ly/AlertaFalabella</a:t>
                      </a:r>
                      <a:endParaRPr lang="en-US" sz="1000"/>
                    </a:p>
                  </a:txBody>
                  <a:tcPr/>
                </a:tc>
                <a:tc>
                  <a:txBody>
                    <a:bodyPr/>
                    <a:lstStyle/>
                    <a:p>
                      <a:r>
                        <a:rPr lang="en-US" sz="1000"/>
                        <a:t>5926</a:t>
                      </a:r>
                      <a:endParaRPr lang="en-US" sz="1000"/>
                    </a:p>
                  </a:txBody>
                  <a:tcPr/>
                </a:tc>
                <a:tc>
                  <a:txBody>
                    <a:bodyPr/>
                    <a:lstStyle/>
                    <a:p>
                      <a:r>
                        <a:rPr lang="en-US" sz="1000"/>
                        <a:t>5871</a:t>
                      </a:r>
                      <a:endParaRPr lang="en-US" sz="1000"/>
                    </a:p>
                  </a:txBody>
                  <a:tcPr/>
                </a:tc>
                <a:tc>
                  <a:txBody>
                    <a:bodyPr/>
                    <a:lstStyle/>
                    <a:p>
                      <a:r>
                        <a:rPr lang="en-US" sz="1000"/>
                        <a:t>35</a:t>
                      </a:r>
                      <a:endParaRPr lang="en-US" sz="1000"/>
                    </a:p>
                  </a:txBody>
                  <a:tcPr/>
                </a:tc>
                <a:tc>
                  <a:txBody>
                    <a:bodyPr/>
                    <a:lstStyle/>
                    <a:p>
                      <a:r>
                        <a:rPr lang="en-US" sz="1000"/>
                        <a:t>20</a:t>
                      </a:r>
                      <a:endParaRPr lang="en-US" sz="1000"/>
                    </a:p>
                  </a:txBody>
                  <a:tcPr/>
                </a:tc>
                <a:tc>
                  <a:txBody>
                    <a:bodyPr/>
                    <a:lstStyle/>
                    <a:p>
                      <a:r>
                        <a:rPr lang="en-US" sz="1000"/>
                        <a:t>0.5676%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03141753"/>
                  </a:ext>
                </a:extLst>
              </a:tr>
              <a:tr h="370840">
                <a:tc>
                  <a:txBody>
                    <a:bodyPr/>
                    <a:lstStyle/>
                    <a:p>
                      <a:r>
                        <a:rPr lang="es-ES" sz="1000" b="1"/>
                        <a:t>Banco Galicia - 2016-11-30 13:37:30</a:t>
                      </a:r>
                      <a:r>
                        <a:rPr lang="es-ES" sz="1000"/>
                        <a:t>
¿De qué equipo matero sos vos? ¡Votá con Me Gusta 👍 o Me encanta ❤!  #DíaNacionalDelMate</a:t>
                      </a:r>
                      <a:endParaRPr lang="en-US" sz="1000"/>
                    </a:p>
                  </a:txBody>
                  <a:tcPr/>
                </a:tc>
                <a:tc>
                  <a:txBody>
                    <a:bodyPr/>
                    <a:lstStyle/>
                    <a:p>
                      <a:r>
                        <a:rPr lang="en-US" sz="1000"/>
                        <a:t>5588</a:t>
                      </a:r>
                      <a:endParaRPr lang="en-US" sz="1000"/>
                    </a:p>
                  </a:txBody>
                  <a:tcPr/>
                </a:tc>
                <a:tc>
                  <a:txBody>
                    <a:bodyPr/>
                    <a:lstStyle/>
                    <a:p>
                      <a:r>
                        <a:rPr lang="en-US" sz="1000"/>
                        <a:t>5171</a:t>
                      </a:r>
                      <a:endParaRPr lang="en-US" sz="1000"/>
                    </a:p>
                  </a:txBody>
                  <a:tcPr/>
                </a:tc>
                <a:tc>
                  <a:txBody>
                    <a:bodyPr/>
                    <a:lstStyle/>
                    <a:p>
                      <a:r>
                        <a:rPr lang="en-US" sz="1000"/>
                        <a:t>271</a:t>
                      </a:r>
                      <a:endParaRPr lang="en-US" sz="1000"/>
                    </a:p>
                  </a:txBody>
                  <a:tcPr/>
                </a:tc>
                <a:tc>
                  <a:txBody>
                    <a:bodyPr/>
                    <a:lstStyle/>
                    <a:p>
                      <a:r>
                        <a:rPr lang="en-US" sz="1000"/>
                        <a:t>146</a:t>
                      </a:r>
                      <a:endParaRPr lang="en-US" sz="1000"/>
                    </a:p>
                  </a:txBody>
                  <a:tcPr/>
                </a:tc>
                <a:tc>
                  <a:txBody>
                    <a:bodyPr/>
                    <a:lstStyle/>
                    <a:p>
                      <a:r>
                        <a:rPr lang="en-US" sz="1000"/>
                        <a:t>0.5337%</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64939619"/>
                  </a:ext>
                </a:extLst>
              </a:tr>
              <a:tr h="370840">
                <a:tc>
                  <a:txBody>
                    <a:bodyPr/>
                    <a:lstStyle/>
                    <a:p>
                      <a:r>
                        <a:rPr lang="es-ES" sz="1000" b="1"/>
                        <a:t>BBVA Francés - 2016-11-22 09:00:00</a:t>
                      </a:r>
                      <a:r>
                        <a:rPr lang="es-ES" sz="1000"/>
                        <a:t>
En el Día Mundial de la #Música contanos qué instrumento te identifica más y que artistas musicales te apasionan.</a:t>
                      </a:r>
                      <a:endParaRPr lang="en-US" sz="1000"/>
                    </a:p>
                  </a:txBody>
                  <a:tcPr/>
                </a:tc>
                <a:tc>
                  <a:txBody>
                    <a:bodyPr/>
                    <a:lstStyle/>
                    <a:p>
                      <a:r>
                        <a:rPr lang="en-US" sz="1000"/>
                        <a:t>4854</a:t>
                      </a:r>
                      <a:endParaRPr lang="en-US" sz="1000"/>
                    </a:p>
                  </a:txBody>
                  <a:tcPr/>
                </a:tc>
                <a:tc>
                  <a:txBody>
                    <a:bodyPr/>
                    <a:lstStyle/>
                    <a:p>
                      <a:r>
                        <a:rPr lang="en-US" sz="1000"/>
                        <a:t>4529</a:t>
                      </a:r>
                      <a:endParaRPr lang="en-US" sz="1000"/>
                    </a:p>
                  </a:txBody>
                  <a:tcPr/>
                </a:tc>
                <a:tc>
                  <a:txBody>
                    <a:bodyPr/>
                    <a:lstStyle/>
                    <a:p>
                      <a:r>
                        <a:rPr lang="en-US" sz="1000"/>
                        <a:t>114</a:t>
                      </a:r>
                      <a:endParaRPr lang="en-US" sz="1000"/>
                    </a:p>
                  </a:txBody>
                  <a:tcPr/>
                </a:tc>
                <a:tc>
                  <a:txBody>
                    <a:bodyPr/>
                    <a:lstStyle/>
                    <a:p>
                      <a:r>
                        <a:rPr lang="en-US" sz="1000"/>
                        <a:t>211</a:t>
                      </a:r>
                      <a:endParaRPr lang="en-US" sz="1000"/>
                    </a:p>
                  </a:txBody>
                  <a:tcPr/>
                </a:tc>
                <a:tc>
                  <a:txBody>
                    <a:bodyPr/>
                    <a:lstStyle/>
                    <a:p>
                      <a:r>
                        <a:rPr lang="en-US" sz="1000"/>
                        <a:t>0.4012%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50938682"/>
                  </a:ext>
                </a:extLst>
              </a:tr>
              <a:tr h="370840">
                <a:tc>
                  <a:txBody>
                    <a:bodyPr/>
                    <a:lstStyle/>
                    <a:p>
                      <a:r>
                        <a:rPr lang="es-ES" sz="1000" b="1"/>
                        <a:t>Banco Ciudad - 2016-11-30 16:19:50</a:t>
                      </a:r>
                      <a:r>
                        <a:rPr lang="es-ES" sz="1000"/>
                        <a:t>
Hincha de San Lorenzo, viví una tarde como tus ídolos! ➡➡➡ https://goo.gl/zTWXME</a:t>
                      </a:r>
                      <a:endParaRPr lang="en-US" sz="1000"/>
                    </a:p>
                  </a:txBody>
                  <a:tcPr/>
                </a:tc>
                <a:tc>
                  <a:txBody>
                    <a:bodyPr/>
                    <a:lstStyle/>
                    <a:p>
                      <a:r>
                        <a:rPr lang="en-US" sz="1000"/>
                        <a:t>4320</a:t>
                      </a:r>
                      <a:endParaRPr lang="en-US" sz="1000"/>
                    </a:p>
                  </a:txBody>
                  <a:tcPr/>
                </a:tc>
                <a:tc>
                  <a:txBody>
                    <a:bodyPr/>
                    <a:lstStyle/>
                    <a:p>
                      <a:r>
                        <a:rPr lang="en-US" sz="1000"/>
                        <a:t>3862</a:t>
                      </a:r>
                      <a:endParaRPr lang="en-US" sz="1000"/>
                    </a:p>
                  </a:txBody>
                  <a:tcPr/>
                </a:tc>
                <a:tc>
                  <a:txBody>
                    <a:bodyPr/>
                    <a:lstStyle/>
                    <a:p>
                      <a:r>
                        <a:rPr lang="en-US" sz="1000"/>
                        <a:t>162</a:t>
                      </a:r>
                      <a:endParaRPr lang="en-US" sz="1000"/>
                    </a:p>
                  </a:txBody>
                  <a:tcPr/>
                </a:tc>
                <a:tc>
                  <a:txBody>
                    <a:bodyPr/>
                    <a:lstStyle/>
                    <a:p>
                      <a:r>
                        <a:rPr lang="en-US" sz="1000"/>
                        <a:t>296</a:t>
                      </a:r>
                      <a:endParaRPr lang="en-US" sz="1000"/>
                    </a:p>
                  </a:txBody>
                  <a:tcPr/>
                </a:tc>
                <a:tc>
                  <a:txBody>
                    <a:bodyPr/>
                    <a:lstStyle/>
                    <a:p>
                      <a:r>
                        <a:rPr lang="en-US" sz="1000"/>
                        <a:t>0.9748%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56067359"/>
                  </a:ext>
                </a:extLst>
              </a:tr>
              <a:tr h="370840">
                <a:tc>
                  <a:txBody>
                    <a:bodyPr/>
                    <a:lstStyle/>
                    <a:p>
                      <a:r>
                        <a:rPr lang="es-ES" sz="1000" b="1"/>
                        <a:t>Banco Galicia - 2016-12-01 16:00:00</a:t>
                      </a:r>
                      <a:r>
                        <a:rPr lang="es-ES" sz="1000"/>
                        <a:t>
Ya que la #AppGalicia te ahorra un montón de tiempo, ¡usá lo que te sobra tratando de encastrar el celu en la mano de Marcos!📱bit.ly/APPGalicia 📱   🙌</a:t>
                      </a:r>
                      <a:endParaRPr lang="en-US" sz="1000"/>
                    </a:p>
                  </a:txBody>
                  <a:tcPr/>
                </a:tc>
                <a:tc>
                  <a:txBody>
                    <a:bodyPr/>
                    <a:lstStyle/>
                    <a:p>
                      <a:r>
                        <a:rPr lang="en-US" sz="1000"/>
                        <a:t>4103</a:t>
                      </a:r>
                      <a:endParaRPr lang="en-US" sz="1000"/>
                    </a:p>
                  </a:txBody>
                  <a:tcPr/>
                </a:tc>
                <a:tc>
                  <a:txBody>
                    <a:bodyPr/>
                    <a:lstStyle/>
                    <a:p>
                      <a:r>
                        <a:rPr lang="en-US" sz="1000"/>
                        <a:t>4001</a:t>
                      </a:r>
                      <a:endParaRPr lang="en-US" sz="1000"/>
                    </a:p>
                  </a:txBody>
                  <a:tcPr/>
                </a:tc>
                <a:tc>
                  <a:txBody>
                    <a:bodyPr/>
                    <a:lstStyle/>
                    <a:p>
                      <a:r>
                        <a:rPr lang="en-US" sz="1000"/>
                        <a:t>76</a:t>
                      </a:r>
                      <a:endParaRPr lang="en-US" sz="1000"/>
                    </a:p>
                  </a:txBody>
                  <a:tcPr/>
                </a:tc>
                <a:tc>
                  <a:txBody>
                    <a:bodyPr/>
                    <a:lstStyle/>
                    <a:p>
                      <a:r>
                        <a:rPr lang="en-US" sz="1000"/>
                        <a:t>26</a:t>
                      </a:r>
                      <a:endParaRPr lang="en-US" sz="1000"/>
                    </a:p>
                  </a:txBody>
                  <a:tcPr/>
                </a:tc>
                <a:tc>
                  <a:txBody>
                    <a:bodyPr/>
                    <a:lstStyle/>
                    <a:p>
                      <a:r>
                        <a:rPr lang="en-US" sz="1000"/>
                        <a:t>0.3918%</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65128442"/>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230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7</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4570260"/>
                    </a:ext>
                  </a:extLst>
                </a:gridCol>
                <a:gridCol w="658368">
                  <a:extLst>
                    <a:ext uri="{9D8B030D-6E8A-4147-A177-3AD203B41FA5}">
                      <a16:colId xmlns:a16="http://schemas.microsoft.com/office/drawing/2014/main" val="3754764550"/>
                    </a:ext>
                  </a:extLst>
                </a:gridCol>
                <a:gridCol w="658368">
                  <a:extLst>
                    <a:ext uri="{9D8B030D-6E8A-4147-A177-3AD203B41FA5}">
                      <a16:colId xmlns:a16="http://schemas.microsoft.com/office/drawing/2014/main" val="2790316718"/>
                    </a:ext>
                  </a:extLst>
                </a:gridCol>
                <a:gridCol w="658368">
                  <a:extLst>
                    <a:ext uri="{9D8B030D-6E8A-4147-A177-3AD203B41FA5}">
                      <a16:colId xmlns:a16="http://schemas.microsoft.com/office/drawing/2014/main" val="1924807334"/>
                    </a:ext>
                  </a:extLst>
                </a:gridCol>
                <a:gridCol w="658368">
                  <a:extLst>
                    <a:ext uri="{9D8B030D-6E8A-4147-A177-3AD203B41FA5}">
                      <a16:colId xmlns:a16="http://schemas.microsoft.com/office/drawing/2014/main" val="1128786701"/>
                    </a:ext>
                  </a:extLst>
                </a:gridCol>
                <a:gridCol w="658368">
                  <a:extLst>
                    <a:ext uri="{9D8B030D-6E8A-4147-A177-3AD203B41FA5}">
                      <a16:colId xmlns:a16="http://schemas.microsoft.com/office/drawing/2014/main" val="1089385353"/>
                    </a:ext>
                  </a:extLst>
                </a:gridCol>
                <a:gridCol w="658368">
                  <a:extLst>
                    <a:ext uri="{9D8B030D-6E8A-4147-A177-3AD203B41FA5}">
                      <a16:colId xmlns:a16="http://schemas.microsoft.com/office/drawing/2014/main" val="2803267569"/>
                    </a:ext>
                  </a:extLst>
                </a:gridCol>
                <a:gridCol w="658368">
                  <a:extLst>
                    <a:ext uri="{9D8B030D-6E8A-4147-A177-3AD203B41FA5}">
                      <a16:colId xmlns:a16="http://schemas.microsoft.com/office/drawing/2014/main" val="141096652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002075208"/>
                  </a:ext>
                </a:extLst>
              </a:tr>
              <a:tr h="370840">
                <a:tc>
                  <a:txBody>
                    <a:bodyPr/>
                    <a:lstStyle/>
                    <a:p>
                      <a:r>
                        <a:rPr lang="es-ES" sz="1000" b="1"/>
                        <a:t>BBVA Francés - 2016-11-27 18:55:58</a:t>
                      </a:r>
                      <a:r>
                        <a:rPr lang="es-ES" sz="1000"/>
                        <a:t>
¿Emocionado? Nosotros también 😄, no dejes de compartir uno de los festejos más deseados del deporte argentino. #CopaDavis #Delpo #Delbonis</a:t>
                      </a:r>
                      <a:endParaRPr lang="en-US" sz="1000"/>
                    </a:p>
                  </a:txBody>
                  <a:tcPr/>
                </a:tc>
                <a:tc>
                  <a:txBody>
                    <a:bodyPr/>
                    <a:lstStyle/>
                    <a:p>
                      <a:r>
                        <a:rPr lang="en-US" sz="1000"/>
                        <a:t>3347</a:t>
                      </a:r>
                      <a:endParaRPr lang="en-US" sz="1000"/>
                    </a:p>
                  </a:txBody>
                  <a:tcPr/>
                </a:tc>
                <a:tc>
                  <a:txBody>
                    <a:bodyPr/>
                    <a:lstStyle/>
                    <a:p>
                      <a:r>
                        <a:rPr lang="en-US" sz="1000"/>
                        <a:t>3010</a:t>
                      </a:r>
                      <a:endParaRPr lang="en-US" sz="1000"/>
                    </a:p>
                  </a:txBody>
                  <a:tcPr/>
                </a:tc>
                <a:tc>
                  <a:txBody>
                    <a:bodyPr/>
                    <a:lstStyle/>
                    <a:p>
                      <a:r>
                        <a:rPr lang="en-US" sz="1000"/>
                        <a:t>61</a:t>
                      </a:r>
                      <a:endParaRPr lang="en-US" sz="1000"/>
                    </a:p>
                  </a:txBody>
                  <a:tcPr/>
                </a:tc>
                <a:tc>
                  <a:txBody>
                    <a:bodyPr/>
                    <a:lstStyle/>
                    <a:p>
                      <a:r>
                        <a:rPr lang="en-US" sz="1000"/>
                        <a:t>276</a:t>
                      </a:r>
                      <a:endParaRPr lang="en-US" sz="1000"/>
                    </a:p>
                  </a:txBody>
                  <a:tcPr/>
                </a:tc>
                <a:tc>
                  <a:txBody>
                    <a:bodyPr/>
                    <a:lstStyle/>
                    <a:p>
                      <a:r>
                        <a:rPr lang="en-US" sz="1000"/>
                        <a:t>0.2759%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88303808"/>
                  </a:ext>
                </a:extLst>
              </a:tr>
              <a:tr h="370840">
                <a:tc>
                  <a:txBody>
                    <a:bodyPr/>
                    <a:lstStyle/>
                    <a:p>
                      <a:r>
                        <a:rPr lang="es-ES" sz="1000" b="1"/>
                        <a:t>ICBC Argentina - 2016-11-14 10:35:56</a:t>
                      </a:r>
                      <a:r>
                        <a:rPr lang="es-ES" sz="1000"/>
                        <a:t>
💻 Solicitá adicionales de tu tarjeta de crédito en pocos pasos y sin costo a través de ICBC Access Banking www.icbc.com.ar 👍</a:t>
                      </a:r>
                      <a:br>
                        <a:rPr lang="es-ES" sz="1000"/>
                      </a:br>
                      <a:r>
                        <a:rPr lang="es-ES" sz="1000"/>
                        <a:t>Tus familiares mayores de 15 años también pueden tener tarjetas de crédito #ICBC , ¡y sus consumos acumulan puntos #ICBCClub para vos! 🙌</a:t>
                      </a:r>
                      <a:endParaRPr lang="en-US" sz="1000"/>
                    </a:p>
                  </a:txBody>
                  <a:tcPr/>
                </a:tc>
                <a:tc>
                  <a:txBody>
                    <a:bodyPr/>
                    <a:lstStyle/>
                    <a:p>
                      <a:r>
                        <a:rPr lang="en-US" sz="1000"/>
                        <a:t>3228</a:t>
                      </a:r>
                      <a:endParaRPr lang="en-US" sz="1000"/>
                    </a:p>
                  </a:txBody>
                  <a:tcPr/>
                </a:tc>
                <a:tc>
                  <a:txBody>
                    <a:bodyPr/>
                    <a:lstStyle/>
                    <a:p>
                      <a:r>
                        <a:rPr lang="en-US" sz="1000"/>
                        <a:t>3166</a:t>
                      </a:r>
                      <a:endParaRPr lang="en-US" sz="1000"/>
                    </a:p>
                  </a:txBody>
                  <a:tcPr/>
                </a:tc>
                <a:tc>
                  <a:txBody>
                    <a:bodyPr/>
                    <a:lstStyle/>
                    <a:p>
                      <a:r>
                        <a:rPr lang="en-US" sz="1000"/>
                        <a:t>32</a:t>
                      </a:r>
                      <a:endParaRPr lang="en-US" sz="1000"/>
                    </a:p>
                  </a:txBody>
                  <a:tcPr/>
                </a:tc>
                <a:tc>
                  <a:txBody>
                    <a:bodyPr/>
                    <a:lstStyle/>
                    <a:p>
                      <a:r>
                        <a:rPr lang="en-US" sz="1000"/>
                        <a:t>30</a:t>
                      </a:r>
                      <a:endParaRPr lang="en-US" sz="1000"/>
                    </a:p>
                  </a:txBody>
                  <a:tcPr/>
                </a:tc>
                <a:tc>
                  <a:txBody>
                    <a:bodyPr/>
                    <a:lstStyle/>
                    <a:p>
                      <a:r>
                        <a:rPr lang="en-US" sz="1000"/>
                        <a:t>1.4771%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63132045"/>
                  </a:ext>
                </a:extLst>
              </a:tr>
              <a:tr h="370840">
                <a:tc>
                  <a:txBody>
                    <a:bodyPr/>
                    <a:lstStyle/>
                    <a:p>
                      <a:r>
                        <a:rPr lang="es-ES" sz="1000" b="1"/>
                        <a:t>Banco Galicia - 2016-11-16 12:00:00</a:t>
                      </a:r>
                      <a:r>
                        <a:rPr lang="es-ES" sz="1000"/>
                        <a:t>
"No hago deporte porque no tengo zapatillas deportivas". Se terminan las excusas con este especial en Netshoes 💪 http://bit.ly/2gdRkHQ</a:t>
                      </a:r>
                      <a:endParaRPr lang="en-US" sz="1000"/>
                    </a:p>
                  </a:txBody>
                  <a:tcPr/>
                </a:tc>
                <a:tc>
                  <a:txBody>
                    <a:bodyPr/>
                    <a:lstStyle/>
                    <a:p>
                      <a:r>
                        <a:rPr lang="en-US" sz="1000"/>
                        <a:t>2966</a:t>
                      </a:r>
                      <a:endParaRPr lang="en-US" sz="1000"/>
                    </a:p>
                  </a:txBody>
                  <a:tcPr/>
                </a:tc>
                <a:tc>
                  <a:txBody>
                    <a:bodyPr/>
                    <a:lstStyle/>
                    <a:p>
                      <a:r>
                        <a:rPr lang="en-US" sz="1000"/>
                        <a:t>2940</a:t>
                      </a:r>
                      <a:endParaRPr lang="en-US" sz="1000"/>
                    </a:p>
                  </a:txBody>
                  <a:tcPr/>
                </a:tc>
                <a:tc>
                  <a:txBody>
                    <a:bodyPr/>
                    <a:lstStyle/>
                    <a:p>
                      <a:r>
                        <a:rPr lang="en-US" sz="1000"/>
                        <a:t>18</a:t>
                      </a:r>
                      <a:endParaRPr lang="en-US" sz="1000"/>
                    </a:p>
                  </a:txBody>
                  <a:tcPr/>
                </a:tc>
                <a:tc>
                  <a:txBody>
                    <a:bodyPr/>
                    <a:lstStyle/>
                    <a:p>
                      <a:r>
                        <a:rPr lang="en-US" sz="1000"/>
                        <a:t>8</a:t>
                      </a:r>
                      <a:endParaRPr lang="en-US" sz="1000"/>
                    </a:p>
                  </a:txBody>
                  <a:tcPr/>
                </a:tc>
                <a:tc>
                  <a:txBody>
                    <a:bodyPr/>
                    <a:lstStyle/>
                    <a:p>
                      <a:r>
                        <a:rPr lang="en-US" sz="1000"/>
                        <a:t>0.2840%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3910854"/>
                  </a:ext>
                </a:extLst>
              </a:tr>
              <a:tr h="370840">
                <a:tc>
                  <a:txBody>
                    <a:bodyPr/>
                    <a:lstStyle/>
                    <a:p>
                      <a:r>
                        <a:rPr lang="es-ES" sz="1000" b="1"/>
                        <a:t>Banco Macro - 2016-12-01 19:00:00</a:t>
                      </a:r>
                      <a:r>
                        <a:rPr lang="es-ES" sz="1000"/>
                        <a:t>
Playa o ciudad, ¿vos cuál preferís? Visitá nuestra sección Seamos Viajeros y encontrá consejos útiles para tu viaje, reseñas, beneficios y mucho más. http://bit.ly/2dZEFFu</a:t>
                      </a:r>
                      <a:endParaRPr lang="en-US" sz="1000"/>
                    </a:p>
                  </a:txBody>
                  <a:tcPr/>
                </a:tc>
                <a:tc>
                  <a:txBody>
                    <a:bodyPr/>
                    <a:lstStyle/>
                    <a:p>
                      <a:r>
                        <a:rPr lang="en-US" sz="1000"/>
                        <a:t>2681</a:t>
                      </a:r>
                      <a:endParaRPr lang="en-US" sz="1000"/>
                    </a:p>
                  </a:txBody>
                  <a:tcPr/>
                </a:tc>
                <a:tc>
                  <a:txBody>
                    <a:bodyPr/>
                    <a:lstStyle/>
                    <a:p>
                      <a:r>
                        <a:rPr lang="en-US" sz="1000"/>
                        <a:t>2615</a:t>
                      </a:r>
                      <a:endParaRPr lang="en-US" sz="1000"/>
                    </a:p>
                  </a:txBody>
                  <a:tcPr/>
                </a:tc>
                <a:tc>
                  <a:txBody>
                    <a:bodyPr/>
                    <a:lstStyle/>
                    <a:p>
                      <a:r>
                        <a:rPr lang="en-US" sz="1000"/>
                        <a:t>19</a:t>
                      </a:r>
                      <a:endParaRPr lang="en-US" sz="1000"/>
                    </a:p>
                  </a:txBody>
                  <a:tcPr/>
                </a:tc>
                <a:tc>
                  <a:txBody>
                    <a:bodyPr/>
                    <a:lstStyle/>
                    <a:p>
                      <a:r>
                        <a:rPr lang="en-US" sz="1000"/>
                        <a:t>47</a:t>
                      </a:r>
                      <a:endParaRPr lang="en-US" sz="1000"/>
                    </a:p>
                  </a:txBody>
                  <a:tcPr/>
                </a:tc>
                <a:tc>
                  <a:txBody>
                    <a:bodyPr/>
                    <a:lstStyle/>
                    <a:p>
                      <a:r>
                        <a:rPr lang="en-US" sz="1000"/>
                        <a:t>0.6380%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79550498"/>
                  </a:ext>
                </a:extLst>
              </a:tr>
              <a:tr h="370840">
                <a:tc>
                  <a:txBody>
                    <a:bodyPr/>
                    <a:lstStyle/>
                    <a:p>
                      <a:r>
                        <a:rPr lang="es-ES" sz="1000" b="1"/>
                        <a:t>Banco Galicia - 2016-12-08 12:00:00</a:t>
                      </a:r>
                      <a:r>
                        <a:rPr lang="es-ES" sz="1000"/>
                        <a:t>
¡Dale Me Gusta 👍 si ya estás armando el arbolito y Me Encanta ❤ si lo terminaste! Recibamos las #Galifiestas con muchas reacciones lindas.  🎁🎄🎉</a:t>
                      </a:r>
                      <a:endParaRPr lang="en-US" sz="1000"/>
                    </a:p>
                  </a:txBody>
                  <a:tcPr/>
                </a:tc>
                <a:tc>
                  <a:txBody>
                    <a:bodyPr/>
                    <a:lstStyle/>
                    <a:p>
                      <a:r>
                        <a:rPr lang="en-US" sz="1000"/>
                        <a:t>2640</a:t>
                      </a:r>
                      <a:endParaRPr lang="en-US" sz="1000"/>
                    </a:p>
                  </a:txBody>
                  <a:tcPr/>
                </a:tc>
                <a:tc>
                  <a:txBody>
                    <a:bodyPr/>
                    <a:lstStyle/>
                    <a:p>
                      <a:r>
                        <a:rPr lang="en-US" sz="1000"/>
                        <a:t>2486</a:t>
                      </a:r>
                      <a:endParaRPr lang="en-US" sz="1000"/>
                    </a:p>
                  </a:txBody>
                  <a:tcPr/>
                </a:tc>
                <a:tc>
                  <a:txBody>
                    <a:bodyPr/>
                    <a:lstStyle/>
                    <a:p>
                      <a:r>
                        <a:rPr lang="en-US" sz="1000"/>
                        <a:t>78</a:t>
                      </a:r>
                      <a:endParaRPr lang="en-US" sz="1000"/>
                    </a:p>
                  </a:txBody>
                  <a:tcPr/>
                </a:tc>
                <a:tc>
                  <a:txBody>
                    <a:bodyPr/>
                    <a:lstStyle/>
                    <a:p>
                      <a:r>
                        <a:rPr lang="en-US" sz="1000"/>
                        <a:t>76</a:t>
                      </a:r>
                      <a:endParaRPr lang="en-US" sz="1000"/>
                    </a:p>
                  </a:txBody>
                  <a:tcPr/>
                </a:tc>
                <a:tc>
                  <a:txBody>
                    <a:bodyPr/>
                    <a:lstStyle/>
                    <a:p>
                      <a:r>
                        <a:rPr lang="en-US" sz="1000"/>
                        <a:t>0.2520%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29277557"/>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4903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7</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1168274"/>
                    </a:ext>
                  </a:extLst>
                </a:gridCol>
                <a:gridCol w="658368">
                  <a:extLst>
                    <a:ext uri="{9D8B030D-6E8A-4147-A177-3AD203B41FA5}">
                      <a16:colId xmlns:a16="http://schemas.microsoft.com/office/drawing/2014/main" val="1614027010"/>
                    </a:ext>
                  </a:extLst>
                </a:gridCol>
                <a:gridCol w="658368">
                  <a:extLst>
                    <a:ext uri="{9D8B030D-6E8A-4147-A177-3AD203B41FA5}">
                      <a16:colId xmlns:a16="http://schemas.microsoft.com/office/drawing/2014/main" val="661558546"/>
                    </a:ext>
                  </a:extLst>
                </a:gridCol>
                <a:gridCol w="658368">
                  <a:extLst>
                    <a:ext uri="{9D8B030D-6E8A-4147-A177-3AD203B41FA5}">
                      <a16:colId xmlns:a16="http://schemas.microsoft.com/office/drawing/2014/main" val="1535611160"/>
                    </a:ext>
                  </a:extLst>
                </a:gridCol>
                <a:gridCol w="658368">
                  <a:extLst>
                    <a:ext uri="{9D8B030D-6E8A-4147-A177-3AD203B41FA5}">
                      <a16:colId xmlns:a16="http://schemas.microsoft.com/office/drawing/2014/main" val="2398940974"/>
                    </a:ext>
                  </a:extLst>
                </a:gridCol>
                <a:gridCol w="658368">
                  <a:extLst>
                    <a:ext uri="{9D8B030D-6E8A-4147-A177-3AD203B41FA5}">
                      <a16:colId xmlns:a16="http://schemas.microsoft.com/office/drawing/2014/main" val="3182454118"/>
                    </a:ext>
                  </a:extLst>
                </a:gridCol>
                <a:gridCol w="658368">
                  <a:extLst>
                    <a:ext uri="{9D8B030D-6E8A-4147-A177-3AD203B41FA5}">
                      <a16:colId xmlns:a16="http://schemas.microsoft.com/office/drawing/2014/main" val="2111566145"/>
                    </a:ext>
                  </a:extLst>
                </a:gridCol>
                <a:gridCol w="658368">
                  <a:extLst>
                    <a:ext uri="{9D8B030D-6E8A-4147-A177-3AD203B41FA5}">
                      <a16:colId xmlns:a16="http://schemas.microsoft.com/office/drawing/2014/main" val="203586302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685753739"/>
                  </a:ext>
                </a:extLst>
              </a:tr>
              <a:tr h="370840">
                <a:tc>
                  <a:txBody>
                    <a:bodyPr/>
                    <a:lstStyle/>
                    <a:p>
                      <a:r>
                        <a:rPr lang="es-ES" sz="1000" b="1"/>
                        <a:t>Santander Río - 2016-11-23 12:06:32</a:t>
                      </a:r>
                      <a:r>
                        <a:rPr lang="es-ES" sz="1000"/>
                        <a:t>
Una buena banda siempre tiene un buen riff que todos conocemos. ¿Sabés de qué tema de Black Sabbath estamos hablando? Escribí el nombre y participá por un par de entradas. Ver bases y condiciones: http://bit.ly/2ggJdsR</a:t>
                      </a:r>
                      <a:endParaRPr lang="en-US" sz="1000"/>
                    </a:p>
                  </a:txBody>
                  <a:tcPr/>
                </a:tc>
                <a:tc>
                  <a:txBody>
                    <a:bodyPr/>
                    <a:lstStyle/>
                    <a:p>
                      <a:r>
                        <a:rPr lang="en-US" sz="1000"/>
                        <a:t>2629</a:t>
                      </a:r>
                      <a:endParaRPr lang="en-US" sz="1000"/>
                    </a:p>
                  </a:txBody>
                  <a:tcPr/>
                </a:tc>
                <a:tc>
                  <a:txBody>
                    <a:bodyPr/>
                    <a:lstStyle/>
                    <a:p>
                      <a:r>
                        <a:rPr lang="en-US" sz="1000"/>
                        <a:t>2294</a:t>
                      </a:r>
                      <a:endParaRPr lang="en-US" sz="1000"/>
                    </a:p>
                  </a:txBody>
                  <a:tcPr/>
                </a:tc>
                <a:tc>
                  <a:txBody>
                    <a:bodyPr/>
                    <a:lstStyle/>
                    <a:p>
                      <a:r>
                        <a:rPr lang="en-US" sz="1000"/>
                        <a:t>298</a:t>
                      </a:r>
                      <a:endParaRPr lang="en-US" sz="1000"/>
                    </a:p>
                  </a:txBody>
                  <a:tcPr/>
                </a:tc>
                <a:tc>
                  <a:txBody>
                    <a:bodyPr/>
                    <a:lstStyle/>
                    <a:p>
                      <a:r>
                        <a:rPr lang="en-US" sz="1000"/>
                        <a:t>37</a:t>
                      </a:r>
                      <a:endParaRPr lang="en-US" sz="1000"/>
                    </a:p>
                  </a:txBody>
                  <a:tcPr/>
                </a:tc>
                <a:tc>
                  <a:txBody>
                    <a:bodyPr/>
                    <a:lstStyle/>
                    <a:p>
                      <a:r>
                        <a:rPr lang="en-US" sz="1000"/>
                        <a:t>0.5410%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11624110"/>
                  </a:ext>
                </a:extLst>
              </a:tr>
              <a:tr h="370840">
                <a:tc>
                  <a:txBody>
                    <a:bodyPr/>
                    <a:lstStyle/>
                    <a:p>
                      <a:r>
                        <a:rPr lang="es-ES" sz="1000" b="1"/>
                        <a:t>Banco Galicia - 2016-11-17 16:00:00</a:t>
                      </a:r>
                      <a:r>
                        <a:rPr lang="es-ES" sz="1000"/>
                        <a:t>
Contratando DIRECTV Latin America HD y adhiriendo el pago del servicio al débito automático de tu Tarjeta Galicia Visa Crédito, ¡se abre un mundo de beneficios! 👉http://bit.ly/BGDTV</a:t>
                      </a:r>
                      <a:endParaRPr lang="en-US" sz="1000"/>
                    </a:p>
                  </a:txBody>
                  <a:tcPr/>
                </a:tc>
                <a:tc>
                  <a:txBody>
                    <a:bodyPr/>
                    <a:lstStyle/>
                    <a:p>
                      <a:r>
                        <a:rPr lang="en-US" sz="1000"/>
                        <a:t>2601</a:t>
                      </a:r>
                      <a:endParaRPr lang="en-US" sz="1000"/>
                    </a:p>
                  </a:txBody>
                  <a:tcPr/>
                </a:tc>
                <a:tc>
                  <a:txBody>
                    <a:bodyPr/>
                    <a:lstStyle/>
                    <a:p>
                      <a:r>
                        <a:rPr lang="en-US" sz="1000"/>
                        <a:t>2515</a:t>
                      </a:r>
                      <a:endParaRPr lang="en-US" sz="1000"/>
                    </a:p>
                  </a:txBody>
                  <a:tcPr/>
                </a:tc>
                <a:tc>
                  <a:txBody>
                    <a:bodyPr/>
                    <a:lstStyle/>
                    <a:p>
                      <a:r>
                        <a:rPr lang="en-US" sz="1000"/>
                        <a:t>52</a:t>
                      </a:r>
                      <a:endParaRPr lang="en-US" sz="1000"/>
                    </a:p>
                  </a:txBody>
                  <a:tcPr/>
                </a:tc>
                <a:tc>
                  <a:txBody>
                    <a:bodyPr/>
                    <a:lstStyle/>
                    <a:p>
                      <a:r>
                        <a:rPr lang="en-US" sz="1000"/>
                        <a:t>34</a:t>
                      </a:r>
                      <a:endParaRPr lang="en-US" sz="1000"/>
                    </a:p>
                  </a:txBody>
                  <a:tcPr/>
                </a:tc>
                <a:tc>
                  <a:txBody>
                    <a:bodyPr/>
                    <a:lstStyle/>
                    <a:p>
                      <a:r>
                        <a:rPr lang="en-US" sz="1000"/>
                        <a:t>0.2490%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007693446"/>
                  </a:ext>
                </a:extLst>
              </a:tr>
              <a:tr h="370840">
                <a:tc>
                  <a:txBody>
                    <a:bodyPr/>
                    <a:lstStyle/>
                    <a:p>
                      <a:r>
                        <a:rPr lang="es-ES" sz="1000" b="1"/>
                        <a:t>Banco Macro - 2016-12-02 11:00:00</a:t>
                      </a:r>
                      <a:r>
                        <a:rPr lang="es-ES" sz="1000"/>
                        <a:t>
¡Llegó Plan Macro! El primer plan de telefonía móvil exclusivo para clientes de un banco.
Pedí el tuyo acá http://bit.ly/2gWe2n9 y disfrutá estar conectado por $265 por mes.</a:t>
                      </a:r>
                      <a:endParaRPr lang="en-US" sz="1000"/>
                    </a:p>
                  </a:txBody>
                  <a:tcPr/>
                </a:tc>
                <a:tc>
                  <a:txBody>
                    <a:bodyPr/>
                    <a:lstStyle/>
                    <a:p>
                      <a:r>
                        <a:rPr lang="en-US" sz="1000"/>
                        <a:t>2221</a:t>
                      </a:r>
                      <a:endParaRPr lang="en-US" sz="1000"/>
                    </a:p>
                  </a:txBody>
                  <a:tcPr/>
                </a:tc>
                <a:tc>
                  <a:txBody>
                    <a:bodyPr/>
                    <a:lstStyle/>
                    <a:p>
                      <a:r>
                        <a:rPr lang="en-US" sz="1000"/>
                        <a:t>2126</a:t>
                      </a:r>
                      <a:endParaRPr lang="en-US" sz="1000"/>
                    </a:p>
                  </a:txBody>
                  <a:tcPr/>
                </a:tc>
                <a:tc>
                  <a:txBody>
                    <a:bodyPr/>
                    <a:lstStyle/>
                    <a:p>
                      <a:r>
                        <a:rPr lang="en-US" sz="1000"/>
                        <a:t>43</a:t>
                      </a:r>
                      <a:endParaRPr lang="en-US" sz="1000"/>
                    </a:p>
                  </a:txBody>
                  <a:tcPr/>
                </a:tc>
                <a:tc>
                  <a:txBody>
                    <a:bodyPr/>
                    <a:lstStyle/>
                    <a:p>
                      <a:r>
                        <a:rPr lang="en-US" sz="1000"/>
                        <a:t>52</a:t>
                      </a:r>
                      <a:endParaRPr lang="en-US" sz="1000"/>
                    </a:p>
                  </a:txBody>
                  <a:tcPr/>
                </a:tc>
                <a:tc>
                  <a:txBody>
                    <a:bodyPr/>
                    <a:lstStyle/>
                    <a:p>
                      <a:r>
                        <a:rPr lang="en-US" sz="1000"/>
                        <a:t>0.5285%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098064660"/>
                  </a:ext>
                </a:extLst>
              </a:tr>
              <a:tr h="370840">
                <a:tc>
                  <a:txBody>
                    <a:bodyPr/>
                    <a:lstStyle/>
                    <a:p>
                      <a:r>
                        <a:rPr lang="en-US" sz="1000" b="1"/>
                        <a:t>Banco Macro - 2016-11-21 16:48:00</a:t>
                      </a:r>
                      <a:r>
                        <a:rPr lang="en-US" sz="1000"/>
                        <a:t>
¡Porque ellos también quieren verse bien! Del 21 al 23 de noviembre tus Tarjetas de Crédito Macro te acercan beneficios en indumentaria para hombres.
Válido en Merrel, Timberland, Outscape, The North Face, Devre, Macowens, Rever Pass, Kevingston, Dexter, Stock Center y Ona Saez.
Tope de devolución: $700 por transacción.
Conocé más en http://bit.ly/2fVq24y</a:t>
                      </a:r>
                      <a:endParaRPr lang="en-US" sz="1000"/>
                    </a:p>
                  </a:txBody>
                  <a:tcPr/>
                </a:tc>
                <a:tc>
                  <a:txBody>
                    <a:bodyPr/>
                    <a:lstStyle/>
                    <a:p>
                      <a:r>
                        <a:rPr lang="en-US" sz="1000"/>
                        <a:t>2007</a:t>
                      </a:r>
                      <a:endParaRPr lang="en-US" sz="1000"/>
                    </a:p>
                  </a:txBody>
                  <a:tcPr/>
                </a:tc>
                <a:tc>
                  <a:txBody>
                    <a:bodyPr/>
                    <a:lstStyle/>
                    <a:p>
                      <a:r>
                        <a:rPr lang="en-US" sz="1000"/>
                        <a:t>1953</a:t>
                      </a:r>
                      <a:endParaRPr lang="en-US" sz="1000"/>
                    </a:p>
                  </a:txBody>
                  <a:tcPr/>
                </a:tc>
                <a:tc>
                  <a:txBody>
                    <a:bodyPr/>
                    <a:lstStyle/>
                    <a:p>
                      <a:r>
                        <a:rPr lang="en-US" sz="1000"/>
                        <a:t>15</a:t>
                      </a:r>
                      <a:endParaRPr lang="en-US" sz="1000"/>
                    </a:p>
                  </a:txBody>
                  <a:tcPr/>
                </a:tc>
                <a:tc>
                  <a:txBody>
                    <a:bodyPr/>
                    <a:lstStyle/>
                    <a:p>
                      <a:r>
                        <a:rPr lang="en-US" sz="1000"/>
                        <a:t>39</a:t>
                      </a:r>
                      <a:endParaRPr lang="en-US" sz="1000"/>
                    </a:p>
                  </a:txBody>
                  <a:tcPr/>
                </a:tc>
                <a:tc>
                  <a:txBody>
                    <a:bodyPr/>
                    <a:lstStyle/>
                    <a:p>
                      <a:r>
                        <a:rPr lang="en-US" sz="1000"/>
                        <a:t>0.4782%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8480520"/>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5854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7</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9523972"/>
                    </a:ext>
                  </a:extLst>
                </a:gridCol>
                <a:gridCol w="658368">
                  <a:extLst>
                    <a:ext uri="{9D8B030D-6E8A-4147-A177-3AD203B41FA5}">
                      <a16:colId xmlns:a16="http://schemas.microsoft.com/office/drawing/2014/main" val="2925269689"/>
                    </a:ext>
                  </a:extLst>
                </a:gridCol>
                <a:gridCol w="658368">
                  <a:extLst>
                    <a:ext uri="{9D8B030D-6E8A-4147-A177-3AD203B41FA5}">
                      <a16:colId xmlns:a16="http://schemas.microsoft.com/office/drawing/2014/main" val="607667399"/>
                    </a:ext>
                  </a:extLst>
                </a:gridCol>
                <a:gridCol w="658368">
                  <a:extLst>
                    <a:ext uri="{9D8B030D-6E8A-4147-A177-3AD203B41FA5}">
                      <a16:colId xmlns:a16="http://schemas.microsoft.com/office/drawing/2014/main" val="130789620"/>
                    </a:ext>
                  </a:extLst>
                </a:gridCol>
                <a:gridCol w="658368">
                  <a:extLst>
                    <a:ext uri="{9D8B030D-6E8A-4147-A177-3AD203B41FA5}">
                      <a16:colId xmlns:a16="http://schemas.microsoft.com/office/drawing/2014/main" val="3413645302"/>
                    </a:ext>
                  </a:extLst>
                </a:gridCol>
                <a:gridCol w="658368">
                  <a:extLst>
                    <a:ext uri="{9D8B030D-6E8A-4147-A177-3AD203B41FA5}">
                      <a16:colId xmlns:a16="http://schemas.microsoft.com/office/drawing/2014/main" val="2300095154"/>
                    </a:ext>
                  </a:extLst>
                </a:gridCol>
                <a:gridCol w="658368">
                  <a:extLst>
                    <a:ext uri="{9D8B030D-6E8A-4147-A177-3AD203B41FA5}">
                      <a16:colId xmlns:a16="http://schemas.microsoft.com/office/drawing/2014/main" val="2340419062"/>
                    </a:ext>
                  </a:extLst>
                </a:gridCol>
                <a:gridCol w="658368">
                  <a:extLst>
                    <a:ext uri="{9D8B030D-6E8A-4147-A177-3AD203B41FA5}">
                      <a16:colId xmlns:a16="http://schemas.microsoft.com/office/drawing/2014/main" val="338290600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062888234"/>
                  </a:ext>
                </a:extLst>
              </a:tr>
              <a:tr h="370840">
                <a:tc>
                  <a:txBody>
                    <a:bodyPr/>
                    <a:lstStyle/>
                    <a:p>
                      <a:r>
                        <a:rPr lang="es-ES" sz="1000" b="1"/>
                        <a:t>Banco Macro - 2016-11-18 19:00:00</a:t>
                      </a:r>
                      <a:r>
                        <a:rPr lang="es-ES" sz="1000"/>
                        <a:t>
¡Anticiparte a la Navidad tiene sus beneficios! Del 21 al  28 de noviembre, tus Tarjetas de Crédito Macro te acercan beneficios en Falabella para que compres toda la deco y adelantes los regalos.
Conocé más en http://bit.ly/2g6cNz7</a:t>
                      </a:r>
                      <a:endParaRPr lang="en-US" sz="1000"/>
                    </a:p>
                  </a:txBody>
                  <a:tcPr/>
                </a:tc>
                <a:tc>
                  <a:txBody>
                    <a:bodyPr/>
                    <a:lstStyle/>
                    <a:p>
                      <a:r>
                        <a:rPr lang="en-US" sz="1000"/>
                        <a:t>1998</a:t>
                      </a:r>
                      <a:endParaRPr lang="en-US" sz="1000"/>
                    </a:p>
                  </a:txBody>
                  <a:tcPr/>
                </a:tc>
                <a:tc>
                  <a:txBody>
                    <a:bodyPr/>
                    <a:lstStyle/>
                    <a:p>
                      <a:r>
                        <a:rPr lang="en-US" sz="1000"/>
                        <a:t>1940</a:t>
                      </a:r>
                      <a:endParaRPr lang="en-US" sz="1000"/>
                    </a:p>
                  </a:txBody>
                  <a:tcPr/>
                </a:tc>
                <a:tc>
                  <a:txBody>
                    <a:bodyPr/>
                    <a:lstStyle/>
                    <a:p>
                      <a:r>
                        <a:rPr lang="en-US" sz="1000"/>
                        <a:t>26</a:t>
                      </a:r>
                      <a:endParaRPr lang="en-US" sz="1000"/>
                    </a:p>
                  </a:txBody>
                  <a:tcPr/>
                </a:tc>
                <a:tc>
                  <a:txBody>
                    <a:bodyPr/>
                    <a:lstStyle/>
                    <a:p>
                      <a:r>
                        <a:rPr lang="en-US" sz="1000"/>
                        <a:t>32</a:t>
                      </a:r>
                      <a:endParaRPr lang="en-US" sz="1000"/>
                    </a:p>
                  </a:txBody>
                  <a:tcPr/>
                </a:tc>
                <a:tc>
                  <a:txBody>
                    <a:bodyPr/>
                    <a:lstStyle/>
                    <a:p>
                      <a:r>
                        <a:rPr lang="en-US" sz="1000"/>
                        <a:t>0.4761%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801055213"/>
                  </a:ext>
                </a:extLst>
              </a:tr>
              <a:tr h="370840">
                <a:tc>
                  <a:txBody>
                    <a:bodyPr/>
                    <a:lstStyle/>
                    <a:p>
                      <a:r>
                        <a:rPr lang="es-ES" sz="1000" b="1"/>
                        <a:t>Banco Macro - 2016-12-05 19:11:01</a:t>
                      </a:r>
                      <a:r>
                        <a:rPr lang="es-ES" sz="1000"/>
                        <a:t>
¿Los chicos ya hicieron la carta para Papá Noel? Hasta el 7 de diciembre, aprovechá para comprar todos los regalos en tus marcas favoritas con tus Tarjetas de Crédito Macro.
Tope de devolución: $700 por transacción.
Conocé los comercios adheridos y más en http://bit.ly/2hb5FEB</a:t>
                      </a:r>
                      <a:endParaRPr lang="en-US" sz="1000"/>
                    </a:p>
                  </a:txBody>
                  <a:tcPr/>
                </a:tc>
                <a:tc>
                  <a:txBody>
                    <a:bodyPr/>
                    <a:lstStyle/>
                    <a:p>
                      <a:r>
                        <a:rPr lang="en-US" sz="1000"/>
                        <a:t>1982</a:t>
                      </a:r>
                      <a:endParaRPr lang="en-US" sz="1000"/>
                    </a:p>
                  </a:txBody>
                  <a:tcPr/>
                </a:tc>
                <a:tc>
                  <a:txBody>
                    <a:bodyPr/>
                    <a:lstStyle/>
                    <a:p>
                      <a:r>
                        <a:rPr lang="en-US" sz="1000"/>
                        <a:t>1925</a:t>
                      </a:r>
                      <a:endParaRPr lang="en-US" sz="1000"/>
                    </a:p>
                  </a:txBody>
                  <a:tcPr/>
                </a:tc>
                <a:tc>
                  <a:txBody>
                    <a:bodyPr/>
                    <a:lstStyle/>
                    <a:p>
                      <a:r>
                        <a:rPr lang="en-US" sz="1000"/>
                        <a:t>23</a:t>
                      </a:r>
                      <a:endParaRPr lang="en-US" sz="1000"/>
                    </a:p>
                  </a:txBody>
                  <a:tcPr/>
                </a:tc>
                <a:tc>
                  <a:txBody>
                    <a:bodyPr/>
                    <a:lstStyle/>
                    <a:p>
                      <a:r>
                        <a:rPr lang="en-US" sz="1000"/>
                        <a:t>34</a:t>
                      </a:r>
                      <a:endParaRPr lang="en-US" sz="1000"/>
                    </a:p>
                  </a:txBody>
                  <a:tcPr/>
                </a:tc>
                <a:tc>
                  <a:txBody>
                    <a:bodyPr/>
                    <a:lstStyle/>
                    <a:p>
                      <a:r>
                        <a:rPr lang="en-US" sz="1000"/>
                        <a:t>0.4714%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87244222"/>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6326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7</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1973256"/>
                    </a:ext>
                  </a:extLst>
                </a:gridCol>
                <a:gridCol w="658368">
                  <a:extLst>
                    <a:ext uri="{9D8B030D-6E8A-4147-A177-3AD203B41FA5}">
                      <a16:colId xmlns:a16="http://schemas.microsoft.com/office/drawing/2014/main" val="3785780555"/>
                    </a:ext>
                  </a:extLst>
                </a:gridCol>
                <a:gridCol w="658368">
                  <a:extLst>
                    <a:ext uri="{9D8B030D-6E8A-4147-A177-3AD203B41FA5}">
                      <a16:colId xmlns:a16="http://schemas.microsoft.com/office/drawing/2014/main" val="258973830"/>
                    </a:ext>
                  </a:extLst>
                </a:gridCol>
                <a:gridCol w="658368">
                  <a:extLst>
                    <a:ext uri="{9D8B030D-6E8A-4147-A177-3AD203B41FA5}">
                      <a16:colId xmlns:a16="http://schemas.microsoft.com/office/drawing/2014/main" val="3538808664"/>
                    </a:ext>
                  </a:extLst>
                </a:gridCol>
                <a:gridCol w="658368">
                  <a:extLst>
                    <a:ext uri="{9D8B030D-6E8A-4147-A177-3AD203B41FA5}">
                      <a16:colId xmlns:a16="http://schemas.microsoft.com/office/drawing/2014/main" val="3699663591"/>
                    </a:ext>
                  </a:extLst>
                </a:gridCol>
                <a:gridCol w="658368">
                  <a:extLst>
                    <a:ext uri="{9D8B030D-6E8A-4147-A177-3AD203B41FA5}">
                      <a16:colId xmlns:a16="http://schemas.microsoft.com/office/drawing/2014/main" val="3541149189"/>
                    </a:ext>
                  </a:extLst>
                </a:gridCol>
                <a:gridCol w="658368">
                  <a:extLst>
                    <a:ext uri="{9D8B030D-6E8A-4147-A177-3AD203B41FA5}">
                      <a16:colId xmlns:a16="http://schemas.microsoft.com/office/drawing/2014/main" val="4003007617"/>
                    </a:ext>
                  </a:extLst>
                </a:gridCol>
                <a:gridCol w="658368">
                  <a:extLst>
                    <a:ext uri="{9D8B030D-6E8A-4147-A177-3AD203B41FA5}">
                      <a16:colId xmlns:a16="http://schemas.microsoft.com/office/drawing/2014/main" val="122662820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748040650"/>
                  </a:ext>
                </a:extLst>
              </a:tr>
              <a:tr h="370840">
                <a:tc>
                  <a:txBody>
                    <a:bodyPr/>
                    <a:lstStyle/>
                    <a:p>
                      <a:r>
                        <a:rPr lang="es-ES" sz="1000" b="1"/>
                        <a:t>Banco Provincia - 2016-11-14 17:30:01</a:t>
                      </a:r>
                      <a:r>
                        <a:rPr lang="es-ES" sz="1000"/>
                        <a:t>
¿Cómo se llama esta canción de Ricardo Montaner? Respondé correctamente en los comentarios y participá por entradas para ir al Luna Park este domingo. ¡Tenés tiempo hasta las 12:00 de mañana!
"Estoy aquí, tan enamorado de ti 
que la noche dura un poco más.
El grito de una ciudad 
que ve nuestras caras la humedad."
Los ganadores serán anunciados mañana. Para obtener el premio, deberán enviar un mensaje privado con nombre y DNI. Las entradas se retiran con DNI este miércoles 16, jueves 17 y viernes 18 de 10 a 15 hs. en Banco Provincia Casa Central (Bartolomé Mitre 457, CABA).
Bases y condiciones: https://goo.gl/bSRzGQ</a:t>
                      </a:r>
                      <a:endParaRPr lang="en-US" sz="1000"/>
                    </a:p>
                  </a:txBody>
                  <a:tcPr/>
                </a:tc>
                <a:tc>
                  <a:txBody>
                    <a:bodyPr/>
                    <a:lstStyle/>
                    <a:p>
                      <a:r>
                        <a:rPr lang="en-US" sz="1000"/>
                        <a:t>1976</a:t>
                      </a:r>
                      <a:endParaRPr lang="en-US" sz="1000"/>
                    </a:p>
                  </a:txBody>
                  <a:tcPr/>
                </a:tc>
                <a:tc>
                  <a:txBody>
                    <a:bodyPr/>
                    <a:lstStyle/>
                    <a:p>
                      <a:r>
                        <a:rPr lang="en-US" sz="1000"/>
                        <a:t>479</a:t>
                      </a:r>
                      <a:endParaRPr lang="en-US" sz="1000"/>
                    </a:p>
                  </a:txBody>
                  <a:tcPr/>
                </a:tc>
                <a:tc>
                  <a:txBody>
                    <a:bodyPr/>
                    <a:lstStyle/>
                    <a:p>
                      <a:r>
                        <a:rPr lang="en-US" sz="1000"/>
                        <a:t>1333</a:t>
                      </a:r>
                      <a:endParaRPr lang="en-US" sz="1000"/>
                    </a:p>
                  </a:txBody>
                  <a:tcPr/>
                </a:tc>
                <a:tc>
                  <a:txBody>
                    <a:bodyPr/>
                    <a:lstStyle/>
                    <a:p>
                      <a:r>
                        <a:rPr lang="en-US" sz="1000"/>
                        <a:t>164</a:t>
                      </a:r>
                      <a:endParaRPr lang="en-US" sz="1000"/>
                    </a:p>
                  </a:txBody>
                  <a:tcPr/>
                </a:tc>
                <a:tc>
                  <a:txBody>
                    <a:bodyPr/>
                    <a:lstStyle/>
                    <a:p>
                      <a:r>
                        <a:rPr lang="en-US" sz="1000"/>
                        <a:t>2.3099%</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7171351"/>
                  </a:ext>
                </a:extLst>
              </a:tr>
              <a:tr h="370840">
                <a:tc>
                  <a:txBody>
                    <a:bodyPr/>
                    <a:lstStyle/>
                    <a:p>
                      <a:r>
                        <a:rPr lang="es-ES" sz="1000" b="1"/>
                        <a:t>BBVA Francés - 2016-12-07 19:06:28</a:t>
                      </a:r>
                      <a:r>
                        <a:rPr lang="es-ES" sz="1000"/>
                        <a:t>
¿Querés patear un Gol de Media Cancha en El Superclásico con El Monumental lleno?. Participá del concurso y viví una experiencia única https://goo.gl/RJrfbA</a:t>
                      </a:r>
                      <a:endParaRPr lang="en-US" sz="1000"/>
                    </a:p>
                  </a:txBody>
                  <a:tcPr/>
                </a:tc>
                <a:tc>
                  <a:txBody>
                    <a:bodyPr/>
                    <a:lstStyle/>
                    <a:p>
                      <a:r>
                        <a:rPr lang="en-US" sz="1000"/>
                        <a:t>1831</a:t>
                      </a:r>
                      <a:endParaRPr lang="en-US" sz="1000"/>
                    </a:p>
                  </a:txBody>
                  <a:tcPr/>
                </a:tc>
                <a:tc>
                  <a:txBody>
                    <a:bodyPr/>
                    <a:lstStyle/>
                    <a:p>
                      <a:r>
                        <a:rPr lang="en-US" sz="1000"/>
                        <a:t>1749</a:t>
                      </a:r>
                      <a:endParaRPr lang="en-US" sz="1000"/>
                    </a:p>
                  </a:txBody>
                  <a:tcPr/>
                </a:tc>
                <a:tc>
                  <a:txBody>
                    <a:bodyPr/>
                    <a:lstStyle/>
                    <a:p>
                      <a:r>
                        <a:rPr lang="en-US" sz="1000"/>
                        <a:t>42</a:t>
                      </a:r>
                      <a:endParaRPr lang="en-US" sz="1000"/>
                    </a:p>
                  </a:txBody>
                  <a:tcPr/>
                </a:tc>
                <a:tc>
                  <a:txBody>
                    <a:bodyPr/>
                    <a:lstStyle/>
                    <a:p>
                      <a:r>
                        <a:rPr lang="en-US" sz="1000"/>
                        <a:t>40</a:t>
                      </a:r>
                      <a:endParaRPr lang="en-US" sz="1000"/>
                    </a:p>
                  </a:txBody>
                  <a:tcPr/>
                </a:tc>
                <a:tc>
                  <a:txBody>
                    <a:bodyPr/>
                    <a:lstStyle/>
                    <a:p>
                      <a:r>
                        <a:rPr lang="en-US" sz="1000"/>
                        <a:t>0.1498%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217826166"/>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2897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7</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8826388"/>
                    </a:ext>
                  </a:extLst>
                </a:gridCol>
                <a:gridCol w="658368">
                  <a:extLst>
                    <a:ext uri="{9D8B030D-6E8A-4147-A177-3AD203B41FA5}">
                      <a16:colId xmlns:a16="http://schemas.microsoft.com/office/drawing/2014/main" val="1291786215"/>
                    </a:ext>
                  </a:extLst>
                </a:gridCol>
                <a:gridCol w="658368">
                  <a:extLst>
                    <a:ext uri="{9D8B030D-6E8A-4147-A177-3AD203B41FA5}">
                      <a16:colId xmlns:a16="http://schemas.microsoft.com/office/drawing/2014/main" val="1171243093"/>
                    </a:ext>
                  </a:extLst>
                </a:gridCol>
                <a:gridCol w="658368">
                  <a:extLst>
                    <a:ext uri="{9D8B030D-6E8A-4147-A177-3AD203B41FA5}">
                      <a16:colId xmlns:a16="http://schemas.microsoft.com/office/drawing/2014/main" val="1091505061"/>
                    </a:ext>
                  </a:extLst>
                </a:gridCol>
                <a:gridCol w="658368">
                  <a:extLst>
                    <a:ext uri="{9D8B030D-6E8A-4147-A177-3AD203B41FA5}">
                      <a16:colId xmlns:a16="http://schemas.microsoft.com/office/drawing/2014/main" val="51138923"/>
                    </a:ext>
                  </a:extLst>
                </a:gridCol>
                <a:gridCol w="658368">
                  <a:extLst>
                    <a:ext uri="{9D8B030D-6E8A-4147-A177-3AD203B41FA5}">
                      <a16:colId xmlns:a16="http://schemas.microsoft.com/office/drawing/2014/main" val="1365116182"/>
                    </a:ext>
                  </a:extLst>
                </a:gridCol>
                <a:gridCol w="658368">
                  <a:extLst>
                    <a:ext uri="{9D8B030D-6E8A-4147-A177-3AD203B41FA5}">
                      <a16:colId xmlns:a16="http://schemas.microsoft.com/office/drawing/2014/main" val="475232211"/>
                    </a:ext>
                  </a:extLst>
                </a:gridCol>
                <a:gridCol w="658368">
                  <a:extLst>
                    <a:ext uri="{9D8B030D-6E8A-4147-A177-3AD203B41FA5}">
                      <a16:colId xmlns:a16="http://schemas.microsoft.com/office/drawing/2014/main" val="102600301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186505719"/>
                  </a:ext>
                </a:extLst>
              </a:tr>
              <a:tr h="370840">
                <a:tc>
                  <a:txBody>
                    <a:bodyPr/>
                    <a:lstStyle/>
                    <a:p>
                      <a:r>
                        <a:rPr lang="es-ES" sz="1000" b="1"/>
                        <a:t>Banco Macro - 2016-11-17 19:27:00</a:t>
                      </a:r>
                      <a:r>
                        <a:rPr lang="es-ES" sz="1000"/>
                        <a:t>
¿Tenés un evento el fin de semana y todavía no sabés cómo vestirte? El 18 y 19 de noviembre encontrá el look ideal en tus shoppings favoritos y disfrutá de los beneficios que te acercan tus Tarjetas de Crédito Macro.
Válido en Alto Palermo, Alto Avellaneda, Abasto, Córdoba Shopping, Alto Rosario, Alto NOA,  Alto Comahue, Mendoza Plaza, Dot, Ribera Shopping, Portal Tucumán, Portal Patagonia, Portal Rosario, Portal Salta, Portal Los Andes, PortalTrelew, Portal Lomas, Portal Escobar, Portal Palermo, Plaza Oeste, Palmas del Pilar, Unicenter, Factory Quilmes, Factory Parque Brown, Factory San Martin, Portal Santiago, Tortugas Open Mall y Terrazas de Mayo.
Tope de devolución: $700 por transacción
Conocé comercios adheridos y más en http://bit.ly/2gngDap</a:t>
                      </a:r>
                      <a:endParaRPr lang="en-US" sz="1000"/>
                    </a:p>
                  </a:txBody>
                  <a:tcPr/>
                </a:tc>
                <a:tc>
                  <a:txBody>
                    <a:bodyPr/>
                    <a:lstStyle/>
                    <a:p>
                      <a:r>
                        <a:rPr lang="en-US" sz="1000"/>
                        <a:t>1679</a:t>
                      </a:r>
                      <a:endParaRPr lang="en-US" sz="1000"/>
                    </a:p>
                  </a:txBody>
                  <a:tcPr/>
                </a:tc>
                <a:tc>
                  <a:txBody>
                    <a:bodyPr/>
                    <a:lstStyle/>
                    <a:p>
                      <a:r>
                        <a:rPr lang="en-US" sz="1000"/>
                        <a:t>1631</a:t>
                      </a:r>
                      <a:endParaRPr lang="en-US" sz="1000"/>
                    </a:p>
                  </a:txBody>
                  <a:tcPr/>
                </a:tc>
                <a:tc>
                  <a:txBody>
                    <a:bodyPr/>
                    <a:lstStyle/>
                    <a:p>
                      <a:r>
                        <a:rPr lang="en-US" sz="1000"/>
                        <a:t>26</a:t>
                      </a:r>
                      <a:endParaRPr lang="en-US" sz="1000"/>
                    </a:p>
                  </a:txBody>
                  <a:tcPr/>
                </a:tc>
                <a:tc>
                  <a:txBody>
                    <a:bodyPr/>
                    <a:lstStyle/>
                    <a:p>
                      <a:r>
                        <a:rPr lang="en-US" sz="1000"/>
                        <a:t>22</a:t>
                      </a:r>
                      <a:endParaRPr lang="en-US" sz="1000"/>
                    </a:p>
                  </a:txBody>
                  <a:tcPr/>
                </a:tc>
                <a:tc>
                  <a:txBody>
                    <a:bodyPr/>
                    <a:lstStyle/>
                    <a:p>
                      <a:r>
                        <a:rPr lang="en-US" sz="1000"/>
                        <a:t>0.4001%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68694343"/>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5373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99221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39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90206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1443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75365331"/>
                    </a:ext>
                  </a:extLst>
                </a:gridCol>
                <a:gridCol w="1645920">
                  <a:extLst>
                    <a:ext uri="{9D8B030D-6E8A-4147-A177-3AD203B41FA5}">
                      <a16:colId xmlns:a16="http://schemas.microsoft.com/office/drawing/2014/main" val="120725755"/>
                    </a:ext>
                  </a:extLst>
                </a:gridCol>
                <a:gridCol w="822960">
                  <a:extLst>
                    <a:ext uri="{9D8B030D-6E8A-4147-A177-3AD203B41FA5}">
                      <a16:colId xmlns:a16="http://schemas.microsoft.com/office/drawing/2014/main" val="3840255160"/>
                    </a:ext>
                  </a:extLst>
                </a:gridCol>
                <a:gridCol w="822960">
                  <a:extLst>
                    <a:ext uri="{9D8B030D-6E8A-4147-A177-3AD203B41FA5}">
                      <a16:colId xmlns:a16="http://schemas.microsoft.com/office/drawing/2014/main" val="2227194749"/>
                    </a:ext>
                  </a:extLst>
                </a:gridCol>
                <a:gridCol w="822960">
                  <a:extLst>
                    <a:ext uri="{9D8B030D-6E8A-4147-A177-3AD203B41FA5}">
                      <a16:colId xmlns:a16="http://schemas.microsoft.com/office/drawing/2014/main" val="2435903736"/>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2714462299"/>
                  </a:ext>
                </a:extLst>
              </a:tr>
              <a:tr h="370840">
                <a:tc>
                  <a:txBody>
                    <a:bodyPr/>
                    <a:lstStyle/>
                    <a:p>
                      <a:r>
                        <a:rPr lang="es-ES" sz="1000" b="1"/>
                        <a:t>Banco Hipotecario</a:t>
                      </a:r>
                      <a:r>
                        <a:rPr lang="es-ES" sz="1000"/>
                        <a:t> was asked by </a:t>
                      </a:r>
                      <a:r>
                        <a:rPr lang="es-ES" sz="1000" b="1"/>
                        <a:t>Ana Harasz - 2016-12-10 22:35:52</a:t>
                      </a:r>
                      <a:r>
                        <a:rPr lang="es-ES" sz="1000"/>
                        <a:t>
Estimados señores, después de muchos años de tener la tarjeta que supuestamente era sin costo de renovación, me mandan esta respuesta a mi reclamo.  Uds se creen que después de lo que me pasó les voy a abrir una cuenta?  No me voy a volver mas pobre por pagarlo este año pero les pido me den el nr de teléfono donde  puedo darla de baja.  Atte
Ref.: 13708792 
Fecha: 05/12/2016
Estimado ANA MARIA HARASZ: 
Nos dirigimos a usted en respuesta a su pedido identificado con el número 13708792. 
A fin de cumplimentar con lo solicitado, le informamos que ha finalizado el análisis del mismo, habiéndose arribado a la siguiente resolución: 
05/12/2016 13:44 De acuerdo al análisis realizado, su cuenta Visa no cumplió con los requisitos y condiciones para acceder a la bonificación de la comisión anual de renovación. En tal sentido, en su último resumen se procedió al cobro de dicha comisión, con el fin de regularizar la bonificación otorgada.
Le recordamos que la comisión anual de renovació</a:t>
                      </a:r>
                      <a:endParaRPr lang="en-US" sz="1000"/>
                    </a:p>
                  </a:txBody>
                  <a:tcPr/>
                </a:tc>
                <a:tc>
                  <a:txBody>
                    <a:bodyPr/>
                    <a:lstStyle/>
                    <a:p>
                      <a:r>
                        <a:rPr lang="en-US" sz="1000"/>
                        <a:t>12/12/2016 08:43:04</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161019789"/>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542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1527652"/>
                    </a:ext>
                  </a:extLst>
                </a:gridCol>
                <a:gridCol w="1645920">
                  <a:extLst>
                    <a:ext uri="{9D8B030D-6E8A-4147-A177-3AD203B41FA5}">
                      <a16:colId xmlns:a16="http://schemas.microsoft.com/office/drawing/2014/main" val="3560308302"/>
                    </a:ext>
                  </a:extLst>
                </a:gridCol>
                <a:gridCol w="822960">
                  <a:extLst>
                    <a:ext uri="{9D8B030D-6E8A-4147-A177-3AD203B41FA5}">
                      <a16:colId xmlns:a16="http://schemas.microsoft.com/office/drawing/2014/main" val="1045232308"/>
                    </a:ext>
                  </a:extLst>
                </a:gridCol>
                <a:gridCol w="822960">
                  <a:extLst>
                    <a:ext uri="{9D8B030D-6E8A-4147-A177-3AD203B41FA5}">
                      <a16:colId xmlns:a16="http://schemas.microsoft.com/office/drawing/2014/main" val="1535479423"/>
                    </a:ext>
                  </a:extLst>
                </a:gridCol>
                <a:gridCol w="822960">
                  <a:extLst>
                    <a:ext uri="{9D8B030D-6E8A-4147-A177-3AD203B41FA5}">
                      <a16:colId xmlns:a16="http://schemas.microsoft.com/office/drawing/2014/main" val="1987103941"/>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607663966"/>
                  </a:ext>
                </a:extLst>
              </a:tr>
              <a:tr h="370840">
                <a:tc>
                  <a:txBody>
                    <a:bodyPr/>
                    <a:lstStyle/>
                    <a:p>
                      <a:r>
                        <a:rPr lang="es-ES" sz="1000" b="1"/>
                        <a:t>Santander Río</a:t>
                      </a:r>
                      <a:r>
                        <a:rPr lang="es-ES" sz="1000"/>
                        <a:t> was asked by </a:t>
                      </a:r>
                      <a:r>
                        <a:rPr lang="es-ES" sz="1000" b="1"/>
                        <a:t>Fernando Andrade - 2016-12-10 20:51:39</a:t>
                      </a:r>
                      <a:r>
                        <a:rPr lang="es-ES" sz="1000"/>
                        <a:t>
La web del banco tiene horas caída. También está están protestando en Internet?</a:t>
                      </a:r>
                      <a:endParaRPr lang="en-US" sz="1000"/>
                    </a:p>
                  </a:txBody>
                  <a:tcPr/>
                </a:tc>
                <a:tc>
                  <a:txBody>
                    <a:bodyPr/>
                    <a:lstStyle/>
                    <a:p>
                      <a:r>
                        <a:rPr lang="en-US" sz="1000"/>
                        <a:t>12/12/2016 12:00:41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358557535"/>
                  </a:ext>
                </a:extLst>
              </a:tr>
              <a:tr h="370840">
                <a:tc>
                  <a:txBody>
                    <a:bodyPr/>
                    <a:lstStyle/>
                    <a:p>
                      <a:r>
                        <a:rPr lang="es-ES" sz="1000" b="1"/>
                        <a:t>Santander Río</a:t>
                      </a:r>
                      <a:r>
                        <a:rPr lang="es-ES" sz="1000"/>
                        <a:t> was asked by </a:t>
                      </a:r>
                      <a:r>
                        <a:rPr lang="es-ES" sz="1000" b="1"/>
                        <a:t>Jorge Blanco - 2016-12-10 20:42:22</a:t>
                      </a:r>
                      <a:r>
                        <a:rPr lang="es-ES" sz="1000"/>
                        <a:t>
¿Porque no funciona desde hace varios meses la posibilidad de canjear puntos Superclub por los servicios de Despegar.com? Desde Online Banking ofrecen y sugieren ir a la pagina de Despegar para efectuar el canje de puntos, y el link/enlace no funciona desde hace varios meses...</a:t>
                      </a:r>
                      <a:endParaRPr lang="en-US" sz="1000"/>
                    </a:p>
                  </a:txBody>
                  <a:tcPr/>
                </a:tc>
                <a:tc>
                  <a:txBody>
                    <a:bodyPr/>
                    <a:lstStyle/>
                    <a:p>
                      <a:r>
                        <a:rPr lang="en-US" sz="1000"/>
                        <a:t>12/12/2016 11:59:49</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790373834"/>
                  </a:ext>
                </a:extLst>
              </a:tr>
              <a:tr h="370840">
                <a:tc>
                  <a:txBody>
                    <a:bodyPr/>
                    <a:lstStyle/>
                    <a:p>
                      <a:r>
                        <a:rPr lang="es-ES" sz="1000" b="1"/>
                        <a:t>Santander Río</a:t>
                      </a:r>
                      <a:r>
                        <a:rPr lang="es-ES" sz="1000"/>
                        <a:t> was asked by </a:t>
                      </a:r>
                      <a:r>
                        <a:rPr lang="es-ES" sz="1000" b="1"/>
                        <a:t>Victor Valencia - 2016-12-10 14:14:03</a:t>
                      </a:r>
                      <a:r>
                        <a:rPr lang="es-ES" sz="1000"/>
                        <a:t>
Hola ¿Cuánto me cuesta hacer pagos en comercios (PoS) en el exterior (Colombia) con mi tarjeta débido Santander Río que es de Buenos Aires?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222593596"/>
                  </a:ext>
                </a:extLst>
              </a:tr>
              <a:tr h="370840">
                <a:tc>
                  <a:txBody>
                    <a:bodyPr/>
                    <a:lstStyle/>
                    <a:p>
                      <a:r>
                        <a:rPr lang="es-ES" sz="1000" b="1"/>
                        <a:t>Santander Río</a:t>
                      </a:r>
                      <a:r>
                        <a:rPr lang="es-ES" sz="1000"/>
                        <a:t> was asked by </a:t>
                      </a:r>
                      <a:r>
                        <a:rPr lang="es-ES" sz="1000" b="1"/>
                        <a:t>Rodrigo Weimann - 2016-12-10 13:12:08</a:t>
                      </a:r>
                      <a:r>
                        <a:rPr lang="es-ES" sz="1000"/>
                        <a:t>
Estimados, que pasa con los cajeros de Puerto Madryn que los fines de semana quedan fuera de servicio? La tercera vez que me pasa en poco tiempo.</a:t>
                      </a:r>
                      <a:endParaRPr lang="en-US" sz="1000"/>
                    </a:p>
                  </a:txBody>
                  <a:tcPr/>
                </a:tc>
                <a:tc>
                  <a:txBody>
                    <a:bodyPr/>
                    <a:lstStyle/>
                    <a:p>
                      <a:r>
                        <a:rPr lang="en-US" sz="1000"/>
                        <a:t>12/12/2016 11:43:14</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83288687"/>
                  </a:ext>
                </a:extLst>
              </a:tr>
              <a:tr h="370840">
                <a:tc>
                  <a:txBody>
                    <a:bodyPr/>
                    <a:lstStyle/>
                    <a:p>
                      <a:r>
                        <a:rPr lang="en-US" sz="1000" b="1"/>
                        <a:t>Banco Provincia</a:t>
                      </a:r>
                      <a:r>
                        <a:rPr lang="en-US" sz="1000"/>
                        <a:t> was asked by </a:t>
                      </a:r>
                      <a:r>
                        <a:rPr lang="en-US" sz="1000" b="1"/>
                        <a:t>Flor Arèvalo - 2016-12-10 11:53:12</a:t>
                      </a:r>
                      <a:r>
                        <a:rPr lang="en-US" sz="1000"/>
                        <a:t>
como hago para pedir un credito persinal?</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697777083"/>
                  </a:ext>
                </a:extLst>
              </a:tr>
              <a:tr h="370840">
                <a:tc>
                  <a:txBody>
                    <a:bodyPr/>
                    <a:lstStyle/>
                    <a:p>
                      <a:r>
                        <a:rPr lang="es-ES" sz="1000" b="1"/>
                        <a:t>Banco Provincia</a:t>
                      </a:r>
                      <a:r>
                        <a:rPr lang="es-ES" sz="1000"/>
                        <a:t> was asked by </a:t>
                      </a:r>
                      <a:r>
                        <a:rPr lang="es-ES" sz="1000" b="1"/>
                        <a:t>Sonia Bernasconi - 2016-12-09 14:00:37</a:t>
                      </a:r>
                      <a:r>
                        <a:rPr lang="es-ES" sz="1000"/>
                        <a:t>
Hola queria hacer una consulta. Veo que existe el e-provincia. Estoy adherida al home banking. En que consiste, y que beneficios trae?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313923010"/>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848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1152654"/>
                    </a:ext>
                  </a:extLst>
                </a:gridCol>
                <a:gridCol w="1645920">
                  <a:extLst>
                    <a:ext uri="{9D8B030D-6E8A-4147-A177-3AD203B41FA5}">
                      <a16:colId xmlns:a16="http://schemas.microsoft.com/office/drawing/2014/main" val="2105008363"/>
                    </a:ext>
                  </a:extLst>
                </a:gridCol>
                <a:gridCol w="822960">
                  <a:extLst>
                    <a:ext uri="{9D8B030D-6E8A-4147-A177-3AD203B41FA5}">
                      <a16:colId xmlns:a16="http://schemas.microsoft.com/office/drawing/2014/main" val="3599799918"/>
                    </a:ext>
                  </a:extLst>
                </a:gridCol>
                <a:gridCol w="822960">
                  <a:extLst>
                    <a:ext uri="{9D8B030D-6E8A-4147-A177-3AD203B41FA5}">
                      <a16:colId xmlns:a16="http://schemas.microsoft.com/office/drawing/2014/main" val="3819418105"/>
                    </a:ext>
                  </a:extLst>
                </a:gridCol>
                <a:gridCol w="822960">
                  <a:extLst>
                    <a:ext uri="{9D8B030D-6E8A-4147-A177-3AD203B41FA5}">
                      <a16:colId xmlns:a16="http://schemas.microsoft.com/office/drawing/2014/main" val="3498452004"/>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2303851504"/>
                  </a:ext>
                </a:extLst>
              </a:tr>
              <a:tr h="370840">
                <a:tc>
                  <a:txBody>
                    <a:bodyPr/>
                    <a:lstStyle/>
                    <a:p>
                      <a:r>
                        <a:rPr lang="es-ES" sz="1000" b="1"/>
                        <a:t>Santander Río</a:t>
                      </a:r>
                      <a:r>
                        <a:rPr lang="es-ES" sz="1000"/>
                        <a:t> was asked by </a:t>
                      </a:r>
                      <a:r>
                        <a:rPr lang="es-ES" sz="1000" b="1"/>
                        <a:t>Jonatan Olguin - 2016-12-09 11:34:30</a:t>
                      </a:r>
                      <a:r>
                        <a:rPr lang="es-ES" sz="1000"/>
                        <a:t>
Que es eso de reverso bonificacion al final del resumen de la tarjeta Santander Río??? me venian pateando el descuento de la promo del Lollapalooza Argentina y ahora que me lo hacen me mandan eso de reverso bonificacion????????? #lollapaloozaargentina #lollapalooza #santanderrio, a alguien mas le paso???</a:t>
                      </a:r>
                      <a:endParaRPr lang="en-US" sz="1000"/>
                    </a:p>
                  </a:txBody>
                  <a:tcPr/>
                </a:tc>
                <a:tc>
                  <a:txBody>
                    <a:bodyPr/>
                    <a:lstStyle/>
                    <a:p>
                      <a:r>
                        <a:rPr lang="en-US" sz="1000"/>
                        <a:t>12/12/2016 10:31:57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540286803"/>
                  </a:ext>
                </a:extLst>
              </a:tr>
              <a:tr h="370840">
                <a:tc>
                  <a:txBody>
                    <a:bodyPr/>
                    <a:lstStyle/>
                    <a:p>
                      <a:r>
                        <a:rPr lang="es-ES" sz="1000" b="1"/>
                        <a:t>Santander Río</a:t>
                      </a:r>
                      <a:r>
                        <a:rPr lang="es-ES" sz="1000"/>
                        <a:t> was asked by </a:t>
                      </a:r>
                      <a:r>
                        <a:rPr lang="es-ES" sz="1000" b="1"/>
                        <a:t>Juan Jose - 2016-12-09 09:51:58</a:t>
                      </a:r>
                      <a:r>
                        <a:rPr lang="es-ES" sz="1000"/>
                        <a:t>
hola, alguien trabaja hoy??? alguien podría atender el teléfono???? GRACIAS.-</a:t>
                      </a:r>
                      <a:endParaRPr lang="en-US" sz="1000"/>
                    </a:p>
                  </a:txBody>
                  <a:tcPr/>
                </a:tc>
                <a:tc>
                  <a:txBody>
                    <a:bodyPr/>
                    <a:lstStyle/>
                    <a:p>
                      <a:r>
                        <a:rPr lang="en-US" sz="1000"/>
                        <a:t>12/12/2016 10:26:14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71075445"/>
                  </a:ext>
                </a:extLst>
              </a:tr>
              <a:tr h="370840">
                <a:tc>
                  <a:txBody>
                    <a:bodyPr/>
                    <a:lstStyle/>
                    <a:p>
                      <a:r>
                        <a:rPr lang="es-ES" sz="1000" b="1"/>
                        <a:t>Banco Provincia</a:t>
                      </a:r>
                      <a:r>
                        <a:rPr lang="es-ES" sz="1000"/>
                        <a:t> was asked by </a:t>
                      </a:r>
                      <a:r>
                        <a:rPr lang="es-ES" sz="1000" b="1"/>
                        <a:t>Teresita Controne - 2016-12-08 19:14:11</a:t>
                      </a:r>
                      <a:r>
                        <a:rPr lang="es-ES" sz="1000"/>
                        <a:t>
Me pueden informar porque en Las Toninas, no cargan los cajeros en fines de semana largos??? Siempre igual !!! 7 kilómetros tenemos para llegar al banco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628774019"/>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096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9318988"/>
                    </a:ext>
                  </a:extLst>
                </a:gridCol>
                <a:gridCol w="2468880">
                  <a:extLst>
                    <a:ext uri="{9D8B030D-6E8A-4147-A177-3AD203B41FA5}">
                      <a16:colId xmlns:a16="http://schemas.microsoft.com/office/drawing/2014/main" val="4028317463"/>
                    </a:ext>
                  </a:extLst>
                </a:gridCol>
                <a:gridCol w="822960">
                  <a:extLst>
                    <a:ext uri="{9D8B030D-6E8A-4147-A177-3AD203B41FA5}">
                      <a16:colId xmlns:a16="http://schemas.microsoft.com/office/drawing/2014/main" val="1948855146"/>
                    </a:ext>
                  </a:extLst>
                </a:gridCol>
                <a:gridCol w="822960">
                  <a:extLst>
                    <a:ext uri="{9D8B030D-6E8A-4147-A177-3AD203B41FA5}">
                      <a16:colId xmlns:a16="http://schemas.microsoft.com/office/drawing/2014/main" val="2810032471"/>
                    </a:ext>
                  </a:extLst>
                </a:gridCol>
                <a:gridCol w="822960">
                  <a:extLst>
                    <a:ext uri="{9D8B030D-6E8A-4147-A177-3AD203B41FA5}">
                      <a16:colId xmlns:a16="http://schemas.microsoft.com/office/drawing/2014/main" val="275204238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000442441"/>
                  </a:ext>
                </a:extLst>
              </a:tr>
              <a:tr h="370840">
                <a:tc>
                  <a:txBody>
                    <a:bodyPr/>
                    <a:lstStyle/>
                    <a:p>
                      <a:r>
                        <a:rPr lang="en-US" sz="1000"/>
                        <a:t>Patricio Estrella</a:t>
                      </a:r>
                      <a:endParaRPr lang="en-US" sz="1000"/>
                    </a:p>
                  </a:txBody>
                  <a:tcPr/>
                </a:tc>
                <a:tc>
                  <a:txBody>
                    <a:bodyPr/>
                    <a:lstStyle/>
                    <a:p>
                      <a:r>
                        <a:rPr lang="en-US" sz="1000"/>
                        <a:t>HSBC Argentina (167)</a:t>
                      </a:r>
                      <a:endParaRPr lang="en-US" sz="1000"/>
                    </a:p>
                  </a:txBody>
                  <a:tcPr/>
                </a:tc>
                <a:tc>
                  <a:txBody>
                    <a:bodyPr/>
                    <a:lstStyle/>
                    <a:p>
                      <a:r>
                        <a:rPr lang="en-US" sz="1000"/>
                        <a:t>0</a:t>
                      </a:r>
                      <a:endParaRPr lang="en-US" sz="1000"/>
                    </a:p>
                  </a:txBody>
                  <a:tcPr/>
                </a:tc>
                <a:tc>
                  <a:txBody>
                    <a:bodyPr/>
                    <a:lstStyle/>
                    <a:p>
                      <a:r>
                        <a:rPr lang="en-US" sz="1000"/>
                        <a:t>167</a:t>
                      </a:r>
                      <a:endParaRPr lang="en-US" sz="1000"/>
                    </a:p>
                  </a:txBody>
                  <a:tcPr/>
                </a:tc>
                <a:tc>
                  <a:txBody>
                    <a:bodyPr/>
                    <a:lstStyle/>
                    <a:p>
                      <a:r>
                        <a:rPr lang="en-US" sz="1000"/>
                        <a:t>167</a:t>
                      </a:r>
                      <a:endParaRPr lang="en-US" sz="1000"/>
                    </a:p>
                  </a:txBody>
                  <a:tcPr/>
                </a:tc>
                <a:extLst>
                  <a:ext uri="{0D108BD9-81ED-4DB2-BD59-A6C34878D82A}">
                    <a16:rowId xmlns:a16="http://schemas.microsoft.com/office/drawing/2014/main" val="834819610"/>
                  </a:ext>
                </a:extLst>
              </a:tr>
              <a:tr h="370840">
                <a:tc>
                  <a:txBody>
                    <a:bodyPr/>
                    <a:lstStyle/>
                    <a:p>
                      <a:r>
                        <a:rPr lang="en-US" sz="1000"/>
                        <a:t>Lore Postiglione</a:t>
                      </a:r>
                      <a:endParaRPr lang="en-US" sz="1000"/>
                    </a:p>
                  </a:txBody>
                  <a:tcPr/>
                </a:tc>
                <a:tc>
                  <a:txBody>
                    <a:bodyPr/>
                    <a:lstStyle/>
                    <a:p>
                      <a:r>
                        <a:rPr lang="en-US" sz="1000"/>
                        <a:t>ICBC Argentina (24)</a:t>
                      </a:r>
                      <a:endParaRPr lang="en-US" sz="1000"/>
                    </a:p>
                  </a:txBody>
                  <a:tcPr/>
                </a:tc>
                <a:tc>
                  <a:txBody>
                    <a:bodyPr/>
                    <a:lstStyle/>
                    <a:p>
                      <a:r>
                        <a:rPr lang="en-US" sz="1000"/>
                        <a:t>0</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extLst>
                  <a:ext uri="{0D108BD9-81ED-4DB2-BD59-A6C34878D82A}">
                    <a16:rowId xmlns:a16="http://schemas.microsoft.com/office/drawing/2014/main" val="1774157514"/>
                  </a:ext>
                </a:extLst>
              </a:tr>
              <a:tr h="370840">
                <a:tc>
                  <a:txBody>
                    <a:bodyPr/>
                    <a:lstStyle/>
                    <a:p>
                      <a:r>
                        <a:rPr lang="en-US" sz="1000"/>
                        <a:t>Exequiel Veliz</a:t>
                      </a:r>
                      <a:endParaRPr lang="en-US" sz="1000"/>
                    </a:p>
                  </a:txBody>
                  <a:tcPr/>
                </a:tc>
                <a:tc>
                  <a:txBody>
                    <a:bodyPr/>
                    <a:lstStyle/>
                    <a:p>
                      <a:r>
                        <a:rPr lang="en-US" sz="1000"/>
                        <a:t>ICBC Argentina (21)</a:t>
                      </a:r>
                      <a:endParaRPr lang="en-US" sz="1000"/>
                    </a:p>
                  </a:txBody>
                  <a:tcPr/>
                </a:tc>
                <a:tc>
                  <a:txBody>
                    <a:bodyPr/>
                    <a:lstStyle/>
                    <a:p>
                      <a:r>
                        <a:rPr lang="en-US" sz="1000"/>
                        <a:t>0</a:t>
                      </a:r>
                      <a:endParaRPr lang="en-US" sz="1000"/>
                    </a:p>
                  </a:txBody>
                  <a:tcPr/>
                </a:tc>
                <a:tc>
                  <a:txBody>
                    <a:bodyPr/>
                    <a:lstStyle/>
                    <a:p>
                      <a:r>
                        <a:rPr lang="en-US" sz="1000"/>
                        <a:t>21</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3263065653"/>
                  </a:ext>
                </a:extLst>
              </a:tr>
              <a:tr h="370840">
                <a:tc>
                  <a:txBody>
                    <a:bodyPr/>
                    <a:lstStyle/>
                    <a:p>
                      <a:r>
                        <a:rPr lang="en-US" sz="1000"/>
                        <a:t>Oscar Urbina</a:t>
                      </a:r>
                      <a:endParaRPr lang="en-US" sz="1000"/>
                    </a:p>
                  </a:txBody>
                  <a:tcPr/>
                </a:tc>
                <a:tc>
                  <a:txBody>
                    <a:bodyPr/>
                    <a:lstStyle/>
                    <a:p>
                      <a:r>
                        <a:rPr lang="en-US" sz="1000"/>
                        <a:t>Santander Río (20)</a:t>
                      </a:r>
                      <a:endParaRPr lang="en-US" sz="1000"/>
                    </a:p>
                  </a:txBody>
                  <a:tcPr/>
                </a:tc>
                <a:tc>
                  <a:txBody>
                    <a:bodyPr/>
                    <a:lstStyle/>
                    <a:p>
                      <a:r>
                        <a:rPr lang="en-US" sz="1000"/>
                        <a:t>4</a:t>
                      </a:r>
                      <a:endParaRPr lang="en-US" sz="1000"/>
                    </a:p>
                  </a:txBody>
                  <a:tcPr/>
                </a:tc>
                <a:tc>
                  <a:txBody>
                    <a:bodyPr/>
                    <a:lstStyle/>
                    <a:p>
                      <a:r>
                        <a:rPr lang="en-US" sz="1000"/>
                        <a:t>16</a:t>
                      </a:r>
                      <a:endParaRPr lang="en-US" sz="1000"/>
                    </a:p>
                  </a:txBody>
                  <a:tcPr/>
                </a:tc>
                <a:tc>
                  <a:txBody>
                    <a:bodyPr/>
                    <a:lstStyle/>
                    <a:p>
                      <a:r>
                        <a:rPr lang="en-US" sz="1000"/>
                        <a:t>20</a:t>
                      </a:r>
                      <a:endParaRPr lang="en-US" sz="1000"/>
                    </a:p>
                  </a:txBody>
                  <a:tcPr/>
                </a:tc>
                <a:extLst>
                  <a:ext uri="{0D108BD9-81ED-4DB2-BD59-A6C34878D82A}">
                    <a16:rowId xmlns:a16="http://schemas.microsoft.com/office/drawing/2014/main" val="3107032725"/>
                  </a:ext>
                </a:extLst>
              </a:tr>
              <a:tr h="370840">
                <a:tc>
                  <a:txBody>
                    <a:bodyPr/>
                    <a:lstStyle/>
                    <a:p>
                      <a:r>
                        <a:rPr lang="en-US" sz="1000"/>
                        <a:t>Scrum ESPN</a:t>
                      </a:r>
                      <a:endParaRPr lang="en-US" sz="1000"/>
                    </a:p>
                  </a:txBody>
                  <a:tcPr/>
                </a:tc>
                <a:tc>
                  <a:txBody>
                    <a:bodyPr/>
                    <a:lstStyle/>
                    <a:p>
                      <a:r>
                        <a:rPr lang="en-US" sz="1000"/>
                        <a:t>ICBC Argentina (18)</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3256430244"/>
                  </a:ext>
                </a:extLst>
              </a:tr>
              <a:tr h="370840">
                <a:tc>
                  <a:txBody>
                    <a:bodyPr/>
                    <a:lstStyle/>
                    <a:p>
                      <a:r>
                        <a:rPr lang="en-US" sz="1000"/>
                        <a:t>Jorge Santillán</a:t>
                      </a:r>
                      <a:endParaRPr lang="en-US" sz="1000"/>
                    </a:p>
                  </a:txBody>
                  <a:tcPr/>
                </a:tc>
                <a:tc>
                  <a:txBody>
                    <a:bodyPr/>
                    <a:lstStyle/>
                    <a:p>
                      <a:r>
                        <a:rPr lang="en-US" sz="1000"/>
                        <a:t>Santander Río (13), Banco Provincia (4)</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671150952"/>
                  </a:ext>
                </a:extLst>
              </a:tr>
              <a:tr h="370840">
                <a:tc>
                  <a:txBody>
                    <a:bodyPr/>
                    <a:lstStyle/>
                    <a:p>
                      <a:r>
                        <a:rPr lang="en-US" sz="1000"/>
                        <a:t>Je Banegas</a:t>
                      </a:r>
                      <a:endParaRPr lang="en-US" sz="1000"/>
                    </a:p>
                  </a:txBody>
                  <a:tcPr/>
                </a:tc>
                <a:tc>
                  <a:txBody>
                    <a:bodyPr/>
                    <a:lstStyle/>
                    <a:p>
                      <a:r>
                        <a:rPr lang="en-US" sz="1000"/>
                        <a:t>ICBC Argentina (17)</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2671397326"/>
                  </a:ext>
                </a:extLst>
              </a:tr>
              <a:tr h="370840">
                <a:tc>
                  <a:txBody>
                    <a:bodyPr/>
                    <a:lstStyle/>
                    <a:p>
                      <a:r>
                        <a:rPr lang="en-US" sz="1000"/>
                        <a:t>Lucas Santarossa</a:t>
                      </a:r>
                      <a:endParaRPr lang="en-US" sz="1000"/>
                    </a:p>
                  </a:txBody>
                  <a:tcPr/>
                </a:tc>
                <a:tc>
                  <a:txBody>
                    <a:bodyPr/>
                    <a:lstStyle/>
                    <a:p>
                      <a:r>
                        <a:rPr lang="en-US" sz="1000"/>
                        <a:t>Santander Río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708875249"/>
                  </a:ext>
                </a:extLst>
              </a:tr>
              <a:tr h="370840">
                <a:tc>
                  <a:txBody>
                    <a:bodyPr/>
                    <a:lstStyle/>
                    <a:p>
                      <a:r>
                        <a:rPr lang="en-US" sz="1000"/>
                        <a:t>Nicolas Pollio</a:t>
                      </a:r>
                      <a:endParaRPr lang="en-US" sz="1000"/>
                    </a:p>
                  </a:txBody>
                  <a:tcPr/>
                </a:tc>
                <a:tc>
                  <a:txBody>
                    <a:bodyPr/>
                    <a:lstStyle/>
                    <a:p>
                      <a:r>
                        <a:rPr lang="es-ES" sz="1000"/>
                        <a:t>BBVA Francés (9), Banco Provincia (7)</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4078743557"/>
                  </a:ext>
                </a:extLst>
              </a:tr>
              <a:tr h="370840">
                <a:tc>
                  <a:txBody>
                    <a:bodyPr/>
                    <a:lstStyle/>
                    <a:p>
                      <a:r>
                        <a:rPr lang="en-US" sz="1000"/>
                        <a:t>Juan Hector Caruso</a:t>
                      </a:r>
                      <a:endParaRPr lang="en-US" sz="1000"/>
                    </a:p>
                  </a:txBody>
                  <a:tcPr/>
                </a:tc>
                <a:tc>
                  <a:txBody>
                    <a:bodyPr/>
                    <a:lstStyle/>
                    <a:p>
                      <a:r>
                        <a:rPr lang="en-US" sz="1000"/>
                        <a:t>Banco Galicia (14)</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3566482039"/>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835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4603835"/>
                    </a:ext>
                  </a:extLst>
                </a:gridCol>
                <a:gridCol w="2468880">
                  <a:extLst>
                    <a:ext uri="{9D8B030D-6E8A-4147-A177-3AD203B41FA5}">
                      <a16:colId xmlns:a16="http://schemas.microsoft.com/office/drawing/2014/main" val="1450012914"/>
                    </a:ext>
                  </a:extLst>
                </a:gridCol>
                <a:gridCol w="822960">
                  <a:extLst>
                    <a:ext uri="{9D8B030D-6E8A-4147-A177-3AD203B41FA5}">
                      <a16:colId xmlns:a16="http://schemas.microsoft.com/office/drawing/2014/main" val="259263964"/>
                    </a:ext>
                  </a:extLst>
                </a:gridCol>
                <a:gridCol w="822960">
                  <a:extLst>
                    <a:ext uri="{9D8B030D-6E8A-4147-A177-3AD203B41FA5}">
                      <a16:colId xmlns:a16="http://schemas.microsoft.com/office/drawing/2014/main" val="2209921272"/>
                    </a:ext>
                  </a:extLst>
                </a:gridCol>
                <a:gridCol w="822960">
                  <a:extLst>
                    <a:ext uri="{9D8B030D-6E8A-4147-A177-3AD203B41FA5}">
                      <a16:colId xmlns:a16="http://schemas.microsoft.com/office/drawing/2014/main" val="487759826"/>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691936764"/>
                  </a:ext>
                </a:extLst>
              </a:tr>
              <a:tr h="370840">
                <a:tc>
                  <a:txBody>
                    <a:bodyPr/>
                    <a:lstStyle/>
                    <a:p>
                      <a:r>
                        <a:rPr lang="en-US" sz="1000"/>
                        <a:t>Antonio Manos</a:t>
                      </a:r>
                      <a:endParaRPr lang="en-US" sz="1000"/>
                    </a:p>
                  </a:txBody>
                  <a:tcPr/>
                </a:tc>
                <a:tc>
                  <a:txBody>
                    <a:bodyPr/>
                    <a:lstStyle/>
                    <a:p>
                      <a:r>
                        <a:rPr lang="es-ES" sz="1000"/>
                        <a:t>Banco Supervielle (4), Banco Hipotecario (7), Banco Macro (3)</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2350596059"/>
                  </a:ext>
                </a:extLst>
              </a:tr>
              <a:tr h="370840">
                <a:tc>
                  <a:txBody>
                    <a:bodyPr/>
                    <a:lstStyle/>
                    <a:p>
                      <a:r>
                        <a:rPr lang="en-US" sz="1000"/>
                        <a:t>Paula Torres</a:t>
                      </a:r>
                      <a:endParaRPr lang="en-US" sz="1000"/>
                    </a:p>
                  </a:txBody>
                  <a:tcPr/>
                </a:tc>
                <a:tc>
                  <a:txBody>
                    <a:bodyPr/>
                    <a:lstStyle/>
                    <a:p>
                      <a:r>
                        <a:rPr lang="en-US" sz="1000"/>
                        <a:t>HSBC Argentina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3022850645"/>
                  </a:ext>
                </a:extLst>
              </a:tr>
              <a:tr h="370840">
                <a:tc>
                  <a:txBody>
                    <a:bodyPr/>
                    <a:lstStyle/>
                    <a:p>
                      <a:r>
                        <a:rPr lang="en-US" sz="1000"/>
                        <a:t>Marcel Antelo</a:t>
                      </a:r>
                      <a:endParaRPr lang="en-US" sz="1000"/>
                    </a:p>
                  </a:txBody>
                  <a:tcPr/>
                </a:tc>
                <a:tc>
                  <a:txBody>
                    <a:bodyPr/>
                    <a:lstStyle/>
                    <a:p>
                      <a:r>
                        <a:rPr lang="en-US" sz="1000"/>
                        <a:t>HSBC Argentina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837157649"/>
                  </a:ext>
                </a:extLst>
              </a:tr>
              <a:tr h="370840">
                <a:tc>
                  <a:txBody>
                    <a:bodyPr/>
                    <a:lstStyle/>
                    <a:p>
                      <a:r>
                        <a:rPr lang="en-US" sz="1000"/>
                        <a:t>Rocio Villalba</a:t>
                      </a:r>
                      <a:endParaRPr lang="en-US" sz="1000"/>
                    </a:p>
                  </a:txBody>
                  <a:tcPr/>
                </a:tc>
                <a:tc>
                  <a:txBody>
                    <a:bodyPr/>
                    <a:lstStyle/>
                    <a:p>
                      <a:r>
                        <a:rPr lang="en-US" sz="1000"/>
                        <a:t>Banco Supervielle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666817649"/>
                  </a:ext>
                </a:extLst>
              </a:tr>
              <a:tr h="370840">
                <a:tc>
                  <a:txBody>
                    <a:bodyPr/>
                    <a:lstStyle/>
                    <a:p>
                      <a:r>
                        <a:rPr lang="en-US" sz="1000"/>
                        <a:t>Ricardo M. Morales</a:t>
                      </a:r>
                      <a:endParaRPr lang="en-US" sz="1000"/>
                    </a:p>
                  </a:txBody>
                  <a:tcPr/>
                </a:tc>
                <a:tc>
                  <a:txBody>
                    <a:bodyPr/>
                    <a:lstStyle/>
                    <a:p>
                      <a:r>
                        <a:rPr lang="en-US" sz="1000"/>
                        <a:t>Santander Río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539838105"/>
                  </a:ext>
                </a:extLst>
              </a:tr>
            </a:tbl>
          </a:graphicData>
        </a:graphic>
      </p:graphicFrame>
      <p:sp>
        <p:nvSpPr>
          <p:cNvPr id="4" name="Text Placeholder 3"/>
          <p:cNvSpPr>
            <a:spLocks noGrp="1"/>
          </p:cNvSpPr>
          <p:nvPr>
            <p:ph type="body" sz="quarter" idx="14"/>
          </p:nvPr>
        </p:nvSpPr>
        <p:spPr/>
        <p:txBody>
          <a:bodyPr/>
          <a:lstStyle/>
          <a:p>
            <a:r>
              <a:rPr lang="en-US"/>
              <a:t>11/11/2016 - 12/10/2016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76324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1235</Words>
  <Application>Microsoft Office PowerPoint</Application>
  <PresentationFormat>On-screen Show (4:3)</PresentationFormat>
  <Paragraphs>632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7</vt:lpstr>
      <vt:lpstr>Own Posts Table - 2 of 7</vt:lpstr>
      <vt:lpstr>Own Posts Table - 3 of 7</vt:lpstr>
      <vt:lpstr>Own Posts Table - 4 of 7</vt:lpstr>
      <vt:lpstr>Own Posts Table - 5 of 7</vt:lpstr>
      <vt:lpstr>Own Posts Table - 6 of 7</vt:lpstr>
      <vt:lpstr>Own Posts Table - 7 of 7</vt:lpstr>
      <vt:lpstr>Post Type Distribution</vt:lpstr>
      <vt:lpstr>Interaction Rate By Post Type</vt:lpstr>
      <vt:lpstr>Questions Table - 1 of 3</vt:lpstr>
      <vt:lpstr>Questions Table - 2 of 3</vt:lpstr>
      <vt:lpstr>Questions Table - 3 of 3</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2016-12-12T20:06:41Z</dcterms:created>
  <dcterms:modified xsi:type="dcterms:W3CDTF">2016-12-12T20:07:47Z</dcterms:modified>
</cp:coreProperties>
</file>