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5E-41E5-B22A-84E52AE564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2902232"/>
        <c:axId val="162903216"/>
      </c:radarChart>
      <c:catAx>
        <c:axId val="162902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03216"/>
        <c:crosses val="autoZero"/>
        <c:auto val="1"/>
        <c:lblAlgn val="ctr"/>
        <c:lblOffset val="100"/>
        <c:noMultiLvlLbl val="0"/>
      </c:catAx>
      <c:valAx>
        <c:axId val="162903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0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1298</c:v>
                </c:pt>
                <c:pt idx="1">
                  <c:v>1322</c:v>
                </c:pt>
                <c:pt idx="2">
                  <c:v>1350</c:v>
                </c:pt>
                <c:pt idx="3">
                  <c:v>1385</c:v>
                </c:pt>
                <c:pt idx="4">
                  <c:v>1410</c:v>
                </c:pt>
                <c:pt idx="5">
                  <c:v>1467</c:v>
                </c:pt>
                <c:pt idx="6">
                  <c:v>1490</c:v>
                </c:pt>
                <c:pt idx="7">
                  <c:v>1529</c:v>
                </c:pt>
                <c:pt idx="8">
                  <c:v>1554</c:v>
                </c:pt>
                <c:pt idx="9">
                  <c:v>1556</c:v>
                </c:pt>
                <c:pt idx="10">
                  <c:v>1557</c:v>
                </c:pt>
                <c:pt idx="11">
                  <c:v>1558</c:v>
                </c:pt>
                <c:pt idx="12">
                  <c:v>1558</c:v>
                </c:pt>
                <c:pt idx="13">
                  <c:v>1592</c:v>
                </c:pt>
                <c:pt idx="14">
                  <c:v>1622</c:v>
                </c:pt>
                <c:pt idx="15">
                  <c:v>1648</c:v>
                </c:pt>
                <c:pt idx="16">
                  <c:v>1656</c:v>
                </c:pt>
                <c:pt idx="17">
                  <c:v>1679</c:v>
                </c:pt>
                <c:pt idx="18">
                  <c:v>1690</c:v>
                </c:pt>
                <c:pt idx="19">
                  <c:v>1720</c:v>
                </c:pt>
                <c:pt idx="20">
                  <c:v>1750</c:v>
                </c:pt>
                <c:pt idx="21">
                  <c:v>1786</c:v>
                </c:pt>
                <c:pt idx="22">
                  <c:v>1826</c:v>
                </c:pt>
                <c:pt idx="23">
                  <c:v>1860</c:v>
                </c:pt>
                <c:pt idx="24">
                  <c:v>1895</c:v>
                </c:pt>
                <c:pt idx="25">
                  <c:v>1937</c:v>
                </c:pt>
                <c:pt idx="26">
                  <c:v>1996</c:v>
                </c:pt>
                <c:pt idx="27">
                  <c:v>2050</c:v>
                </c:pt>
                <c:pt idx="28">
                  <c:v>2090</c:v>
                </c:pt>
                <c:pt idx="29">
                  <c:v>2138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6D-403A-B15B-3F5EAE9950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904856"/>
        <c:axId val="162907152"/>
      </c:lineChart>
      <c:dateAx>
        <c:axId val="162904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07152"/>
        <c:crosses val="autoZero"/>
        <c:auto val="1"/>
        <c:lblOffset val="100"/>
        <c:baseTimeUnit val="days"/>
      </c:dateAx>
      <c:valAx>
        <c:axId val="16290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90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20</c:v>
                </c:pt>
                <c:pt idx="2">
                  <c:v>37</c:v>
                </c:pt>
                <c:pt idx="3">
                  <c:v>35</c:v>
                </c:pt>
                <c:pt idx="4">
                  <c:v>33</c:v>
                </c:pt>
                <c:pt idx="5">
                  <c:v>33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FE-4F53-AA87-1284DDF5A1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0103856"/>
        <c:axId val="240098936"/>
      </c:barChart>
      <c:catAx>
        <c:axId val="240103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98936"/>
        <c:crosses val="autoZero"/>
        <c:auto val="1"/>
        <c:lblAlgn val="ctr"/>
        <c:lblOffset val="100"/>
        <c:noMultiLvlLbl val="0"/>
      </c:catAx>
      <c:valAx>
        <c:axId val="24009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03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102</c:v>
                </c:pt>
                <c:pt idx="1">
                  <c:v>102</c:v>
                </c:pt>
                <c:pt idx="2">
                  <c:v>102</c:v>
                </c:pt>
                <c:pt idx="3">
                  <c:v>102</c:v>
                </c:pt>
                <c:pt idx="4">
                  <c:v>102</c:v>
                </c:pt>
                <c:pt idx="5">
                  <c:v>102</c:v>
                </c:pt>
                <c:pt idx="6">
                  <c:v>102</c:v>
                </c:pt>
                <c:pt idx="7">
                  <c:v>102</c:v>
                </c:pt>
                <c:pt idx="8">
                  <c:v>102</c:v>
                </c:pt>
                <c:pt idx="9">
                  <c:v>102</c:v>
                </c:pt>
                <c:pt idx="10">
                  <c:v>102</c:v>
                </c:pt>
                <c:pt idx="11">
                  <c:v>105</c:v>
                </c:pt>
                <c:pt idx="12">
                  <c:v>105</c:v>
                </c:pt>
                <c:pt idx="13">
                  <c:v>105</c:v>
                </c:pt>
                <c:pt idx="14">
                  <c:v>107</c:v>
                </c:pt>
                <c:pt idx="15">
                  <c:v>107</c:v>
                </c:pt>
                <c:pt idx="16">
                  <c:v>107</c:v>
                </c:pt>
                <c:pt idx="17">
                  <c:v>107</c:v>
                </c:pt>
                <c:pt idx="18">
                  <c:v>107</c:v>
                </c:pt>
                <c:pt idx="19">
                  <c:v>107</c:v>
                </c:pt>
                <c:pt idx="20">
                  <c:v>107</c:v>
                </c:pt>
                <c:pt idx="21">
                  <c:v>107</c:v>
                </c:pt>
                <c:pt idx="22">
                  <c:v>107</c:v>
                </c:pt>
                <c:pt idx="23">
                  <c:v>107</c:v>
                </c:pt>
                <c:pt idx="24">
                  <c:v>109</c:v>
                </c:pt>
                <c:pt idx="25">
                  <c:v>109</c:v>
                </c:pt>
                <c:pt idx="26">
                  <c:v>110</c:v>
                </c:pt>
                <c:pt idx="27">
                  <c:v>110</c:v>
                </c:pt>
                <c:pt idx="28">
                  <c:v>110</c:v>
                </c:pt>
                <c:pt idx="29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3F-4E32-BF8A-6523C0C98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097296"/>
        <c:axId val="240097624"/>
      </c:lineChart>
      <c:dateAx>
        <c:axId val="240097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97624"/>
        <c:crosses val="autoZero"/>
        <c:auto val="1"/>
        <c:lblOffset val="100"/>
        <c:baseTimeUnit val="days"/>
      </c:dateAx>
      <c:valAx>
        <c:axId val="24009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09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5627660</c:v>
                </c:pt>
                <c:pt idx="1">
                  <c:v>5852077</c:v>
                </c:pt>
                <c:pt idx="2">
                  <c:v>6099465</c:v>
                </c:pt>
                <c:pt idx="3">
                  <c:v>6372424</c:v>
                </c:pt>
                <c:pt idx="4">
                  <c:v>6612352</c:v>
                </c:pt>
                <c:pt idx="5">
                  <c:v>6612352</c:v>
                </c:pt>
                <c:pt idx="6">
                  <c:v>7014181</c:v>
                </c:pt>
                <c:pt idx="7">
                  <c:v>7299827</c:v>
                </c:pt>
                <c:pt idx="8">
                  <c:v>7587831</c:v>
                </c:pt>
                <c:pt idx="9">
                  <c:v>7899213</c:v>
                </c:pt>
                <c:pt idx="10">
                  <c:v>7901900</c:v>
                </c:pt>
                <c:pt idx="11">
                  <c:v>7902405</c:v>
                </c:pt>
                <c:pt idx="12">
                  <c:v>7904095</c:v>
                </c:pt>
                <c:pt idx="13">
                  <c:v>7904095</c:v>
                </c:pt>
                <c:pt idx="14">
                  <c:v>7915153</c:v>
                </c:pt>
                <c:pt idx="15">
                  <c:v>8153708</c:v>
                </c:pt>
                <c:pt idx="16">
                  <c:v>8379633</c:v>
                </c:pt>
                <c:pt idx="17">
                  <c:v>8604458</c:v>
                </c:pt>
                <c:pt idx="18">
                  <c:v>8821634</c:v>
                </c:pt>
                <c:pt idx="19">
                  <c:v>9043067</c:v>
                </c:pt>
                <c:pt idx="20">
                  <c:v>9043067</c:v>
                </c:pt>
                <c:pt idx="21">
                  <c:v>9043067</c:v>
                </c:pt>
                <c:pt idx="22">
                  <c:v>9043067</c:v>
                </c:pt>
                <c:pt idx="23">
                  <c:v>9043067</c:v>
                </c:pt>
                <c:pt idx="24">
                  <c:v>10004294</c:v>
                </c:pt>
                <c:pt idx="25">
                  <c:v>10637912</c:v>
                </c:pt>
                <c:pt idx="26">
                  <c:v>10637912</c:v>
                </c:pt>
                <c:pt idx="27">
                  <c:v>11376334</c:v>
                </c:pt>
                <c:pt idx="28">
                  <c:v>11754342</c:v>
                </c:pt>
                <c:pt idx="29">
                  <c:v>12169128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4A-4FC6-9AEA-1DF6E924F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886520"/>
        <c:axId val="271914456"/>
      </c:lineChart>
      <c:dateAx>
        <c:axId val="239886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14456"/>
        <c:crosses val="autoZero"/>
        <c:auto val="1"/>
        <c:lblOffset val="100"/>
        <c:baseTimeUnit val="days"/>
      </c:dateAx>
      <c:valAx>
        <c:axId val="27191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88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303196</c:v>
                </c:pt>
                <c:pt idx="1">
                  <c:v>227099</c:v>
                </c:pt>
                <c:pt idx="2">
                  <c:v>298270</c:v>
                </c:pt>
                <c:pt idx="3">
                  <c:v>254047</c:v>
                </c:pt>
                <c:pt idx="4">
                  <c:v>186937</c:v>
                </c:pt>
                <c:pt idx="5">
                  <c:v>105262</c:v>
                </c:pt>
                <c:pt idx="6">
                  <c:v>329228</c:v>
                </c:pt>
                <c:pt idx="7">
                  <c:v>286686</c:v>
                </c:pt>
                <c:pt idx="8">
                  <c:v>277675</c:v>
                </c:pt>
                <c:pt idx="9">
                  <c:v>201504</c:v>
                </c:pt>
                <c:pt idx="10">
                  <c:v>1947</c:v>
                </c:pt>
                <c:pt idx="11">
                  <c:v>1620</c:v>
                </c:pt>
                <c:pt idx="12">
                  <c:v>1931</c:v>
                </c:pt>
                <c:pt idx="13">
                  <c:v>7688</c:v>
                </c:pt>
                <c:pt idx="14">
                  <c:v>196292</c:v>
                </c:pt>
                <c:pt idx="15">
                  <c:v>222767</c:v>
                </c:pt>
                <c:pt idx="16">
                  <c:v>223823</c:v>
                </c:pt>
                <c:pt idx="17">
                  <c:v>85079</c:v>
                </c:pt>
                <c:pt idx="18">
                  <c:v>311237</c:v>
                </c:pt>
                <c:pt idx="19">
                  <c:v>180430</c:v>
                </c:pt>
                <c:pt idx="20">
                  <c:v>183056</c:v>
                </c:pt>
                <c:pt idx="21">
                  <c:v>317048</c:v>
                </c:pt>
                <c:pt idx="22">
                  <c:v>249366</c:v>
                </c:pt>
                <c:pt idx="23">
                  <c:v>304115</c:v>
                </c:pt>
                <c:pt idx="24">
                  <c:v>323938</c:v>
                </c:pt>
                <c:pt idx="25">
                  <c:v>275466</c:v>
                </c:pt>
                <c:pt idx="26">
                  <c:v>314845</c:v>
                </c:pt>
                <c:pt idx="27">
                  <c:v>449674</c:v>
                </c:pt>
                <c:pt idx="28">
                  <c:v>247978</c:v>
                </c:pt>
                <c:pt idx="29">
                  <c:v>262393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82-4EA8-8C5B-239692547D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853816"/>
        <c:axId val="270848568"/>
      </c:lineChart>
      <c:dateAx>
        <c:axId val="27085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48568"/>
        <c:crosses val="autoZero"/>
        <c:auto val="1"/>
        <c:lblOffset val="100"/>
        <c:baseTimeUnit val="days"/>
      </c:dateAx>
      <c:valAx>
        <c:axId val="27084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85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2887.5810000000001</c:v>
                </c:pt>
                <c:pt idx="1">
                  <c:v>2162.8476000000001</c:v>
                </c:pt>
                <c:pt idx="2">
                  <c:v>2840.6667000000002</c:v>
                </c:pt>
                <c:pt idx="3">
                  <c:v>2419.4951999999998</c:v>
                </c:pt>
                <c:pt idx="4">
                  <c:v>1780.3524</c:v>
                </c:pt>
                <c:pt idx="5">
                  <c:v>1002.4952</c:v>
                </c:pt>
                <c:pt idx="6">
                  <c:v>3135.5048000000002</c:v>
                </c:pt>
                <c:pt idx="7">
                  <c:v>2730.3429000000001</c:v>
                </c:pt>
                <c:pt idx="8">
                  <c:v>2644.5237999999999</c:v>
                </c:pt>
                <c:pt idx="9">
                  <c:v>1919.0857000000001</c:v>
                </c:pt>
                <c:pt idx="10">
                  <c:v>18.542899999999999</c:v>
                </c:pt>
                <c:pt idx="11">
                  <c:v>15.428599999999999</c:v>
                </c:pt>
                <c:pt idx="12">
                  <c:v>18.216999999999999</c:v>
                </c:pt>
                <c:pt idx="13">
                  <c:v>71.185199999999995</c:v>
                </c:pt>
                <c:pt idx="14">
                  <c:v>1800.8440000000001</c:v>
                </c:pt>
                <c:pt idx="15">
                  <c:v>2025.1545000000001</c:v>
                </c:pt>
                <c:pt idx="16">
                  <c:v>2034.7545</c:v>
                </c:pt>
                <c:pt idx="17">
                  <c:v>773.44550000000004</c:v>
                </c:pt>
                <c:pt idx="18">
                  <c:v>2829.4272999999998</c:v>
                </c:pt>
                <c:pt idx="19">
                  <c:v>1640.2727</c:v>
                </c:pt>
                <c:pt idx="20">
                  <c:v>1664.1455000000001</c:v>
                </c:pt>
                <c:pt idx="21">
                  <c:v>2882.2545</c:v>
                </c:pt>
                <c:pt idx="22">
                  <c:v>2266.9636</c:v>
                </c:pt>
                <c:pt idx="23">
                  <c:v>2764.6817999999998</c:v>
                </c:pt>
                <c:pt idx="24">
                  <c:v>2944.8908999999999</c:v>
                </c:pt>
                <c:pt idx="25">
                  <c:v>2481.6756999999998</c:v>
                </c:pt>
                <c:pt idx="26">
                  <c:v>2811.1161000000002</c:v>
                </c:pt>
                <c:pt idx="27">
                  <c:v>4014.9463999999998</c:v>
                </c:pt>
                <c:pt idx="28">
                  <c:v>2194.4956000000002</c:v>
                </c:pt>
                <c:pt idx="29">
                  <c:v>2322.0619000000002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68-472F-92C0-78B1A79E9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422576"/>
        <c:axId val="270424872"/>
      </c:lineChart>
      <c:dateAx>
        <c:axId val="270422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24872"/>
        <c:crosses val="autoZero"/>
        <c:auto val="1"/>
        <c:lblOffset val="100"/>
        <c:baseTimeUnit val="days"/>
      </c:dateAx>
      <c:valAx>
        <c:axId val="27042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2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0.69930069930070005</c:v>
                </c:pt>
                <c:pt idx="1">
                  <c:v>0.61068702290076005</c:v>
                </c:pt>
                <c:pt idx="2">
                  <c:v>0.67365269461078003</c:v>
                </c:pt>
                <c:pt idx="3">
                  <c:v>0.36576444769568001</c:v>
                </c:pt>
                <c:pt idx="4">
                  <c:v>0.42949176807445</c:v>
                </c:pt>
                <c:pt idx="5">
                  <c:v>0.13908205841446</c:v>
                </c:pt>
                <c:pt idx="6">
                  <c:v>0.54127198917455999</c:v>
                </c:pt>
                <c:pt idx="7">
                  <c:v>0.79522862823062002</c:v>
                </c:pt>
                <c:pt idx="8">
                  <c:v>0.38935756002596</c:v>
                </c:pt>
                <c:pt idx="9">
                  <c:v>0</c:v>
                </c:pt>
                <c:pt idx="10">
                  <c:v>0</c:v>
                </c:pt>
                <c:pt idx="11">
                  <c:v>-6.4226075786769005E-2</c:v>
                </c:pt>
                <c:pt idx="12">
                  <c:v>0</c:v>
                </c:pt>
                <c:pt idx="13">
                  <c:v>0</c:v>
                </c:pt>
                <c:pt idx="14">
                  <c:v>0.56004978220285995</c:v>
                </c:pt>
                <c:pt idx="15">
                  <c:v>0.42813455657492</c:v>
                </c:pt>
                <c:pt idx="16">
                  <c:v>0.24213075060532999</c:v>
                </c:pt>
                <c:pt idx="17">
                  <c:v>0.41991601679663998</c:v>
                </c:pt>
                <c:pt idx="18">
                  <c:v>0.17814726840855</c:v>
                </c:pt>
                <c:pt idx="19">
                  <c:v>0.46920821114369998</c:v>
                </c:pt>
                <c:pt idx="20">
                  <c:v>0.11527377521614</c:v>
                </c:pt>
                <c:pt idx="21">
                  <c:v>0.28280542986425</c:v>
                </c:pt>
                <c:pt idx="22">
                  <c:v>0.22148394241416999</c:v>
                </c:pt>
                <c:pt idx="23">
                  <c:v>0.37981551817689002</c:v>
                </c:pt>
                <c:pt idx="24">
                  <c:v>1.0655301012253999</c:v>
                </c:pt>
                <c:pt idx="25">
                  <c:v>0.20876826722337999</c:v>
                </c:pt>
                <c:pt idx="26">
                  <c:v>0.55951169888097996</c:v>
                </c:pt>
                <c:pt idx="27">
                  <c:v>0.59317844784972995</c:v>
                </c:pt>
                <c:pt idx="28">
                  <c:v>0.38647342995168998</c:v>
                </c:pt>
                <c:pt idx="29">
                  <c:v>9.4607379375590994E-2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D7-4984-BCC6-06B8AC56C4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421592"/>
        <c:axId val="270425856"/>
      </c:lineChart>
      <c:dateAx>
        <c:axId val="270421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25856"/>
        <c:crosses val="autoZero"/>
        <c:auto val="1"/>
        <c:lblOffset val="100"/>
        <c:baseTimeUnit val="days"/>
      </c:dateAx>
      <c:valAx>
        <c:axId val="270425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2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42685</c:v>
                </c:pt>
                <c:pt idx="1">
                  <c:v>42686</c:v>
                </c:pt>
                <c:pt idx="2">
                  <c:v>42687</c:v>
                </c:pt>
                <c:pt idx="3">
                  <c:v>42688</c:v>
                </c:pt>
                <c:pt idx="4">
                  <c:v>42689</c:v>
                </c:pt>
                <c:pt idx="5">
                  <c:v>42690</c:v>
                </c:pt>
                <c:pt idx="6">
                  <c:v>42691</c:v>
                </c:pt>
                <c:pt idx="7">
                  <c:v>42692</c:v>
                </c:pt>
                <c:pt idx="8">
                  <c:v>42693</c:v>
                </c:pt>
                <c:pt idx="9">
                  <c:v>42694</c:v>
                </c:pt>
                <c:pt idx="10">
                  <c:v>42695</c:v>
                </c:pt>
                <c:pt idx="11">
                  <c:v>42696</c:v>
                </c:pt>
                <c:pt idx="12">
                  <c:v>42697</c:v>
                </c:pt>
                <c:pt idx="13">
                  <c:v>42698</c:v>
                </c:pt>
                <c:pt idx="14">
                  <c:v>42699</c:v>
                </c:pt>
                <c:pt idx="15">
                  <c:v>42700</c:v>
                </c:pt>
                <c:pt idx="16">
                  <c:v>42701</c:v>
                </c:pt>
                <c:pt idx="17">
                  <c:v>42702</c:v>
                </c:pt>
                <c:pt idx="18">
                  <c:v>42703</c:v>
                </c:pt>
                <c:pt idx="19">
                  <c:v>42704</c:v>
                </c:pt>
                <c:pt idx="20">
                  <c:v>42705</c:v>
                </c:pt>
                <c:pt idx="21">
                  <c:v>42706</c:v>
                </c:pt>
                <c:pt idx="22">
                  <c:v>42707</c:v>
                </c:pt>
                <c:pt idx="23">
                  <c:v>42708</c:v>
                </c:pt>
                <c:pt idx="24">
                  <c:v>42709</c:v>
                </c:pt>
                <c:pt idx="25">
                  <c:v>42710</c:v>
                </c:pt>
                <c:pt idx="26">
                  <c:v>42711</c:v>
                </c:pt>
                <c:pt idx="27">
                  <c:v>42712</c:v>
                </c:pt>
                <c:pt idx="28">
                  <c:v>42713</c:v>
                </c:pt>
                <c:pt idx="29">
                  <c:v>42714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8.5699999999999998E-2</c:v>
                </c:pt>
                <c:pt idx="1">
                  <c:v>7.6200000000000004E-2</c:v>
                </c:pt>
                <c:pt idx="2">
                  <c:v>8.5699999999999998E-2</c:v>
                </c:pt>
                <c:pt idx="3">
                  <c:v>4.7600000000000003E-2</c:v>
                </c:pt>
                <c:pt idx="4">
                  <c:v>5.7099999999999998E-2</c:v>
                </c:pt>
                <c:pt idx="5">
                  <c:v>1.9E-2</c:v>
                </c:pt>
                <c:pt idx="6">
                  <c:v>7.6200000000000004E-2</c:v>
                </c:pt>
                <c:pt idx="7">
                  <c:v>0.1143</c:v>
                </c:pt>
                <c:pt idx="8">
                  <c:v>5.7099999999999998E-2</c:v>
                </c:pt>
                <c:pt idx="9">
                  <c:v>0</c:v>
                </c:pt>
                <c:pt idx="10">
                  <c:v>0</c:v>
                </c:pt>
                <c:pt idx="11">
                  <c:v>-9.4999999999999998E-3</c:v>
                </c:pt>
                <c:pt idx="12">
                  <c:v>0</c:v>
                </c:pt>
                <c:pt idx="13">
                  <c:v>0</c:v>
                </c:pt>
                <c:pt idx="14">
                  <c:v>8.2600000000000007E-2</c:v>
                </c:pt>
                <c:pt idx="15">
                  <c:v>6.3600000000000004E-2</c:v>
                </c:pt>
                <c:pt idx="16">
                  <c:v>3.6400000000000002E-2</c:v>
                </c:pt>
                <c:pt idx="17">
                  <c:v>6.3600000000000004E-2</c:v>
                </c:pt>
                <c:pt idx="18">
                  <c:v>2.7300000000000001E-2</c:v>
                </c:pt>
                <c:pt idx="19">
                  <c:v>7.2700000000000001E-2</c:v>
                </c:pt>
                <c:pt idx="20">
                  <c:v>1.8200000000000001E-2</c:v>
                </c:pt>
                <c:pt idx="21">
                  <c:v>4.5499999999999999E-2</c:v>
                </c:pt>
                <c:pt idx="22">
                  <c:v>3.6400000000000002E-2</c:v>
                </c:pt>
                <c:pt idx="23">
                  <c:v>6.3600000000000004E-2</c:v>
                </c:pt>
                <c:pt idx="24">
                  <c:v>0.18179999999999999</c:v>
                </c:pt>
                <c:pt idx="25">
                  <c:v>3.5999999999999997E-2</c:v>
                </c:pt>
                <c:pt idx="26">
                  <c:v>9.8199999999999996E-2</c:v>
                </c:pt>
                <c:pt idx="27">
                  <c:v>0.1071</c:v>
                </c:pt>
                <c:pt idx="28">
                  <c:v>7.0800000000000002E-2</c:v>
                </c:pt>
                <c:pt idx="29">
                  <c:v>1.77E-2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1E-4775-B451-03A410605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419624"/>
        <c:axId val="270418640"/>
      </c:lineChart>
      <c:dateAx>
        <c:axId val="270419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18640"/>
        <c:crosses val="autoZero"/>
        <c:auto val="1"/>
        <c:lblOffset val="100"/>
        <c:baseTimeUnit val="days"/>
      </c:dateAx>
      <c:valAx>
        <c:axId val="27041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1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66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9232065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46814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87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3263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01207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6091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791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9677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6923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8579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904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6006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933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BcoCiudad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6630597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123.9822%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10.3691%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3995.9607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1849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184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09090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8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6384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057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Subscribers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5054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5208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7715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170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4702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953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451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3082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Views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503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395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9814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1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Video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5079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2087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72778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0639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368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393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81490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57866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8947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- 2016-11-22 15:05:58</a:t>
                      </a:r>
                      <a:r>
                        <a:rPr lang="es-ES" sz="1000"/>
                        <a:t>
Inversores Apasionados – Préstamos Personales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1595169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1.4763%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272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- 2016-11-22 14:54:51</a:t>
                      </a:r>
                      <a:r>
                        <a:rPr lang="es-ES" sz="1000"/>
                        <a:t>
Inversores Novios - Préstamos Personales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1694758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612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- 2016-11-22 15:01:32</a:t>
                      </a:r>
                      <a:r>
                        <a:rPr lang="es-ES" sz="1000"/>
                        <a:t>
Inversores Viajeros – Préstamos Personales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1731918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0.9628%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991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- 2016-11-24 17:46:43</a:t>
                      </a:r>
                      <a:r>
                        <a:rPr lang="es-ES" sz="1000"/>
                        <a:t>
Seguinos!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0.7538%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270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- 2016-12-05 13:47:41</a:t>
                      </a:r>
                      <a:r>
                        <a:rPr lang="es-ES" sz="1000"/>
                        <a:t>
Entrená con el Rojo – Espacio Rojo Fan Fest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0.6860%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44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- 2016-11-24 17:30:50</a:t>
                      </a:r>
                      <a:r>
                        <a:rPr lang="es-ES" sz="1000"/>
                        <a:t>
Suscribite!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021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- 2016-12-05 13:31:38</a:t>
                      </a:r>
                      <a:r>
                        <a:rPr lang="es-ES" sz="1000"/>
                        <a:t>
Jugá en el Cilindro – Tarjeta Académica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066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BcoCiudad - 2016-12-07 13:16:41</a:t>
                      </a:r>
                      <a:r>
                        <a:rPr lang="es-ES" sz="1000"/>
                        <a:t>
Inversores de la vida - Préstamos para Pymes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0.2004%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1028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11/11/2016 - 12/10/2016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941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215</Words>
  <Application>Microsoft Office PowerPoint</Application>
  <PresentationFormat>On-screen Show (4:3)</PresentationFormat>
  <Paragraphs>113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Key Metrics Table</vt:lpstr>
      <vt:lpstr>Key Metrics Radar</vt:lpstr>
      <vt:lpstr>Subscribers Total</vt:lpstr>
      <vt:lpstr>Subscribers Change Per Weekday</vt:lpstr>
      <vt:lpstr>Videos Total</vt:lpstr>
      <vt:lpstr>Views Total</vt:lpstr>
      <vt:lpstr>Views Change</vt:lpstr>
      <vt:lpstr>Average Views Per Video</vt:lpstr>
      <vt:lpstr>Interaction Rate</vt:lpstr>
      <vt:lpstr>Average Interactions Per Video</vt:lpstr>
      <vt:lpstr>Videos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2016-12-12T20:03:43Z</dcterms:created>
  <dcterms:modified xsi:type="dcterms:W3CDTF">2016-12-12T20:04:03Z</dcterms:modified>
</cp:coreProperties>
</file>