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9C-4393-AED3-13BF14A92C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666320"/>
        <c:axId val="241665008"/>
      </c:radarChart>
      <c:catAx>
        <c:axId val="241666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665008"/>
        <c:crosses val="autoZero"/>
        <c:auto val="1"/>
        <c:lblAlgn val="ctr"/>
        <c:lblOffset val="100"/>
        <c:noMultiLvlLbl val="0"/>
      </c:catAx>
      <c:valAx>
        <c:axId val="24166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666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3225</c:v>
                </c:pt>
                <c:pt idx="1">
                  <c:v>3227</c:v>
                </c:pt>
                <c:pt idx="2">
                  <c:v>3233</c:v>
                </c:pt>
                <c:pt idx="3">
                  <c:v>3237</c:v>
                </c:pt>
                <c:pt idx="4">
                  <c:v>3241</c:v>
                </c:pt>
                <c:pt idx="5">
                  <c:v>3248</c:v>
                </c:pt>
                <c:pt idx="6">
                  <c:v>3271</c:v>
                </c:pt>
                <c:pt idx="7">
                  <c:v>3287</c:v>
                </c:pt>
                <c:pt idx="8">
                  <c:v>3302</c:v>
                </c:pt>
                <c:pt idx="9">
                  <c:v>3309</c:v>
                </c:pt>
                <c:pt idx="10">
                  <c:v>3315</c:v>
                </c:pt>
                <c:pt idx="11">
                  <c:v>3318</c:v>
                </c:pt>
                <c:pt idx="12">
                  <c:v>3320</c:v>
                </c:pt>
                <c:pt idx="13">
                  <c:v>3323</c:v>
                </c:pt>
                <c:pt idx="14">
                  <c:v>3328</c:v>
                </c:pt>
                <c:pt idx="15">
                  <c:v>3333</c:v>
                </c:pt>
                <c:pt idx="16">
                  <c:v>3343</c:v>
                </c:pt>
                <c:pt idx="17">
                  <c:v>3349</c:v>
                </c:pt>
                <c:pt idx="18">
                  <c:v>3354</c:v>
                </c:pt>
                <c:pt idx="19">
                  <c:v>3358</c:v>
                </c:pt>
                <c:pt idx="20">
                  <c:v>3377</c:v>
                </c:pt>
                <c:pt idx="21">
                  <c:v>3393</c:v>
                </c:pt>
                <c:pt idx="22">
                  <c:v>3402</c:v>
                </c:pt>
                <c:pt idx="23">
                  <c:v>3420</c:v>
                </c:pt>
                <c:pt idx="24">
                  <c:v>3434</c:v>
                </c:pt>
                <c:pt idx="25">
                  <c:v>3440</c:v>
                </c:pt>
                <c:pt idx="26">
                  <c:v>3448</c:v>
                </c:pt>
                <c:pt idx="27">
                  <c:v>3452</c:v>
                </c:pt>
                <c:pt idx="28">
                  <c:v>3456</c:v>
                </c:pt>
                <c:pt idx="29">
                  <c:v>3459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AD-4409-B1A7-97E179F42A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922816"/>
        <c:axId val="269919208"/>
      </c:lineChart>
      <c:dateAx>
        <c:axId val="269922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19208"/>
        <c:crosses val="autoZero"/>
        <c:auto val="1"/>
        <c:lblOffset val="100"/>
        <c:baseTimeUnit val="days"/>
      </c:dateAx>
      <c:valAx>
        <c:axId val="269919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2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5</c:v>
                </c:pt>
                <c:pt idx="2">
                  <c:v>5</c:v>
                </c:pt>
                <c:pt idx="3">
                  <c:v>12</c:v>
                </c:pt>
                <c:pt idx="4">
                  <c:v>9</c:v>
                </c:pt>
                <c:pt idx="5">
                  <c:v>7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33-4ACC-8662-1CAD7CCA65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065824"/>
        <c:axId val="270071728"/>
      </c:barChart>
      <c:catAx>
        <c:axId val="27006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071728"/>
        <c:crosses val="autoZero"/>
        <c:auto val="1"/>
        <c:lblAlgn val="ctr"/>
        <c:lblOffset val="100"/>
        <c:noMultiLvlLbl val="0"/>
      </c:catAx>
      <c:valAx>
        <c:axId val="270071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06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15-4259-85E9-7638369E6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072384"/>
        <c:axId val="270070744"/>
      </c:lineChart>
      <c:catAx>
        <c:axId val="27007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070744"/>
        <c:crosses val="autoZero"/>
        <c:auto val="1"/>
        <c:lblAlgn val="ctr"/>
        <c:lblOffset val="100"/>
        <c:noMultiLvlLbl val="0"/>
      </c:catAx>
      <c:valAx>
        <c:axId val="270070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07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0.95779706674648002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2D-4C92-8361-5C1164C082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581376"/>
        <c:axId val="241824424"/>
      </c:lineChart>
      <c:catAx>
        <c:axId val="162581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824424"/>
        <c:crosses val="autoZero"/>
        <c:auto val="1"/>
        <c:lblAlgn val="ctr"/>
        <c:lblOffset val="100"/>
        <c:noMultiLvlLbl val="0"/>
      </c:catAx>
      <c:valAx>
        <c:axId val="241824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581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A9-4BFF-9E8A-381089342C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822784"/>
        <c:axId val="241821472"/>
      </c:barChart>
      <c:catAx>
        <c:axId val="241822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821472"/>
        <c:crosses val="autoZero"/>
        <c:auto val="1"/>
        <c:lblAlgn val="ctr"/>
        <c:lblOffset val="100"/>
        <c:noMultiLvlLbl val="0"/>
      </c:catAx>
      <c:valAx>
        <c:axId val="241821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822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9A-4AEE-8C2D-AF50C10819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9A-4AEE-8C2D-AF50C10819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1109960"/>
        <c:axId val="241109304"/>
      </c:barChart>
      <c:catAx>
        <c:axId val="241109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09304"/>
        <c:crosses val="autoZero"/>
        <c:auto val="1"/>
        <c:lblAlgn val="ctr"/>
        <c:lblOffset val="100"/>
        <c:noMultiLvlLbl val="0"/>
      </c:catAx>
      <c:valAx>
        <c:axId val="241109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09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0.95751047277080004</c:v>
                </c:pt>
                <c:pt idx="1">
                  <c:v>0.95751047277080004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9C-4C99-B1B0-2ED8A28ED9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780504"/>
        <c:axId val="272777552"/>
      </c:barChart>
      <c:catAx>
        <c:axId val="272780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777552"/>
        <c:crosses val="autoZero"/>
        <c:auto val="1"/>
        <c:lblAlgn val="ctr"/>
        <c:lblOffset val="100"/>
        <c:noMultiLvlLbl val="0"/>
      </c:catAx>
      <c:valAx>
        <c:axId val="27277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780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DF-49B7-8C5D-A52D5CA2B5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DF-49B7-8C5D-A52D5CA2B5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2775256"/>
        <c:axId val="272768040"/>
      </c:barChart>
      <c:catAx>
        <c:axId val="272775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768040"/>
        <c:crosses val="autoZero"/>
        <c:auto val="1"/>
        <c:lblAlgn val="ctr"/>
        <c:lblOffset val="100"/>
        <c:noMultiLvlLbl val="0"/>
      </c:catAx>
      <c:valAx>
        <c:axId val="27276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775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0.97132716914168005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2E-49EB-AABF-B6934DE19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769680"/>
        <c:axId val="272773616"/>
      </c:barChart>
      <c:catAx>
        <c:axId val="27276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773616"/>
        <c:crosses val="autoZero"/>
        <c:auto val="1"/>
        <c:lblAlgn val="ctr"/>
        <c:lblOffset val="100"/>
        <c:noMultiLvlLbl val="0"/>
      </c:catAx>
      <c:valAx>
        <c:axId val="27277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76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92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713162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34022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68723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7694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79343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9781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15923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07137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0711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775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banco.ciudad (Banco Ciudad)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0.9581%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2304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408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2921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95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65234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98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53376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070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8620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84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87530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883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62677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901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0111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118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11754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0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44248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874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8675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957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4810316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38267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04744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84058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6079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11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- 2016-11-14 18:22:53</a:t>
                      </a:r>
                      <a:r>
                        <a:rPr lang="es-ES" sz="1000"/>
                        <a:t>
#ConcursoFotográfico 2016, 5to. premio. "Volver a la calesita" por Sergio Pisani.
#arte #fotografía #calesita #estamosgrandesya #niñointerior #buenosaires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0.9886%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536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- 2016-11-29 18:24:24</a:t>
                      </a:r>
                      <a:r>
                        <a:rPr lang="es-ES" sz="1000"/>
                        <a:t>
#ConcursoFotográfico 2016, #TrabajosSeleccionados, "Mis Vecinos", por Alberto Natan.
#arte #fotografía #television  #widescreen #beso #postal #espectador #gorrita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99460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9211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173</Words>
  <Application>Microsoft Office PowerPoint</Application>
  <PresentationFormat>On-screen Show (4:3)</PresentationFormat>
  <Paragraphs>71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Reporte Instagram</vt:lpstr>
      <vt:lpstr>Key Metrics Table</vt:lpstr>
      <vt:lpstr>Key Metrics Radar</vt:lpstr>
      <vt:lpstr>Followers Total</vt:lpstr>
      <vt:lpstr>Followers Change Per Weekday</vt:lpstr>
      <vt:lpstr>Posts By Hour</vt:lpstr>
      <vt:lpstr>Interaction Rate By Hour</vt:lpstr>
      <vt:lpstr>Posts By Weekday</vt:lpstr>
      <vt:lpstr>Posts Type Distribution</vt:lpstr>
      <vt:lpstr>Interaction Rate By Weekday</vt:lpstr>
      <vt:lpstr>Interactions Distribution</vt:lpstr>
      <vt:lpstr>Interaction Rate By Post Type</vt:lpstr>
      <vt:lpstr>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2016-12-12T20:01:28Z</dcterms:created>
  <dcterms:modified xsi:type="dcterms:W3CDTF">2016-12-12T20:01:47Z</dcterms:modified>
</cp:coreProperties>
</file>