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42685</c:v>
                </c:pt>
                <c:pt idx="1">
                  <c:v>42686</c:v>
                </c:pt>
                <c:pt idx="2">
                  <c:v>42687</c:v>
                </c:pt>
                <c:pt idx="3">
                  <c:v>42688</c:v>
                </c:pt>
                <c:pt idx="4">
                  <c:v>42689</c:v>
                </c:pt>
                <c:pt idx="5">
                  <c:v>42690</c:v>
                </c:pt>
                <c:pt idx="6">
                  <c:v>42691</c:v>
                </c:pt>
                <c:pt idx="7">
                  <c:v>42692</c:v>
                </c:pt>
                <c:pt idx="8">
                  <c:v>42693</c:v>
                </c:pt>
                <c:pt idx="9">
                  <c:v>42694</c:v>
                </c:pt>
                <c:pt idx="10">
                  <c:v>42695</c:v>
                </c:pt>
                <c:pt idx="11">
                  <c:v>42696</c:v>
                </c:pt>
                <c:pt idx="12">
                  <c:v>42697</c:v>
                </c:pt>
                <c:pt idx="13">
                  <c:v>42698</c:v>
                </c:pt>
                <c:pt idx="14">
                  <c:v>42699</c:v>
                </c:pt>
                <c:pt idx="15">
                  <c:v>42700</c:v>
                </c:pt>
                <c:pt idx="16">
                  <c:v>42701</c:v>
                </c:pt>
                <c:pt idx="17">
                  <c:v>42702</c:v>
                </c:pt>
                <c:pt idx="18">
                  <c:v>42703</c:v>
                </c:pt>
                <c:pt idx="19">
                  <c:v>42704</c:v>
                </c:pt>
                <c:pt idx="20">
                  <c:v>42705</c:v>
                </c:pt>
                <c:pt idx="21">
                  <c:v>42706</c:v>
                </c:pt>
                <c:pt idx="22">
                  <c:v>42707</c:v>
                </c:pt>
                <c:pt idx="23">
                  <c:v>42708</c:v>
                </c:pt>
                <c:pt idx="24">
                  <c:v>42709</c:v>
                </c:pt>
                <c:pt idx="25">
                  <c:v>42710</c:v>
                </c:pt>
                <c:pt idx="26">
                  <c:v>42711</c:v>
                </c:pt>
                <c:pt idx="27">
                  <c:v>42712</c:v>
                </c:pt>
                <c:pt idx="28">
                  <c:v>42713</c:v>
                </c:pt>
                <c:pt idx="29">
                  <c:v>42714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440621</c:v>
                </c:pt>
                <c:pt idx="1">
                  <c:v>440730</c:v>
                </c:pt>
                <c:pt idx="2">
                  <c:v>440855</c:v>
                </c:pt>
                <c:pt idx="3">
                  <c:v>441017</c:v>
                </c:pt>
                <c:pt idx="4">
                  <c:v>441181</c:v>
                </c:pt>
                <c:pt idx="5">
                  <c:v>441416</c:v>
                </c:pt>
                <c:pt idx="6">
                  <c:v>441703</c:v>
                </c:pt>
                <c:pt idx="7">
                  <c:v>441941</c:v>
                </c:pt>
                <c:pt idx="8">
                  <c:v>442047</c:v>
                </c:pt>
                <c:pt idx="9">
                  <c:v>442099</c:v>
                </c:pt>
                <c:pt idx="10">
                  <c:v>442161</c:v>
                </c:pt>
                <c:pt idx="11">
                  <c:v>442334</c:v>
                </c:pt>
                <c:pt idx="12">
                  <c:v>442488</c:v>
                </c:pt>
                <c:pt idx="13">
                  <c:v>442607</c:v>
                </c:pt>
                <c:pt idx="14">
                  <c:v>442708</c:v>
                </c:pt>
                <c:pt idx="15">
                  <c:v>442802</c:v>
                </c:pt>
                <c:pt idx="16">
                  <c:v>442906</c:v>
                </c:pt>
                <c:pt idx="17">
                  <c:v>443041</c:v>
                </c:pt>
                <c:pt idx="18">
                  <c:v>443124</c:v>
                </c:pt>
                <c:pt idx="19">
                  <c:v>443169</c:v>
                </c:pt>
                <c:pt idx="20">
                  <c:v>443372</c:v>
                </c:pt>
                <c:pt idx="21">
                  <c:v>443697</c:v>
                </c:pt>
                <c:pt idx="22">
                  <c:v>444045</c:v>
                </c:pt>
                <c:pt idx="23">
                  <c:v>444397</c:v>
                </c:pt>
                <c:pt idx="24">
                  <c:v>444749</c:v>
                </c:pt>
                <c:pt idx="25">
                  <c:v>445016</c:v>
                </c:pt>
                <c:pt idx="26">
                  <c:v>445242</c:v>
                </c:pt>
                <c:pt idx="27">
                  <c:v>445455</c:v>
                </c:pt>
                <c:pt idx="28">
                  <c:v>445674</c:v>
                </c:pt>
                <c:pt idx="29">
                  <c:v>445893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400-4BDB-BAE5-DF8BFDAFE3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1404752"/>
        <c:axId val="241398192"/>
      </c:lineChart>
      <c:dateAx>
        <c:axId val="2414047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398192"/>
        <c:crosses val="autoZero"/>
        <c:auto val="1"/>
        <c:lblOffset val="100"/>
        <c:baseTimeUnit val="days"/>
      </c:dateAx>
      <c:valAx>
        <c:axId val="241398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404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59-49EF-AD74-3585206C57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5104232"/>
        <c:axId val="275109480"/>
      </c:radarChart>
      <c:catAx>
        <c:axId val="275104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109480"/>
        <c:crosses val="autoZero"/>
        <c:auto val="1"/>
        <c:lblAlgn val="ctr"/>
        <c:lblOffset val="100"/>
        <c:noMultiLvlLbl val="0"/>
      </c:catAx>
      <c:valAx>
        <c:axId val="275109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104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42685</c:v>
                </c:pt>
                <c:pt idx="1">
                  <c:v>42686</c:v>
                </c:pt>
                <c:pt idx="2">
                  <c:v>42687</c:v>
                </c:pt>
                <c:pt idx="3">
                  <c:v>42688</c:v>
                </c:pt>
                <c:pt idx="4">
                  <c:v>42689</c:v>
                </c:pt>
                <c:pt idx="5">
                  <c:v>42690</c:v>
                </c:pt>
                <c:pt idx="6">
                  <c:v>42691</c:v>
                </c:pt>
                <c:pt idx="7">
                  <c:v>42692</c:v>
                </c:pt>
                <c:pt idx="8">
                  <c:v>42693</c:v>
                </c:pt>
                <c:pt idx="9">
                  <c:v>42694</c:v>
                </c:pt>
                <c:pt idx="10">
                  <c:v>42695</c:v>
                </c:pt>
                <c:pt idx="11">
                  <c:v>42696</c:v>
                </c:pt>
                <c:pt idx="12">
                  <c:v>42697</c:v>
                </c:pt>
                <c:pt idx="13">
                  <c:v>42698</c:v>
                </c:pt>
                <c:pt idx="14">
                  <c:v>42699</c:v>
                </c:pt>
                <c:pt idx="15">
                  <c:v>42700</c:v>
                </c:pt>
                <c:pt idx="16">
                  <c:v>42701</c:v>
                </c:pt>
                <c:pt idx="17">
                  <c:v>42702</c:v>
                </c:pt>
                <c:pt idx="18">
                  <c:v>42703</c:v>
                </c:pt>
                <c:pt idx="19">
                  <c:v>42704</c:v>
                </c:pt>
                <c:pt idx="20">
                  <c:v>42705</c:v>
                </c:pt>
                <c:pt idx="21">
                  <c:v>42706</c:v>
                </c:pt>
                <c:pt idx="22">
                  <c:v>42707</c:v>
                </c:pt>
                <c:pt idx="23">
                  <c:v>42708</c:v>
                </c:pt>
                <c:pt idx="24">
                  <c:v>42709</c:v>
                </c:pt>
                <c:pt idx="25">
                  <c:v>42710</c:v>
                </c:pt>
                <c:pt idx="26">
                  <c:v>42711</c:v>
                </c:pt>
                <c:pt idx="27">
                  <c:v>42712</c:v>
                </c:pt>
                <c:pt idx="28">
                  <c:v>42713</c:v>
                </c:pt>
                <c:pt idx="29">
                  <c:v>42714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76</c:v>
                </c:pt>
                <c:pt idx="1">
                  <c:v>109</c:v>
                </c:pt>
                <c:pt idx="2">
                  <c:v>125</c:v>
                </c:pt>
                <c:pt idx="3">
                  <c:v>162</c:v>
                </c:pt>
                <c:pt idx="4">
                  <c:v>164</c:v>
                </c:pt>
                <c:pt idx="5">
                  <c:v>235</c:v>
                </c:pt>
                <c:pt idx="6">
                  <c:v>287</c:v>
                </c:pt>
                <c:pt idx="7">
                  <c:v>238</c:v>
                </c:pt>
                <c:pt idx="8">
                  <c:v>106</c:v>
                </c:pt>
                <c:pt idx="9">
                  <c:v>52</c:v>
                </c:pt>
                <c:pt idx="10">
                  <c:v>62</c:v>
                </c:pt>
                <c:pt idx="11">
                  <c:v>173</c:v>
                </c:pt>
                <c:pt idx="12">
                  <c:v>154</c:v>
                </c:pt>
                <c:pt idx="13">
                  <c:v>119</c:v>
                </c:pt>
                <c:pt idx="14">
                  <c:v>101</c:v>
                </c:pt>
                <c:pt idx="15">
                  <c:v>94</c:v>
                </c:pt>
                <c:pt idx="16">
                  <c:v>104</c:v>
                </c:pt>
                <c:pt idx="17">
                  <c:v>135</c:v>
                </c:pt>
                <c:pt idx="18">
                  <c:v>83</c:v>
                </c:pt>
                <c:pt idx="19">
                  <c:v>45</c:v>
                </c:pt>
                <c:pt idx="20">
                  <c:v>203</c:v>
                </c:pt>
                <c:pt idx="21">
                  <c:v>325</c:v>
                </c:pt>
                <c:pt idx="22">
                  <c:v>348</c:v>
                </c:pt>
                <c:pt idx="23">
                  <c:v>352</c:v>
                </c:pt>
                <c:pt idx="24">
                  <c:v>352</c:v>
                </c:pt>
                <c:pt idx="25">
                  <c:v>267</c:v>
                </c:pt>
                <c:pt idx="26">
                  <c:v>226</c:v>
                </c:pt>
                <c:pt idx="27">
                  <c:v>213</c:v>
                </c:pt>
                <c:pt idx="28">
                  <c:v>219</c:v>
                </c:pt>
                <c:pt idx="29">
                  <c:v>219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5A4-462E-8A96-09E784C3EB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104888"/>
        <c:axId val="275106528"/>
      </c:lineChart>
      <c:dateAx>
        <c:axId val="2751048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106528"/>
        <c:crosses val="autoZero"/>
        <c:auto val="1"/>
        <c:lblOffset val="100"/>
        <c:baseTimeUnit val="days"/>
      </c:dateAx>
      <c:valAx>
        <c:axId val="275106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104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178</c:v>
                </c:pt>
                <c:pt idx="1">
                  <c:v>172</c:v>
                </c:pt>
                <c:pt idx="2">
                  <c:v>165</c:v>
                </c:pt>
                <c:pt idx="3">
                  <c:v>206</c:v>
                </c:pt>
                <c:pt idx="4">
                  <c:v>192</c:v>
                </c:pt>
                <c:pt idx="5">
                  <c:v>175</c:v>
                </c:pt>
                <c:pt idx="6">
                  <c:v>158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A3-4FC2-B9EC-B1F17F3191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1761552"/>
        <c:axId val="149737248"/>
      </c:barChart>
      <c:catAx>
        <c:axId val="241761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737248"/>
        <c:crosses val="autoZero"/>
        <c:auto val="1"/>
        <c:lblAlgn val="ctr"/>
        <c:lblOffset val="100"/>
        <c:noMultiLvlLbl val="0"/>
      </c:catAx>
      <c:valAx>
        <c:axId val="149737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761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42685</c:v>
                </c:pt>
                <c:pt idx="1">
                  <c:v>42686</c:v>
                </c:pt>
                <c:pt idx="2">
                  <c:v>42687</c:v>
                </c:pt>
                <c:pt idx="3">
                  <c:v>42688</c:v>
                </c:pt>
                <c:pt idx="4">
                  <c:v>42689</c:v>
                </c:pt>
                <c:pt idx="5">
                  <c:v>42690</c:v>
                </c:pt>
                <c:pt idx="6">
                  <c:v>42691</c:v>
                </c:pt>
                <c:pt idx="7">
                  <c:v>42692</c:v>
                </c:pt>
                <c:pt idx="8">
                  <c:v>42693</c:v>
                </c:pt>
                <c:pt idx="9">
                  <c:v>42694</c:v>
                </c:pt>
                <c:pt idx="10">
                  <c:v>42695</c:v>
                </c:pt>
                <c:pt idx="11">
                  <c:v>42696</c:v>
                </c:pt>
                <c:pt idx="12">
                  <c:v>42697</c:v>
                </c:pt>
                <c:pt idx="13">
                  <c:v>42698</c:v>
                </c:pt>
                <c:pt idx="14">
                  <c:v>42699</c:v>
                </c:pt>
                <c:pt idx="15">
                  <c:v>42700</c:v>
                </c:pt>
                <c:pt idx="16">
                  <c:v>42701</c:v>
                </c:pt>
                <c:pt idx="17">
                  <c:v>42702</c:v>
                </c:pt>
                <c:pt idx="18">
                  <c:v>42703</c:v>
                </c:pt>
                <c:pt idx="19">
                  <c:v>42704</c:v>
                </c:pt>
                <c:pt idx="20">
                  <c:v>42705</c:v>
                </c:pt>
                <c:pt idx="21">
                  <c:v>42706</c:v>
                </c:pt>
                <c:pt idx="22">
                  <c:v>42707</c:v>
                </c:pt>
                <c:pt idx="23">
                  <c:v>42708</c:v>
                </c:pt>
                <c:pt idx="24">
                  <c:v>42709</c:v>
                </c:pt>
                <c:pt idx="25">
                  <c:v>42710</c:v>
                </c:pt>
                <c:pt idx="26">
                  <c:v>42711</c:v>
                </c:pt>
                <c:pt idx="27">
                  <c:v>42712</c:v>
                </c:pt>
                <c:pt idx="28">
                  <c:v>42713</c:v>
                </c:pt>
                <c:pt idx="29">
                  <c:v>42714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3</c:v>
                </c:pt>
                <c:pt idx="8">
                  <c:v>1</c:v>
                </c:pt>
                <c:pt idx="9">
                  <c:v>2</c:v>
                </c:pt>
                <c:pt idx="10">
                  <c:v>2</c:v>
                </c:pt>
                <c:pt idx="11">
                  <c:v>3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2</c:v>
                </c:pt>
                <c:pt idx="16">
                  <c:v>1</c:v>
                </c:pt>
                <c:pt idx="17">
                  <c:v>1</c:v>
                </c:pt>
                <c:pt idx="18">
                  <c:v>2</c:v>
                </c:pt>
                <c:pt idx="19">
                  <c:v>2</c:v>
                </c:pt>
                <c:pt idx="20">
                  <c:v>3</c:v>
                </c:pt>
                <c:pt idx="21">
                  <c:v>3</c:v>
                </c:pt>
                <c:pt idx="22">
                  <c:v>1</c:v>
                </c:pt>
                <c:pt idx="23">
                  <c:v>1</c:v>
                </c:pt>
                <c:pt idx="24">
                  <c:v>2</c:v>
                </c:pt>
                <c:pt idx="25">
                  <c:v>3</c:v>
                </c:pt>
                <c:pt idx="26">
                  <c:v>1</c:v>
                </c:pt>
                <c:pt idx="27">
                  <c:v>0</c:v>
                </c:pt>
                <c:pt idx="28">
                  <c:v>1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005-4F47-827A-FDB2D52C0B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2524984"/>
        <c:axId val="272517440"/>
      </c:lineChart>
      <c:dateAx>
        <c:axId val="272524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517440"/>
        <c:crosses val="autoZero"/>
        <c:auto val="1"/>
        <c:lblOffset val="100"/>
        <c:baseTimeUnit val="days"/>
      </c:dateAx>
      <c:valAx>
        <c:axId val="272517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524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</c:v>
                </c:pt>
                <c:pt idx="1">
                  <c:v>9</c:v>
                </c:pt>
                <c:pt idx="2">
                  <c:v>5</c:v>
                </c:pt>
                <c:pt idx="3">
                  <c:v>6</c:v>
                </c:pt>
                <c:pt idx="4">
                  <c:v>9</c:v>
                </c:pt>
                <c:pt idx="5">
                  <c:v>6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37-4F67-821C-277F23DF5B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2518752"/>
        <c:axId val="272520720"/>
      </c:barChart>
      <c:catAx>
        <c:axId val="272518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520720"/>
        <c:crosses val="autoZero"/>
        <c:auto val="1"/>
        <c:lblAlgn val="ctr"/>
        <c:lblOffset val="100"/>
        <c:noMultiLvlLbl val="0"/>
      </c:catAx>
      <c:valAx>
        <c:axId val="272520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518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2.4365097449110001E-2</c:v>
                </c:pt>
                <c:pt idx="1">
                  <c:v>0.15784672699284</c:v>
                </c:pt>
                <c:pt idx="2">
                  <c:v>0.20029012514184999</c:v>
                </c:pt>
                <c:pt idx="3">
                  <c:v>1.1956945970396E-2</c:v>
                </c:pt>
                <c:pt idx="4">
                  <c:v>1.0653463390813999E-2</c:v>
                </c:pt>
                <c:pt idx="5">
                  <c:v>1.1317738166948E-2</c:v>
                </c:pt>
                <c:pt idx="6">
                  <c:v>1.1787743904778001E-2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AF-4A5B-822E-7AEBD3DA91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5108824"/>
        <c:axId val="241402784"/>
      </c:barChart>
      <c:catAx>
        <c:axId val="275108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402784"/>
        <c:crosses val="autoZero"/>
        <c:auto val="1"/>
        <c:lblAlgn val="ctr"/>
        <c:lblOffset val="100"/>
        <c:noMultiLvlLbl val="0"/>
      </c:catAx>
      <c:valAx>
        <c:axId val="241402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108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3</c:v>
                </c:pt>
                <c:pt idx="10">
                  <c:v>1</c:v>
                </c:pt>
                <c:pt idx="11">
                  <c:v>9</c:v>
                </c:pt>
                <c:pt idx="12">
                  <c:v>9</c:v>
                </c:pt>
                <c:pt idx="13">
                  <c:v>6</c:v>
                </c:pt>
                <c:pt idx="14">
                  <c:v>4</c:v>
                </c:pt>
                <c:pt idx="15">
                  <c:v>1</c:v>
                </c:pt>
                <c:pt idx="16">
                  <c:v>5</c:v>
                </c:pt>
                <c:pt idx="17">
                  <c:v>3</c:v>
                </c:pt>
                <c:pt idx="18">
                  <c:v>5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BF2-4ED9-90CC-633FB76147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6294384"/>
        <c:axId val="276295040"/>
      </c:lineChart>
      <c:catAx>
        <c:axId val="276294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295040"/>
        <c:crosses val="autoZero"/>
        <c:auto val="1"/>
        <c:lblAlgn val="ctr"/>
        <c:lblOffset val="100"/>
        <c:noMultiLvlLbl val="0"/>
      </c:catAx>
      <c:valAx>
        <c:axId val="276295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294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1.4740111528497E-2</c:v>
                </c:pt>
                <c:pt idx="10">
                  <c:v>5.1891208952361996E-3</c:v>
                </c:pt>
                <c:pt idx="11">
                  <c:v>9.6261952839163997E-3</c:v>
                </c:pt>
                <c:pt idx="12">
                  <c:v>1.3135745647844E-2</c:v>
                </c:pt>
                <c:pt idx="13">
                  <c:v>1.8161923133326999E-2</c:v>
                </c:pt>
                <c:pt idx="14">
                  <c:v>8.8553476146964998E-3</c:v>
                </c:pt>
                <c:pt idx="15">
                  <c:v>5.6403487991696999E-3</c:v>
                </c:pt>
                <c:pt idx="16">
                  <c:v>0.48173091023949</c:v>
                </c:pt>
                <c:pt idx="17">
                  <c:v>1.2032744104895E-2</c:v>
                </c:pt>
                <c:pt idx="18">
                  <c:v>5.2793664760228997E-3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4D8-46CD-8C5E-CBFFF504EE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6297336"/>
        <c:axId val="276298976"/>
      </c:lineChart>
      <c:catAx>
        <c:axId val="276297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298976"/>
        <c:crosses val="autoZero"/>
        <c:auto val="1"/>
        <c:lblAlgn val="ctr"/>
        <c:lblOffset val="100"/>
        <c:noMultiLvlLbl val="0"/>
      </c:catAx>
      <c:valAx>
        <c:axId val="276298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297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10070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10-4425-AADF-35FB4C89AD9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D10-4425-AADF-35FB4C89AD9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D10-4425-AADF-35FB4C89AD9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D10-4425-AADF-35FB4C89AD9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D10-4425-AADF-35FB4C89AD9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D10-4425-AADF-35FB4C89AD9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803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D10-4425-AADF-35FB4C89AD99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1043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D10-4425-AADF-35FB4C89AD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2294736"/>
        <c:axId val="242292768"/>
      </c:barChart>
      <c:catAx>
        <c:axId val="242294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292768"/>
        <c:crosses val="autoZero"/>
        <c:auto val="1"/>
        <c:lblAlgn val="ctr"/>
        <c:lblOffset val="100"/>
        <c:noMultiLvlLbl val="0"/>
      </c:catAx>
      <c:valAx>
        <c:axId val="242292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294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2F-4B3D-8214-8E251B323B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2285880"/>
        <c:axId val="242282272"/>
      </c:barChart>
      <c:catAx>
        <c:axId val="242285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282272"/>
        <c:crosses val="autoZero"/>
        <c:auto val="1"/>
        <c:lblAlgn val="ctr"/>
        <c:lblOffset val="100"/>
        <c:noMultiLvlLbl val="0"/>
      </c:catAx>
      <c:valAx>
        <c:axId val="242282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285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43-4FF5-9D19-5419D7CF2F1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943-4FF5-9D19-5419D7CF2F1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943-4FF5-9D19-5419D7CF2F1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943-4FF5-9D19-5419D7CF2F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4267272"/>
        <c:axId val="284270224"/>
      </c:barChart>
      <c:catAx>
        <c:axId val="284267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270224"/>
        <c:crosses val="autoZero"/>
        <c:auto val="1"/>
        <c:lblAlgn val="ctr"/>
        <c:lblOffset val="100"/>
        <c:noMultiLvlLbl val="0"/>
      </c:catAx>
      <c:valAx>
        <c:axId val="284270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267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2.4666184558098998E-2</c:v>
                </c:pt>
                <c:pt idx="1">
                  <c:v>4.5186039272149996E-3</c:v>
                </c:pt>
                <c:pt idx="2">
                  <c:v>7.8581385413019997E-2</c:v>
                </c:pt>
                <c:pt idx="3">
                  <c:v>0</c:v>
                </c:pt>
                <c:pt idx="4">
                  <c:v>9.9256873422224993E-3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E4-4FE5-8F9F-93E03D8F44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2523672"/>
        <c:axId val="272524656"/>
      </c:barChart>
      <c:catAx>
        <c:axId val="272523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524656"/>
        <c:crosses val="autoZero"/>
        <c:auto val="1"/>
        <c:lblAlgn val="ctr"/>
        <c:lblOffset val="100"/>
        <c:noMultiLvlLbl val="0"/>
      </c:catAx>
      <c:valAx>
        <c:axId val="272524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523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1261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11599603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23693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25877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66181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12567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14778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0165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52640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58379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96921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56369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PTAT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4430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 Ciudad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445893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0.0625%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337436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9064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476002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5120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584545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40726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2982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95453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879390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38602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592340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05863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073357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96058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781665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6925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264914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7087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551559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44781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Interactions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981854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25291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Response Times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477449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83375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- 1 of 5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2736935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22401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23921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66465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52374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45780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53575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19064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9585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- 2016-11-15 16:02:22</a:t>
                      </a:r>
                      <a:r>
                        <a:rPr lang="es-ES" sz="1000"/>
                        <a:t>
⚽ Atención hinchas de Racing Club - Oficial ➡ https://goo.gl/wdxYhJ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1.3799%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1344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- 2016-11-30 16:19:50</a:t>
                      </a:r>
                      <a:r>
                        <a:rPr lang="es-ES" sz="1000"/>
                        <a:t>
Hincha de San Lorenzo, viví una tarde como tus ídolos! ➡➡➡ https://goo.gl/zTWXME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0.9748%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0522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- 2016-12-05 13:56:39</a:t>
                      </a:r>
                      <a:r>
                        <a:rPr lang="es-ES" sz="1000"/>
                        <a:t>
Estimados usuarios: por un inconveniente de la Red Link, las plataformas de Home Banking y Banca Móvil se encuentran funcionando de manera irregular. Red Link nos informa que está trabajando para normalizar el servicio a la mayor brevedad posible.Les pedimos disculpas por las molestias ocasionadas.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0.0679%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6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- 2016-11-26 16:23:24</a:t>
                      </a:r>
                      <a:r>
                        <a:rPr lang="es-ES" sz="1000"/>
                        <a:t>
Apoyamos la iniciativa de los clubes Club Atlético Independiente y Racing Club - Oficial #SomosRivalesNoEnemigos
Por un fùtbol sin violencia.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0.0370%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1936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- 2016-11-14 12:22:14</a:t>
                      </a:r>
                      <a:r>
                        <a:rPr lang="es-ES" sz="1000"/>
                        <a:t>
Venite a nuestra próxima #Subasta de Bienes de #Aduana y dejá de imaginar qué habrá en los contenedores... 
Agendate: viernes 18, 11 hs. y conocé los detalles aquí: 
https://goo.gl/pvDMbH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0.0361%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103451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64009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- 2 of 5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8623596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48653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23485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17621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316302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2248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830543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31456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641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- 2016-12-01 12:20:26</a:t>
                      </a:r>
                      <a:r>
                        <a:rPr lang="es-ES" sz="1000"/>
                        <a:t>
Vos, que siempre mirás los contenedores pensando "qué habrá adentro...?", venite a nuestra próxima #Subasta de Bienes de #Aduana y descubrí un poco de eso 🚢🚢
¿Cuándo, cómo y dónde? Acá: https://goo.gl/IDa1vQ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0.0352%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156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- 2016-12-02 11:56:22</a:t>
                      </a:r>
                      <a:r>
                        <a:rPr lang="es-ES" sz="1000"/>
                        <a:t>
Se viene una importante Subasta de Inmuebles. Conocé todos los detalles y el catálogo acá ➡ https://goo.gl/PDTf61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0.0322%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4140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- 2016-11-21 17:24:42</a:t>
                      </a:r>
                      <a:r>
                        <a:rPr lang="es-ES" sz="1000"/>
                        <a:t>
Te invitamos a nuestra próxima Subasta de Bienes de #Aduana el próximo viernes 25 de noviembre 🔨
Conocé qué se subasta, a qué hora y en dónde acá ➡ https://goo.gl/Ck1ffI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0.0190%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0056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- 2016-11-20 09:29:39</a:t>
                      </a:r>
                      <a:r>
                        <a:rPr lang="es-ES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0.0174%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1460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- 2016-11-14 16:00:31</a:t>
                      </a:r>
                      <a:r>
                        <a:rPr lang="es-ES" sz="1000"/>
                        <a:t>
¿Sabías que hay librerías donde tenés descuento todos los días? Sí, todos los días :)  https://goo.gl/FL7SUW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0.0163%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9886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- 2016-11-30 09:50:04</a:t>
                      </a:r>
                      <a:r>
                        <a:rPr lang="es-ES" sz="1000"/>
                        <a:t>
☕ Aunque haga calor, las palmeritas calentitas son lo más. 
Buscate algo rico para tu desayuno ;) http://goo.gl/QCTN7G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0.0138%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345347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21856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- 3 of 5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9046782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09218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31766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535180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19487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45663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620031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456422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1972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- 2016-11-20 09:25:38</a:t>
                      </a:r>
                      <a:r>
                        <a:rPr lang="es-ES" sz="1000"/>
                        <a:t>
Las chicas ya entraron en calor!. Se larga la #WomensRace 😄🏃🏻‍♀️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0.0131%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911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- 2016-11-25 11:24:23</a:t>
                      </a:r>
                      <a:r>
                        <a:rPr lang="es-ES" sz="1000"/>
                        <a:t>
¿Sabías que hoy tenés descuento en picadas, la pidas a la hora que la pidas? 🍴
Sí, a las 10.30 am también... goo.gl/QumjNn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8777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- 2016-12-06 18:19:05</a:t>
                      </a:r>
                      <a:r>
                        <a:rPr lang="es-ES" sz="1000"/>
                        <a:t>
Miércoles 21 ➡ #SubastaExtraordinaria 🎨
Exhibición ➡ 13 al 20 de diciembre, lunes a domingo, 10 a 18 hs.
Mirá el catálogo completo y conocé más ➡ https://goo.gl/bjAhiY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466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- 2016-12-09 14:00:07</a:t>
                      </a:r>
                      <a:r>
                        <a:rPr lang="es-ES" sz="1000"/>
                        <a:t>
Hablá con tus amigos y adelantá la despedida de año 🍴 ¿Salimos a comer?
#FinDeAño #FindeLargo goo.gl/QumjNn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8275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- 2016-12-04 13:30:01</a:t>
                      </a:r>
                      <a:r>
                        <a:rPr lang="es-ES" sz="1000"/>
                        <a:t>
¡Atención hincha de Club Atlético Independiente! Hoy si vas a la cancha te esperamos en nuestro stand del Rojo Fan Fest :)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7160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- 2016-11-28 13:30:14</a:t>
                      </a:r>
                      <a:r>
                        <a:rPr lang="es-ES" sz="1000"/>
                        <a:t>
👗👜 Los lunes, buscá tu look de verano con descuento ;) goo.gl/lpvWZn
#InversoresDeLaVida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0.0115%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313597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03637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- 4 of 5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1799609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572185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58214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5517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47855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78556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18370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190125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0555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- 2016-11-24 12:21:31</a:t>
                      </a:r>
                      <a:r>
                        <a:rPr lang="es-ES" sz="1000"/>
                        <a:t>
Las promos, los descuentos, los productos para vos... conocé todo antes :) http://goo.gl/10kgD3 ✉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7412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- 2016-11-29 11:45:01</a:t>
                      </a:r>
                      <a:r>
                        <a:rPr lang="es-ES" sz="1000"/>
                        <a:t>
💍 El próximo 6 de diciembre se viene una subasta donde va a haber joyas como esta. Mirá el catálogo y conocé más aquí ➡➡➡
https://goo.gl/9XUKTe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0.0099%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8387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- 2016-12-01 17:16:43</a:t>
                      </a:r>
                      <a:r>
                        <a:rPr lang="es-ES" sz="1000"/>
                        <a:t>
📝 Armá la listita, el finde los #InversoresDeLaVida nos vamos a COTO ;) http://goo.gl/nW4Wmz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0.0099%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1845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- 2016-11-21 12:28:03</a:t>
                      </a:r>
                      <a:r>
                        <a:rPr lang="es-ES" sz="1000"/>
                        <a:t>
Hermoso día para pasar por COTO, reponer eso que te falta en la heladera y calcular lo que ahorrás cuando pagás con el Ciudad  ^_^ goo.gl/3oQdFQ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5169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- 2016-12-02 14:14:36</a:t>
                      </a:r>
                      <a:r>
                        <a:rPr lang="es-ES" sz="1000"/>
                        <a:t>
¿Querés conocer más? Dejanos tu mail y te mandamos la mega agenda de Fiestas 🎄➡ http://goo.gl/10kgD3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0.0099%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959784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0292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- 5 of 5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2051939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2536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52666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72045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09666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271019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23207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804792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0802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- 2016-12-05 12:37:09</a:t>
                      </a:r>
                      <a:r>
                        <a:rPr lang="es-ES" sz="1000"/>
                        <a:t>
Te invitamos a nuestras próximas Subastas, que vienen con chapa, pintura, fierros y ruedas 🔧🔨🔩🚗
Agendá el próximo 13/12 y conocé todos los detalles ingresando acá 👉 https://goo.gl/eTvlXL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0.0099%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724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- 2016-11-18 13:46:42</a:t>
                      </a:r>
                      <a:r>
                        <a:rPr lang="es-ES" sz="1000"/>
                        <a:t>
🍴 Arrancá el finde gastronómico tranquilo, te quedan más de dos días completos por delante :) goo.gl/QumjNn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0.0097%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6505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- 2016-12-10 14:00:36</a:t>
                      </a:r>
                      <a:r>
                        <a:rPr lang="es-ES" sz="1000"/>
                        <a:t>
Enterate de tooooodas las promos antes que nadie :) 
✉ 🎄 http://goo.gl/10kgD3
https://goo.gl/hm9vOa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0.0092%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101028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30473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711093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5226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Post Type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792393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6525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35607492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99761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26855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95148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27635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588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Silvia Cedillo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Banco Ciudad (6)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6630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Juan Carlos Leiva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Banco Ciudad (6)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8776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Norma Veron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Banco Ciudad (5)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083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Yamil Matias Gautie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Banco Ciudad (5)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7128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Pablo Tejeiro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Banco Ciudad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0552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Mabel Martinez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Banco Ciudad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269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Sandra Rodriguez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Banco Ciudad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3960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Raúl Pescio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Banco Ciudad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973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Jorge Ricardo Milito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Banco Ciudad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0969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Maxi Cai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Banco Ciudad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149969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6308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35028023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231535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4462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07964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04008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3106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Flor Wicle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Banco Ciudad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7920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Ivan Agustin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Banco Ciudad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9568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Gaby Botta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Banco Ciudad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7074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Patricia Carballo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Banco Ciudad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7442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Susana Diaz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Banco Ciudad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987246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85606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789</Words>
  <Application>Microsoft Office PowerPoint</Application>
  <PresentationFormat>On-screen Show (4:3)</PresentationFormat>
  <Paragraphs>412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quintly_template</vt:lpstr>
      <vt:lpstr>Reporte Facebook</vt:lpstr>
      <vt:lpstr>Key Metrics Table</vt:lpstr>
      <vt:lpstr>Fans Total</vt:lpstr>
      <vt:lpstr>Key Metrics Radar</vt:lpstr>
      <vt:lpstr>Fans Change</vt:lpstr>
      <vt:lpstr>Fans Change Per Weekday</vt:lpstr>
      <vt:lpstr>Own Posts</vt:lpstr>
      <vt:lpstr>Own Posts By Weekday</vt:lpstr>
      <vt:lpstr>Interaction Rate By Weekday</vt:lpstr>
      <vt:lpstr>Own Posts By Hour</vt:lpstr>
      <vt:lpstr>Interaction Rate By Hour</vt:lpstr>
      <vt:lpstr>Interactions Distribution</vt:lpstr>
      <vt:lpstr>Response Times</vt:lpstr>
      <vt:lpstr>Own Posts Table - 1 of 5</vt:lpstr>
      <vt:lpstr>Own Posts Table - 2 of 5</vt:lpstr>
      <vt:lpstr>Own Posts Table - 3 of 5</vt:lpstr>
      <vt:lpstr>Own Posts Table - 4 of 5</vt:lpstr>
      <vt:lpstr>Own Posts Table - 5 of 5</vt:lpstr>
      <vt:lpstr>Post Type Distribution</vt:lpstr>
      <vt:lpstr>Interaction Rate By Post Type</vt:lpstr>
      <vt:lpstr>Key Influencers - 1 of 2</vt:lpstr>
      <vt:lpstr>Key Influencers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2016-12-12T19:46:28Z</dcterms:created>
  <dcterms:modified xsi:type="dcterms:W3CDTF">2016-12-12T19:47:14Z</dcterms:modified>
</cp:coreProperties>
</file>