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50-4DB3-ADE0-35C11CE06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953248"/>
        <c:axId val="239255784"/>
      </c:radarChart>
      <c:catAx>
        <c:axId val="24495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55784"/>
        <c:crosses val="autoZero"/>
        <c:auto val="1"/>
        <c:lblAlgn val="ctr"/>
        <c:lblOffset val="100"/>
        <c:noMultiLvlLbl val="0"/>
      </c:catAx>
      <c:valAx>
        <c:axId val="23925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5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42687</c:v>
                </c:pt>
                <c:pt idx="1">
                  <c:v>42688</c:v>
                </c:pt>
                <c:pt idx="2">
                  <c:v>42689</c:v>
                </c:pt>
                <c:pt idx="3">
                  <c:v>42690</c:v>
                </c:pt>
                <c:pt idx="4">
                  <c:v>42691</c:v>
                </c:pt>
                <c:pt idx="5">
                  <c:v>42692</c:v>
                </c:pt>
                <c:pt idx="6">
                  <c:v>42693</c:v>
                </c:pt>
                <c:pt idx="7">
                  <c:v>42694</c:v>
                </c:pt>
                <c:pt idx="8">
                  <c:v>42695</c:v>
                </c:pt>
                <c:pt idx="9">
                  <c:v>42696</c:v>
                </c:pt>
                <c:pt idx="10">
                  <c:v>42697</c:v>
                </c:pt>
                <c:pt idx="11">
                  <c:v>42698</c:v>
                </c:pt>
                <c:pt idx="12">
                  <c:v>42699</c:v>
                </c:pt>
                <c:pt idx="13">
                  <c:v>42700</c:v>
                </c:pt>
                <c:pt idx="14">
                  <c:v>42701</c:v>
                </c:pt>
                <c:pt idx="15">
                  <c:v>42702</c:v>
                </c:pt>
                <c:pt idx="16">
                  <c:v>42703</c:v>
                </c:pt>
                <c:pt idx="17">
                  <c:v>42704</c:v>
                </c:pt>
                <c:pt idx="18">
                  <c:v>42705</c:v>
                </c:pt>
                <c:pt idx="19">
                  <c:v>42706</c:v>
                </c:pt>
                <c:pt idx="20">
                  <c:v>42707</c:v>
                </c:pt>
                <c:pt idx="21">
                  <c:v>42708</c:v>
                </c:pt>
                <c:pt idx="22">
                  <c:v>42709</c:v>
                </c:pt>
                <c:pt idx="23">
                  <c:v>42710</c:v>
                </c:pt>
                <c:pt idx="24">
                  <c:v>42711</c:v>
                </c:pt>
                <c:pt idx="25">
                  <c:v>42712</c:v>
                </c:pt>
                <c:pt idx="26">
                  <c:v>42713</c:v>
                </c:pt>
                <c:pt idx="27">
                  <c:v>42714</c:v>
                </c:pt>
                <c:pt idx="28">
                  <c:v>42715</c:v>
                </c:pt>
                <c:pt idx="29">
                  <c:v>42716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1017</c:v>
                </c:pt>
                <c:pt idx="1">
                  <c:v>1017</c:v>
                </c:pt>
                <c:pt idx="2">
                  <c:v>1019</c:v>
                </c:pt>
                <c:pt idx="3">
                  <c:v>1020</c:v>
                </c:pt>
                <c:pt idx="4">
                  <c:v>1019</c:v>
                </c:pt>
                <c:pt idx="5">
                  <c:v>1020</c:v>
                </c:pt>
                <c:pt idx="6">
                  <c:v>1018</c:v>
                </c:pt>
                <c:pt idx="7">
                  <c:v>1019</c:v>
                </c:pt>
                <c:pt idx="8">
                  <c:v>1022</c:v>
                </c:pt>
                <c:pt idx="9">
                  <c:v>1022</c:v>
                </c:pt>
                <c:pt idx="10">
                  <c:v>1024</c:v>
                </c:pt>
                <c:pt idx="11">
                  <c:v>1024</c:v>
                </c:pt>
                <c:pt idx="12">
                  <c:v>1027</c:v>
                </c:pt>
                <c:pt idx="13">
                  <c:v>1029</c:v>
                </c:pt>
                <c:pt idx="14">
                  <c:v>1031</c:v>
                </c:pt>
                <c:pt idx="15">
                  <c:v>1032</c:v>
                </c:pt>
                <c:pt idx="16">
                  <c:v>1030</c:v>
                </c:pt>
                <c:pt idx="17">
                  <c:v>1033</c:v>
                </c:pt>
                <c:pt idx="18">
                  <c:v>1036</c:v>
                </c:pt>
                <c:pt idx="19">
                  <c:v>1035</c:v>
                </c:pt>
                <c:pt idx="20">
                  <c:v>1037</c:v>
                </c:pt>
                <c:pt idx="21">
                  <c:v>1038</c:v>
                </c:pt>
                <c:pt idx="22">
                  <c:v>1041</c:v>
                </c:pt>
                <c:pt idx="23">
                  <c:v>1041</c:v>
                </c:pt>
                <c:pt idx="24">
                  <c:v>1040</c:v>
                </c:pt>
                <c:pt idx="25">
                  <c:v>1039</c:v>
                </c:pt>
                <c:pt idx="26">
                  <c:v>1041</c:v>
                </c:pt>
                <c:pt idx="27">
                  <c:v>1040</c:v>
                </c:pt>
                <c:pt idx="28">
                  <c:v>1040</c:v>
                </c:pt>
                <c:pt idx="29">
                  <c:v>1041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0F-41CE-9528-589D276E5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61960"/>
        <c:axId val="245759992"/>
      </c:lineChart>
      <c:dateAx>
        <c:axId val="24576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59992"/>
        <c:crosses val="autoZero"/>
        <c:auto val="1"/>
        <c:lblOffset val="100"/>
        <c:baseTimeUnit val="days"/>
      </c:dateAx>
      <c:valAx>
        <c:axId val="24575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6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42687</c:v>
                </c:pt>
                <c:pt idx="1">
                  <c:v>42688</c:v>
                </c:pt>
                <c:pt idx="2">
                  <c:v>42689</c:v>
                </c:pt>
                <c:pt idx="3">
                  <c:v>42690</c:v>
                </c:pt>
                <c:pt idx="4">
                  <c:v>42691</c:v>
                </c:pt>
                <c:pt idx="5">
                  <c:v>42692</c:v>
                </c:pt>
                <c:pt idx="6">
                  <c:v>42693</c:v>
                </c:pt>
                <c:pt idx="7">
                  <c:v>42694</c:v>
                </c:pt>
                <c:pt idx="8">
                  <c:v>42695</c:v>
                </c:pt>
                <c:pt idx="9">
                  <c:v>42696</c:v>
                </c:pt>
                <c:pt idx="10">
                  <c:v>42697</c:v>
                </c:pt>
                <c:pt idx="11">
                  <c:v>42698</c:v>
                </c:pt>
                <c:pt idx="12">
                  <c:v>42699</c:v>
                </c:pt>
                <c:pt idx="13">
                  <c:v>42700</c:v>
                </c:pt>
                <c:pt idx="14">
                  <c:v>42701</c:v>
                </c:pt>
                <c:pt idx="15">
                  <c:v>42702</c:v>
                </c:pt>
                <c:pt idx="16">
                  <c:v>42703</c:v>
                </c:pt>
                <c:pt idx="17">
                  <c:v>42704</c:v>
                </c:pt>
                <c:pt idx="18">
                  <c:v>42705</c:v>
                </c:pt>
                <c:pt idx="19">
                  <c:v>42706</c:v>
                </c:pt>
                <c:pt idx="20">
                  <c:v>42707</c:v>
                </c:pt>
                <c:pt idx="21">
                  <c:v>42708</c:v>
                </c:pt>
                <c:pt idx="22">
                  <c:v>42709</c:v>
                </c:pt>
                <c:pt idx="23">
                  <c:v>42710</c:v>
                </c:pt>
                <c:pt idx="24">
                  <c:v>42711</c:v>
                </c:pt>
                <c:pt idx="25">
                  <c:v>42712</c:v>
                </c:pt>
                <c:pt idx="26">
                  <c:v>42713</c:v>
                </c:pt>
                <c:pt idx="27">
                  <c:v>42714</c:v>
                </c:pt>
                <c:pt idx="28">
                  <c:v>42715</c:v>
                </c:pt>
                <c:pt idx="29">
                  <c:v>42716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-1</c:v>
                </c:pt>
                <c:pt idx="5">
                  <c:v>1</c:v>
                </c:pt>
                <c:pt idx="6">
                  <c:v>-2</c:v>
                </c:pt>
                <c:pt idx="7">
                  <c:v>1</c:v>
                </c:pt>
                <c:pt idx="8">
                  <c:v>3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-2</c:v>
                </c:pt>
                <c:pt idx="17">
                  <c:v>3</c:v>
                </c:pt>
                <c:pt idx="18">
                  <c:v>3</c:v>
                </c:pt>
                <c:pt idx="19">
                  <c:v>-1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  <c:pt idx="24">
                  <c:v>-1</c:v>
                </c:pt>
                <c:pt idx="25">
                  <c:v>-1</c:v>
                </c:pt>
                <c:pt idx="26">
                  <c:v>2</c:v>
                </c:pt>
                <c:pt idx="27">
                  <c:v>-1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76-4874-8F12-FAB09D618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62288"/>
        <c:axId val="245764256"/>
      </c:lineChart>
      <c:dateAx>
        <c:axId val="245762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64256"/>
        <c:crosses val="autoZero"/>
        <c:auto val="1"/>
        <c:lblOffset val="100"/>
        <c:baseTimeUnit val="days"/>
      </c:dateAx>
      <c:valAx>
        <c:axId val="24576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6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3-4474-A43B-C9D09FB29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930288"/>
        <c:axId val="274929304"/>
      </c:barChart>
      <c:catAx>
        <c:axId val="27493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29304"/>
        <c:crosses val="autoZero"/>
        <c:auto val="1"/>
        <c:lblAlgn val="ctr"/>
        <c:lblOffset val="100"/>
        <c:noMultiLvlLbl val="0"/>
      </c:catAx>
      <c:valAx>
        <c:axId val="27492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3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42687</c:v>
                </c:pt>
                <c:pt idx="1">
                  <c:v>42688</c:v>
                </c:pt>
                <c:pt idx="2">
                  <c:v>42689</c:v>
                </c:pt>
                <c:pt idx="3">
                  <c:v>42690</c:v>
                </c:pt>
                <c:pt idx="4">
                  <c:v>42691</c:v>
                </c:pt>
                <c:pt idx="5">
                  <c:v>42692</c:v>
                </c:pt>
                <c:pt idx="6">
                  <c:v>42693</c:v>
                </c:pt>
                <c:pt idx="7">
                  <c:v>42694</c:v>
                </c:pt>
                <c:pt idx="8">
                  <c:v>42695</c:v>
                </c:pt>
                <c:pt idx="9">
                  <c:v>42696</c:v>
                </c:pt>
                <c:pt idx="10">
                  <c:v>42697</c:v>
                </c:pt>
                <c:pt idx="11">
                  <c:v>42698</c:v>
                </c:pt>
                <c:pt idx="12">
                  <c:v>42699</c:v>
                </c:pt>
                <c:pt idx="13">
                  <c:v>42700</c:v>
                </c:pt>
                <c:pt idx="14">
                  <c:v>42701</c:v>
                </c:pt>
                <c:pt idx="15">
                  <c:v>42702</c:v>
                </c:pt>
                <c:pt idx="16">
                  <c:v>42703</c:v>
                </c:pt>
                <c:pt idx="17">
                  <c:v>42704</c:v>
                </c:pt>
                <c:pt idx="18">
                  <c:v>42705</c:v>
                </c:pt>
                <c:pt idx="19">
                  <c:v>42706</c:v>
                </c:pt>
                <c:pt idx="20">
                  <c:v>42707</c:v>
                </c:pt>
                <c:pt idx="21">
                  <c:v>42708</c:v>
                </c:pt>
                <c:pt idx="22">
                  <c:v>42709</c:v>
                </c:pt>
                <c:pt idx="23">
                  <c:v>42710</c:v>
                </c:pt>
                <c:pt idx="24">
                  <c:v>42711</c:v>
                </c:pt>
                <c:pt idx="25">
                  <c:v>42712</c:v>
                </c:pt>
                <c:pt idx="26">
                  <c:v>42713</c:v>
                </c:pt>
                <c:pt idx="27">
                  <c:v>42714</c:v>
                </c:pt>
                <c:pt idx="28">
                  <c:v>42715</c:v>
                </c:pt>
                <c:pt idx="29">
                  <c:v>42716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5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59-4E89-96A5-9C5D3C6B1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56112"/>
        <c:axId val="239256440"/>
      </c:lineChart>
      <c:dateAx>
        <c:axId val="239256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56440"/>
        <c:crosses val="autoZero"/>
        <c:auto val="1"/>
        <c:lblOffset val="100"/>
        <c:baseTimeUnit val="days"/>
      </c:dateAx>
      <c:valAx>
        <c:axId val="23925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5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79-44D9-AA4E-2D2BBB8F1E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79-44D9-AA4E-2D2BBB8F1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082832"/>
        <c:axId val="277086112"/>
      </c:barChart>
      <c:catAx>
        <c:axId val="27708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86112"/>
        <c:crosses val="autoZero"/>
        <c:auto val="1"/>
        <c:lblAlgn val="ctr"/>
        <c:lblOffset val="100"/>
        <c:noMultiLvlLbl val="0"/>
      </c:catAx>
      <c:valAx>
        <c:axId val="27708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8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14</c:v>
                </c:pt>
                <c:pt idx="2">
                  <c:v>10</c:v>
                </c:pt>
                <c:pt idx="3">
                  <c:v>13</c:v>
                </c:pt>
                <c:pt idx="4">
                  <c:v>12</c:v>
                </c:pt>
                <c:pt idx="5">
                  <c:v>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46-4AB6-BA01-C18F90A96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082504"/>
        <c:axId val="277085128"/>
      </c:barChart>
      <c:catAx>
        <c:axId val="27708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85128"/>
        <c:crosses val="autoZero"/>
        <c:auto val="1"/>
        <c:lblAlgn val="ctr"/>
        <c:lblOffset val="100"/>
        <c:noMultiLvlLbl val="0"/>
      </c:catAx>
      <c:valAx>
        <c:axId val="27708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8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0.12633624878523</c:v>
                </c:pt>
                <c:pt idx="1">
                  <c:v>0.20824656393169999</c:v>
                </c:pt>
                <c:pt idx="2">
                  <c:v>0.13605442176870999</c:v>
                </c:pt>
                <c:pt idx="3">
                  <c:v>0.23921656574718</c:v>
                </c:pt>
                <c:pt idx="4">
                  <c:v>0.10528020732102</c:v>
                </c:pt>
                <c:pt idx="5">
                  <c:v>6.4787819889861001E-2</c:v>
                </c:pt>
                <c:pt idx="6">
                  <c:v>3.2393909944930001E-2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82-43B5-9672-4ECEE02C1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894408"/>
        <c:axId val="278892440"/>
      </c:barChart>
      <c:catAx>
        <c:axId val="27889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92440"/>
        <c:crosses val="autoZero"/>
        <c:auto val="1"/>
        <c:lblAlgn val="ctr"/>
        <c:lblOffset val="100"/>
        <c:noMultiLvlLbl val="0"/>
      </c:catAx>
      <c:valAx>
        <c:axId val="27889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9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14</c:v>
                </c:pt>
                <c:pt idx="14">
                  <c:v>7</c:v>
                </c:pt>
                <c:pt idx="15">
                  <c:v>5</c:v>
                </c:pt>
                <c:pt idx="16">
                  <c:v>7</c:v>
                </c:pt>
                <c:pt idx="17">
                  <c:v>6</c:v>
                </c:pt>
                <c:pt idx="18">
                  <c:v>6</c:v>
                </c:pt>
                <c:pt idx="19">
                  <c:v>9</c:v>
                </c:pt>
                <c:pt idx="20">
                  <c:v>5</c:v>
                </c:pt>
                <c:pt idx="21">
                  <c:v>7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26-4121-B04E-7343116BE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02608"/>
        <c:axId val="278900968"/>
      </c:lineChart>
      <c:catAx>
        <c:axId val="27890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00968"/>
        <c:crosses val="autoZero"/>
        <c:auto val="1"/>
        <c:lblAlgn val="ctr"/>
        <c:lblOffset val="100"/>
        <c:noMultiLvlLbl val="0"/>
      </c:catAx>
      <c:valAx>
        <c:axId val="27890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0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9.7276264591439995E-2</c:v>
                </c:pt>
                <c:pt idx="13">
                  <c:v>0.16675931072818001</c:v>
                </c:pt>
                <c:pt idx="14">
                  <c:v>0.23624235686492001</c:v>
                </c:pt>
                <c:pt idx="15">
                  <c:v>0.21400778210117</c:v>
                </c:pt>
                <c:pt idx="16">
                  <c:v>8.3379655364091004E-2</c:v>
                </c:pt>
                <c:pt idx="17">
                  <c:v>8.1063553826199994E-2</c:v>
                </c:pt>
                <c:pt idx="18">
                  <c:v>0.27561608300908003</c:v>
                </c:pt>
                <c:pt idx="19">
                  <c:v>0.14051015996541</c:v>
                </c:pt>
                <c:pt idx="20">
                  <c:v>5.8365758754864001E-2</c:v>
                </c:pt>
                <c:pt idx="21">
                  <c:v>0.11117287381879</c:v>
                </c:pt>
                <c:pt idx="22">
                  <c:v>9.7276264591439995E-2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83-4249-A491-41F41EA6C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93424"/>
        <c:axId val="278898016"/>
      </c:lineChart>
      <c:catAx>
        <c:axId val="27889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98016"/>
        <c:crosses val="autoZero"/>
        <c:auto val="1"/>
        <c:lblAlgn val="ctr"/>
        <c:lblOffset val="100"/>
        <c:noMultiLvlLbl val="0"/>
      </c:catAx>
      <c:valAx>
        <c:axId val="27889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9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42687</c:v>
                </c:pt>
                <c:pt idx="1">
                  <c:v>42688</c:v>
                </c:pt>
                <c:pt idx="2">
                  <c:v>42689</c:v>
                </c:pt>
                <c:pt idx="3">
                  <c:v>42690</c:v>
                </c:pt>
                <c:pt idx="4">
                  <c:v>42691</c:v>
                </c:pt>
                <c:pt idx="5">
                  <c:v>42692</c:v>
                </c:pt>
                <c:pt idx="6">
                  <c:v>42693</c:v>
                </c:pt>
                <c:pt idx="7">
                  <c:v>42694</c:v>
                </c:pt>
                <c:pt idx="8">
                  <c:v>42695</c:v>
                </c:pt>
                <c:pt idx="9">
                  <c:v>42696</c:v>
                </c:pt>
                <c:pt idx="10">
                  <c:v>42697</c:v>
                </c:pt>
                <c:pt idx="11">
                  <c:v>42698</c:v>
                </c:pt>
                <c:pt idx="12">
                  <c:v>42699</c:v>
                </c:pt>
                <c:pt idx="13">
                  <c:v>42700</c:v>
                </c:pt>
                <c:pt idx="14">
                  <c:v>42701</c:v>
                </c:pt>
                <c:pt idx="15">
                  <c:v>42702</c:v>
                </c:pt>
                <c:pt idx="16">
                  <c:v>42703</c:v>
                </c:pt>
                <c:pt idx="17">
                  <c:v>42704</c:v>
                </c:pt>
                <c:pt idx="18">
                  <c:v>42705</c:v>
                </c:pt>
                <c:pt idx="19">
                  <c:v>42706</c:v>
                </c:pt>
                <c:pt idx="20">
                  <c:v>42707</c:v>
                </c:pt>
                <c:pt idx="21">
                  <c:v>42708</c:v>
                </c:pt>
                <c:pt idx="22">
                  <c:v>42709</c:v>
                </c:pt>
                <c:pt idx="23">
                  <c:v>42710</c:v>
                </c:pt>
                <c:pt idx="24">
                  <c:v>42711</c:v>
                </c:pt>
                <c:pt idx="25">
                  <c:v>42712</c:v>
                </c:pt>
                <c:pt idx="26">
                  <c:v>42713</c:v>
                </c:pt>
                <c:pt idx="27">
                  <c:v>42714</c:v>
                </c:pt>
                <c:pt idx="28">
                  <c:v>42715</c:v>
                </c:pt>
                <c:pt idx="29">
                  <c:v>42716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5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7D-42EA-83DC-E24A693B2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084472"/>
        <c:axId val="277088736"/>
      </c:lineChart>
      <c:dateAx>
        <c:axId val="27708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88736"/>
        <c:crosses val="autoZero"/>
        <c:auto val="1"/>
        <c:lblOffset val="100"/>
        <c:baseTimeUnit val="days"/>
      </c:dateAx>
      <c:valAx>
        <c:axId val="27708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8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6D-4704-B894-A0EC125D8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255128"/>
        <c:axId val="245760320"/>
      </c:barChart>
      <c:catAx>
        <c:axId val="23925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60320"/>
        <c:crosses val="autoZero"/>
        <c:auto val="1"/>
        <c:lblAlgn val="ctr"/>
        <c:lblOffset val="100"/>
        <c:noMultiLvlLbl val="0"/>
      </c:catAx>
      <c:valAx>
        <c:axId val="24576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5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55683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165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373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020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947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758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121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898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279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658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090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064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4579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838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0515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8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8556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591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7121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92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3255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57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269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334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0959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5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3745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727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1640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34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170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98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9667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59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5693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57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398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91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564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358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8728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643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401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026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198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661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03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- 2016-11-22 13:33:10</a:t>
                      </a:r>
                      <a:r>
                        <a:rPr lang="en-US" sz="1000"/>
                        <a:t>
Adventure awaits for you! Visit us and enjoy! #VisitHonduras https://t.co/9gICC3sIAw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1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- 2016-11-22 18:43:38</a:t>
                      </a:r>
                      <a:r>
                        <a:rPr lang="en-US" sz="1000"/>
                        <a:t>
#HonduranFact Since 2007 #Honduras is the oldest country in the world where #chocolate has been made!… https://t.co/FZ8wEMJHo7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51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- 2016-12-05 12:08:56</a:t>
                      </a:r>
                      <a:r>
                        <a:rPr lang="en-US" sz="1000"/>
                        <a:t>
It's impossible to have a bad day if you're in paradise! #RoatanLife #VisitHonduras https://t.co/8s46JZhztW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08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- 2016-12-01 12:42:46</a:t>
                      </a:r>
                      <a:r>
                        <a:rPr lang="en-US" sz="1000"/>
                        <a:t>
Are you a history lover? Here are some facts about the mayan civilization! #Copan https://t.co/Mp6AtgOQpE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34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- 2016-11-29 18:48:34</a:t>
                      </a:r>
                      <a:r>
                        <a:rPr lang="en-US" sz="1000"/>
                        <a:t>
Wonder in 300 years of history at Comayagua Cathedral! Get to know our history through our colonial churches.… https://t.co/DGu4s5BKnn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7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- 2016-11-25 14:34:57</a:t>
                      </a:r>
                      <a:r>
                        <a:rPr lang="en-US" sz="1000"/>
                        <a:t>
As home of the second biggest #coralreef in the world, here are some fun facts about them! #VisitHonduras https://t.co/Xylp7JiQvK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0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- 2016-11-16 17:14:06</a:t>
                      </a:r>
                      <a:r>
                        <a:rPr lang="en-US" sz="1000"/>
                        <a:t>
This is exactly where we need to be, become one with the ocean in #Roatan! #VisitHonduras #RoatanLife https://t.co/dClR7mX8Dm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7325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170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426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0552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219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390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4130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555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5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- 2016-12-07 14:54:17</a:t>
                      </a:r>
                      <a:r>
                        <a:rPr lang="en-US" sz="1000"/>
                        <a:t>
Tell us if this #awesome adventure is in in your #HondurasBucketList https://t.co/r8VN3HaLmk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17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- 2016-12-08 18:53:04</a:t>
                      </a:r>
                      <a:r>
                        <a:rPr lang="en-US" sz="1000"/>
                        <a:t>
And we strongly advice you to take it as your therapy too! #VisitHonduras #TravelQuote #Travel https://t.co/y6PzQ2LpWT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04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- 2016-11-14 12:27:19</a:t>
                      </a:r>
                      <a:r>
                        <a:rPr lang="en-US" sz="1000"/>
                        <a:t>
#AppreciationMonday This beautiful land we leave in. #Honduras is a paradise you can't miss. #Trujillo… https://t.co/94vOOw8GHi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9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- 2016-12-08 16:07:52</a:t>
                      </a:r>
                      <a:r>
                        <a:rPr lang="en-US" sz="1000"/>
                        <a:t>
Get lost in the mayan history at #Copán #VisitHonduras #Honduras https://t.co/aEYqc02x1g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76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- 2016-12-08 12:15:38</a:t>
                      </a:r>
                      <a:r>
                        <a:rPr lang="es-ES" sz="1000"/>
                        <a:t>
La playa, el mar, tú y yo.... ¡Piénsalo!  #VisitHonduras #Roatan #SummerLove https://t.co/88qj6w5sLO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0.5775%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32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- 2016-11-22 17:29:28</a:t>
                      </a:r>
                      <a:r>
                        <a:rPr lang="es-ES" sz="1000"/>
                        <a:t>
Hoy se conmemora el nacimiento de nuestro héroe nacional nacido en Choluteca, José Cecilio del Valle. En este día c… https://t.co/xMQnmhs77F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07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- 2016-12-06 13:21:32</a:t>
                      </a:r>
                      <a:r>
                        <a:rPr lang="en-US" sz="1000"/>
                        <a:t>
Have a sweet sweet week while you enjoy  this delicacy #VisitHonduras #CandyLovers https://t.co/iNjvjsjRKF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7638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826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60193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583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016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762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880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51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62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- 2016-12-10 11:41:15</a:t>
                      </a:r>
                      <a:r>
                        <a:rPr lang="es-ES" sz="1000"/>
                        <a:t>
Mira este video y enamórate aún más de #Honduras #VisitHonduras
https://t.co/z2FxlF0Hlz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69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- 2016-12-09 12:22:15</a:t>
                      </a:r>
                      <a:r>
                        <a:rPr lang="en-US" sz="1000"/>
                        <a:t>
Start your weekend with this gorgeous view at #Trujillo. The perfect beach with the perfect sunrise only in… https://t.co/HmiZRvJFFe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98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- 2016-11-29 13:42:05</a:t>
                      </a:r>
                      <a:r>
                        <a:rPr lang="en-US" sz="1000"/>
                        <a:t>
This is our beautiful country, share it with the world! #VisitHonduras https://t.co/gcR4eO5raG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86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- 2016-11-27 14:47:45</a:t>
                      </a:r>
                      <a:r>
                        <a:rPr lang="en-US" sz="1000"/>
                        <a:t>
You know you're in the perfect place when you don't need a filter in your photos! #VisitHonduras #Roatan #Paradise https://t.co/9bLdSDpAxY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50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- 2016-11-25 15:38:07</a:t>
                      </a:r>
                      <a:r>
                        <a:rPr lang="es-ES" sz="1000"/>
                        <a:t>
¿A quién se le antoja una baleada? Cuéntanos, ¿cómo la prefieres? #HonduranFood #HonduranBreakfast 
https://t.co/KroFrU3Gnj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8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- 2016-11-15 12:16:40</a:t>
                      </a:r>
                      <a:r>
                        <a:rPr lang="en-US" sz="1000"/>
                        <a:t>
The brighter the colors the sweeter the taste! Start your day enjoying some delicious caribbean fruits!… https://t.co/8j0j2URM11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9980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64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2830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258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103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835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875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417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2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- 2016-11-14 16:22:10</a:t>
                      </a:r>
                      <a:r>
                        <a:rPr lang="en-US" sz="1000"/>
                        <a:t>
Don't forget to pay attention to every little detail when you visit #Copan, mayan history hidden in every corner!… https://t.co/OYrJXZDNdc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43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- 2016-11-16 13:06:34</a:t>
                      </a:r>
                      <a:r>
                        <a:rPr lang="en-US" sz="1000"/>
                        <a:t>
We can't believe it either! #Honduras will impress you, visit us! #VisitHonduras #Pulhapanzak https://t.co/uXfhsDkOHZ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0.1961%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21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- 2016-11-17 14:14:38</a:t>
                      </a:r>
                      <a:r>
                        <a:rPr lang="en-US" sz="1000"/>
                        <a:t>
Today is the perfect day to explore the San Fernando Fortress in #Omoa! #Honduras https://t.co/GSWECLXsRB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58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- 2016-12-05 17:12:32</a:t>
                      </a:r>
                      <a:r>
                        <a:rPr lang="es-ES" sz="1000"/>
                        <a:t>
¿Quién está sintiendo el espíritu navideño? Nosotros ya estamos disfrutando de las deliciosas tradiciones #Rompopo https://t.co/kDiCwPAOTg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17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- 2016-12-05 20:19:10</a:t>
                      </a:r>
                      <a:r>
                        <a:rPr lang="en-US" sz="1000"/>
                        <a:t>
Picture this…. You sitting here, drinking coffee, and enjoying the view. Perfection!! #VisitHonduras https://t.co/ouSGvmFrCF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328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362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598018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5148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62879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4302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3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- 2016-12-05 12:30:33</a:t>
                      </a:r>
                      <a:r>
                        <a:rPr lang="en-US" sz="1000"/>
                        <a:t>
@visithonduras I just made 8 phone calls today..2 consulates and the embassy. No one picks up or straight to voicemail.  Help?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12/05/2016 17:30:06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2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- 2016-12-03 17:56:22</a:t>
                      </a:r>
                      <a:r>
                        <a:rPr lang="en-US" sz="1000"/>
                        <a:t>
@visithonduras Sorry to report....no one ever responded to my email.  Is there anyone who can help?  I don't want to have to cancel my trip.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12/05/2016 17:30:06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9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- 2016-12-01 18:02:50</a:t>
                      </a:r>
                      <a:r>
                        <a:rPr lang="en-US" sz="1000"/>
                        <a:t>
@visithonduras Is this article incorrect??  https://t.co/BqUyiufnsY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12/01/2016 20:06:39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71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- 2016-12-01 12:54:05</a:t>
                      </a:r>
                      <a:r>
                        <a:rPr lang="en-US" sz="1000"/>
                        <a:t>
@visithonduras I am Thai national w Thai passport, I have a 10 yr US multi entry visa. Do I need a visa or visa on arrival as I read online?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12/01/2016 17:50:33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52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- 2016-12-01 12:39:05</a:t>
                      </a:r>
                      <a:r>
                        <a:rPr lang="en-US" sz="1000"/>
                        <a:t>
@visithonduras Are you the official government account for Honduras tourism?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12/01/2016 12:46:02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2028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37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29733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9518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3063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3471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@taajardo - 2016-11-19 14:19:56</a:t>
                      </a:r>
                      <a:r>
                        <a:rPr lang="en-US" sz="1000"/>
                        <a:t>
Cordialmente invitados @jcnfutbol1 @VisitGracias @visithonduras @radiohrn @TNH_canal8 @DiarioTiempo @
https://t.co/sP6pThR8Ix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55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@Robertoecadonal - 2016-11-13 12:57:41</a:t>
                      </a:r>
                      <a:r>
                        <a:rPr lang="es-ES" sz="1000"/>
                        <a:t>
@JuanOrlandoH @marcaHONDURAS @EyC_HND @TNH_canal8 @visithonduras @HildaHernandezA  una iniciativa de clase mundial. Adelante JOH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19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@enriquepon77 - 2016-11-14 11:40:30</a:t>
                      </a:r>
                      <a:r>
                        <a:rPr lang="en-US" sz="1000"/>
                        <a:t>
@JuanOrlandoH @marcaHONDURAS @EyC_HND @TNH_canal8 @visithonduras @HildaHernandezA Excelente por eso #AdelanteJOH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51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@InestrozaJerson - 2016-11-13 21:36:53</a:t>
                      </a:r>
                      <a:r>
                        <a:rPr lang="es-ES" sz="1000"/>
                        <a:t>
@JuanOrlandoH @marcaHONDURAS @EyC_HND @TNH_canal8 @visithonduras @HildaHernandezA Enorme Trabajo felicidades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96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@MakanoErick - 2016-11-13 20:56:50</a:t>
                      </a:r>
                      <a:r>
                        <a:rPr lang="en-US" sz="1000"/>
                        <a:t>
@JuanOrlandoH @marcaHONDURAS @EyC_HND @TNH_canal8 @visithonduras presidente trujillo necesita ayuda@HildaHernandezA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9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@johgarcia42 - 2016-11-13 16:06:23</a:t>
                      </a:r>
                      <a:r>
                        <a:rPr lang="es-ES" sz="1000"/>
                        <a:t>
@marcaHONDURAS @EyC_HND @TNH_canal8 @visithonduras @HildaHernandezA @JuanOrlandoH orgulloso de mi tierra Lenca y de no gran país 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9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@EVEEDX - 2016-11-13 16:49:24</a:t>
                      </a:r>
                      <a:r>
                        <a:rPr lang="es-ES" sz="1000"/>
                        <a:t>
@JuanOrlandoH @marcaHONDURAS @EyC_HND @TNH_canal8 @visithonduras  @HildaHernandezA  #AdelanteJOH por una Honduras mejor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760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682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88261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122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5101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7502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77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@roaariolobo0601 - 2016-11-14 20:05:00</a:t>
                      </a:r>
                      <a:r>
                        <a:rPr lang="es-ES" sz="1000"/>
                        <a:t>
@marcaHONDURAS @EyC_HND @visithonduras @HildaHernandezA Hasta en hallazgos Dios nos Bendice como nunca  @JuanOrlandoH Presidente responsable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10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@irispastrana5 - 2016-11-14 23:10:27</a:t>
                      </a:r>
                      <a:r>
                        <a:rPr lang="en-US" sz="1000"/>
                        <a:t>
@JuanOrlandoH @marcaHONDURAS @EyC_HND @TNH_canal8 @visithonduras @HildaHernandezA Excelente #JOHElParaiso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72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@DilciaR39618849 - 2016-11-19 21:08:41</a:t>
                      </a:r>
                      <a:r>
                        <a:rPr lang="es-ES" sz="1000"/>
                        <a:t>
@marcaHONDURAS @visithonduras @HildaHernandezA @TNH_canal8 @JuanOrlandoH felicidades x impulsar el turismo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39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@StefyMoran5 - 2016-11-19 21:55:58</a:t>
                      </a:r>
                      <a:r>
                        <a:rPr lang="en-US" sz="1000"/>
                        <a:t>
@marcaHONDURAS @VidaMejorHN @visithonduras @HildaHernandezA. Vamos por mas 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14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@ElySanc05387667 - 2016-11-19 20:47:23</a:t>
                      </a:r>
                      <a:r>
                        <a:rPr lang="es-ES" sz="1000"/>
                        <a:t>
@marcaHONDURAS @visithonduras @HildaHernandezA @TNH_canal8 @JuanOrlandoH   la yegada de los cruzeros  genera divisas     #JOHElParaiso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60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@johnwesleydiaz - 2016-11-19 20:27:16</a:t>
                      </a:r>
                      <a:r>
                        <a:rPr lang="en-US" sz="1000"/>
                        <a:t>
@marcaHONDURAS @VidaMejorHN @visithonduras @HildaHernandezA @TNH_canal8 @JuanOrlandoH Honduras avanza #JOHELParaiso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87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@RturciosRene - 2016-11-18 19:38:12</a:t>
                      </a:r>
                      <a:r>
                        <a:rPr lang="en-US" sz="1000"/>
                        <a:t>
@marcaHONDURAS @HildaHernandezA @FenafuthOrg @JuanOrlandoH @visithonduras @TNH_canal8 @televicentrohn #AdelanteJOH… https://t.co/tA3Q0GuJUH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5493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75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58712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730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4411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276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6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@ramosmelvin1012 - 2016-11-13 16:05:15</a:t>
                      </a:r>
                      <a:r>
                        <a:rPr lang="es-ES" sz="1000"/>
                        <a:t>
@JuanOrlandoH @marcaHONDURAS @EyC_HND @TNH_canal8 @visithonduras felicidades una gran noticia para el pais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3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@DilciaR39618849 - 2016-11-13 15:40:42</a:t>
                      </a:r>
                      <a:r>
                        <a:rPr lang="es-ES" sz="1000"/>
                        <a:t>
@JuanOrlandoH me uno a esas felicitaciones #JOHElParaiso @marcaHONDURAS @EyC_HND @TNH_canal8 @visithonduras @HildaHernandezA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03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@roaariolobo0601 - 2016-11-13 11:22:44</a:t>
                      </a:r>
                      <a:r>
                        <a:rPr lang="es-ES" sz="1000"/>
                        <a:t>
@marcaHONDURAS @EyC_HND @TNH_canal8 @visithonduras @HildaHernandezA @JuanOrlandoH Honduras es diferente ahora, me siento orgullosa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88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@oscarpineda708 - 2016-11-13 12:30:34</a:t>
                      </a:r>
                      <a:r>
                        <a:rPr lang="en-US" sz="1000"/>
                        <a:t>
@JuanOrlandoH @marcaHONDURAS @EyC_HND @TNH_canal8 @visithonduras @HildaHernandezA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16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@Rigoacosta9 - 2016-11-13 11:04:39</a:t>
                      </a:r>
                      <a:r>
                        <a:rPr lang="es-ES" sz="1000"/>
                        <a:t>
Presidente @JuanOrlandoH gracias por promover @marcaHONDURAS y decirle al mundo que 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86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@linares_oscar34 - 2016-11-13 09:03:57</a:t>
                      </a:r>
                      <a:r>
                        <a:rPr lang="en-US" sz="1000"/>
                        <a:t>
@JuanOrlandoH @marcaHONDURAS @EyC_HND @TNH_canal8 @visithonduras @HildaHernandezA muy bien 👏👏👏👏👏 #AvanzaJOH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8989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72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455585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663577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5039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85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4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@RturciosRene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32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@Global_Gaz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22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@roaariolobo0601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96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@EtelindaDoming2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96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@rosalourdesm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08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10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@sutthini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53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@KarlaM1971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56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@DilciaR39618849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803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42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2157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58241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1995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7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@EVENTIAHN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92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@teamrieman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70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4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@marvillars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8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@EnzoAlarick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1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@YohanCaballero7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5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11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@dcruzm37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5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@EvaC37430310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@StefyMoran5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38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650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1172</Words>
  <Application>Microsoft Office PowerPoint</Application>
  <PresentationFormat>On-screen Show (4:3)</PresentationFormat>
  <Paragraphs>455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4</vt:lpstr>
      <vt:lpstr>Own and Retweeted Tweets Table - 2 of 4</vt:lpstr>
      <vt:lpstr>Own and Retweeted Tweets Table - 3 of 4</vt:lpstr>
      <vt:lpstr>Own and Retweeted Tweets Table - 4 of 4</vt:lpstr>
      <vt:lpstr>Questions Table</vt:lpstr>
      <vt:lpstr>Mentions Table - 1 of 3</vt:lpstr>
      <vt:lpstr>Mentions Table - 2 of 3</vt:lpstr>
      <vt:lpstr>Mentions Table - 3 of 3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2016-12-12T16:35:40Z</dcterms:created>
  <dcterms:modified xsi:type="dcterms:W3CDTF">2016-12-12T16:36:33Z</dcterms:modified>
</cp:coreProperties>
</file>