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42687</c:v>
                </c:pt>
                <c:pt idx="1">
                  <c:v>42688</c:v>
                </c:pt>
                <c:pt idx="2">
                  <c:v>42689</c:v>
                </c:pt>
                <c:pt idx="3">
                  <c:v>42690</c:v>
                </c:pt>
                <c:pt idx="4">
                  <c:v>42691</c:v>
                </c:pt>
                <c:pt idx="5">
                  <c:v>42692</c:v>
                </c:pt>
                <c:pt idx="6">
                  <c:v>42693</c:v>
                </c:pt>
                <c:pt idx="7">
                  <c:v>42694</c:v>
                </c:pt>
                <c:pt idx="8">
                  <c:v>42695</c:v>
                </c:pt>
                <c:pt idx="9">
                  <c:v>42696</c:v>
                </c:pt>
                <c:pt idx="10">
                  <c:v>42697</c:v>
                </c:pt>
                <c:pt idx="11">
                  <c:v>42698</c:v>
                </c:pt>
                <c:pt idx="12">
                  <c:v>42699</c:v>
                </c:pt>
                <c:pt idx="13">
                  <c:v>42700</c:v>
                </c:pt>
                <c:pt idx="14">
                  <c:v>42701</c:v>
                </c:pt>
                <c:pt idx="15">
                  <c:v>42702</c:v>
                </c:pt>
                <c:pt idx="16">
                  <c:v>42703</c:v>
                </c:pt>
                <c:pt idx="17">
                  <c:v>42704</c:v>
                </c:pt>
                <c:pt idx="18">
                  <c:v>42705</c:v>
                </c:pt>
                <c:pt idx="19">
                  <c:v>42706</c:v>
                </c:pt>
                <c:pt idx="20">
                  <c:v>42707</c:v>
                </c:pt>
                <c:pt idx="21">
                  <c:v>42708</c:v>
                </c:pt>
                <c:pt idx="22">
                  <c:v>42709</c:v>
                </c:pt>
                <c:pt idx="23">
                  <c:v>42710</c:v>
                </c:pt>
                <c:pt idx="24">
                  <c:v>42711</c:v>
                </c:pt>
                <c:pt idx="25">
                  <c:v>42712</c:v>
                </c:pt>
                <c:pt idx="26">
                  <c:v>42713</c:v>
                </c:pt>
                <c:pt idx="27">
                  <c:v>42714</c:v>
                </c:pt>
                <c:pt idx="28">
                  <c:v>42715</c:v>
                </c:pt>
                <c:pt idx="29">
                  <c:v>42716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141842</c:v>
                </c:pt>
                <c:pt idx="1">
                  <c:v>141842</c:v>
                </c:pt>
                <c:pt idx="2">
                  <c:v>141838</c:v>
                </c:pt>
                <c:pt idx="3">
                  <c:v>141841</c:v>
                </c:pt>
                <c:pt idx="4">
                  <c:v>141837</c:v>
                </c:pt>
                <c:pt idx="5">
                  <c:v>141829</c:v>
                </c:pt>
                <c:pt idx="6">
                  <c:v>141838</c:v>
                </c:pt>
                <c:pt idx="7">
                  <c:v>141837</c:v>
                </c:pt>
                <c:pt idx="8">
                  <c:v>141831</c:v>
                </c:pt>
                <c:pt idx="9">
                  <c:v>141826</c:v>
                </c:pt>
                <c:pt idx="10">
                  <c:v>141823</c:v>
                </c:pt>
                <c:pt idx="11">
                  <c:v>141823</c:v>
                </c:pt>
                <c:pt idx="12">
                  <c:v>141814</c:v>
                </c:pt>
                <c:pt idx="13">
                  <c:v>141832</c:v>
                </c:pt>
                <c:pt idx="14">
                  <c:v>141893</c:v>
                </c:pt>
                <c:pt idx="15">
                  <c:v>141935</c:v>
                </c:pt>
                <c:pt idx="16">
                  <c:v>142017</c:v>
                </c:pt>
                <c:pt idx="17">
                  <c:v>142085</c:v>
                </c:pt>
                <c:pt idx="18">
                  <c:v>142074</c:v>
                </c:pt>
                <c:pt idx="19">
                  <c:v>142064</c:v>
                </c:pt>
                <c:pt idx="20">
                  <c:v>142064</c:v>
                </c:pt>
                <c:pt idx="21">
                  <c:v>142058</c:v>
                </c:pt>
                <c:pt idx="22">
                  <c:v>142055</c:v>
                </c:pt>
                <c:pt idx="23">
                  <c:v>142047</c:v>
                </c:pt>
                <c:pt idx="24">
                  <c:v>142040</c:v>
                </c:pt>
                <c:pt idx="25">
                  <c:v>142025</c:v>
                </c:pt>
                <c:pt idx="26">
                  <c:v>142027</c:v>
                </c:pt>
                <c:pt idx="27">
                  <c:v>142012</c:v>
                </c:pt>
                <c:pt idx="28">
                  <c:v>142007</c:v>
                </c:pt>
                <c:pt idx="29">
                  <c:v>142006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3E-4705-B833-EF0A89E64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88424"/>
        <c:axId val="242588752"/>
      </c:lineChart>
      <c:dateAx>
        <c:axId val="24258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88752"/>
        <c:crosses val="autoZero"/>
        <c:auto val="1"/>
        <c:lblOffset val="100"/>
        <c:baseTimeUnit val="days"/>
      </c:dateAx>
      <c:valAx>
        <c:axId val="24258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8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88-4F70-9BB5-4877A5119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124824"/>
        <c:axId val="165847488"/>
      </c:radarChart>
      <c:catAx>
        <c:axId val="23512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47488"/>
        <c:crosses val="autoZero"/>
        <c:auto val="1"/>
        <c:lblAlgn val="ctr"/>
        <c:lblOffset val="100"/>
        <c:noMultiLvlLbl val="0"/>
      </c:catAx>
      <c:valAx>
        <c:axId val="16584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2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42687</c:v>
                </c:pt>
                <c:pt idx="1">
                  <c:v>42688</c:v>
                </c:pt>
                <c:pt idx="2">
                  <c:v>42689</c:v>
                </c:pt>
                <c:pt idx="3">
                  <c:v>42690</c:v>
                </c:pt>
                <c:pt idx="4">
                  <c:v>42691</c:v>
                </c:pt>
                <c:pt idx="5">
                  <c:v>42692</c:v>
                </c:pt>
                <c:pt idx="6">
                  <c:v>42693</c:v>
                </c:pt>
                <c:pt idx="7">
                  <c:v>42694</c:v>
                </c:pt>
                <c:pt idx="8">
                  <c:v>42695</c:v>
                </c:pt>
                <c:pt idx="9">
                  <c:v>42696</c:v>
                </c:pt>
                <c:pt idx="10">
                  <c:v>42697</c:v>
                </c:pt>
                <c:pt idx="11">
                  <c:v>42698</c:v>
                </c:pt>
                <c:pt idx="12">
                  <c:v>42699</c:v>
                </c:pt>
                <c:pt idx="13">
                  <c:v>42700</c:v>
                </c:pt>
                <c:pt idx="14">
                  <c:v>42701</c:v>
                </c:pt>
                <c:pt idx="15">
                  <c:v>42702</c:v>
                </c:pt>
                <c:pt idx="16">
                  <c:v>42703</c:v>
                </c:pt>
                <c:pt idx="17">
                  <c:v>42704</c:v>
                </c:pt>
                <c:pt idx="18">
                  <c:v>42705</c:v>
                </c:pt>
                <c:pt idx="19">
                  <c:v>42706</c:v>
                </c:pt>
                <c:pt idx="20">
                  <c:v>42707</c:v>
                </c:pt>
                <c:pt idx="21">
                  <c:v>42708</c:v>
                </c:pt>
                <c:pt idx="22">
                  <c:v>42709</c:v>
                </c:pt>
                <c:pt idx="23">
                  <c:v>42710</c:v>
                </c:pt>
                <c:pt idx="24">
                  <c:v>42711</c:v>
                </c:pt>
                <c:pt idx="25">
                  <c:v>42712</c:v>
                </c:pt>
                <c:pt idx="26">
                  <c:v>42713</c:v>
                </c:pt>
                <c:pt idx="27">
                  <c:v>42714</c:v>
                </c:pt>
                <c:pt idx="28">
                  <c:v>42715</c:v>
                </c:pt>
                <c:pt idx="29">
                  <c:v>42716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-4</c:v>
                </c:pt>
                <c:pt idx="3">
                  <c:v>3</c:v>
                </c:pt>
                <c:pt idx="4">
                  <c:v>-4</c:v>
                </c:pt>
                <c:pt idx="5">
                  <c:v>-8</c:v>
                </c:pt>
                <c:pt idx="6">
                  <c:v>9</c:v>
                </c:pt>
                <c:pt idx="7">
                  <c:v>-1</c:v>
                </c:pt>
                <c:pt idx="8">
                  <c:v>-6</c:v>
                </c:pt>
                <c:pt idx="9">
                  <c:v>-5</c:v>
                </c:pt>
                <c:pt idx="10">
                  <c:v>-3</c:v>
                </c:pt>
                <c:pt idx="11">
                  <c:v>0</c:v>
                </c:pt>
                <c:pt idx="12">
                  <c:v>-9</c:v>
                </c:pt>
                <c:pt idx="13">
                  <c:v>18</c:v>
                </c:pt>
                <c:pt idx="14">
                  <c:v>61</c:v>
                </c:pt>
                <c:pt idx="15">
                  <c:v>42</c:v>
                </c:pt>
                <c:pt idx="16">
                  <c:v>82</c:v>
                </c:pt>
                <c:pt idx="17">
                  <c:v>68</c:v>
                </c:pt>
                <c:pt idx="18">
                  <c:v>-11</c:v>
                </c:pt>
                <c:pt idx="19">
                  <c:v>-10</c:v>
                </c:pt>
                <c:pt idx="20">
                  <c:v>0</c:v>
                </c:pt>
                <c:pt idx="21">
                  <c:v>-6</c:v>
                </c:pt>
                <c:pt idx="22">
                  <c:v>-3</c:v>
                </c:pt>
                <c:pt idx="23">
                  <c:v>-8</c:v>
                </c:pt>
                <c:pt idx="24">
                  <c:v>-7</c:v>
                </c:pt>
                <c:pt idx="25">
                  <c:v>-15</c:v>
                </c:pt>
                <c:pt idx="26">
                  <c:v>2</c:v>
                </c:pt>
                <c:pt idx="27">
                  <c:v>-15</c:v>
                </c:pt>
                <c:pt idx="28">
                  <c:v>-5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FC-4B21-A946-089885EF4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61304"/>
        <c:axId val="275164256"/>
      </c:lineChart>
      <c:dateAx>
        <c:axId val="275161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4256"/>
        <c:crosses val="autoZero"/>
        <c:auto val="1"/>
        <c:lblOffset val="100"/>
        <c:baseTimeUnit val="days"/>
      </c:dateAx>
      <c:valAx>
        <c:axId val="27516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16</c:v>
                </c:pt>
                <c:pt idx="2">
                  <c:v>15</c:v>
                </c:pt>
                <c:pt idx="3">
                  <c:v>-8</c:v>
                </c:pt>
                <c:pt idx="4">
                  <c:v>-6</c:v>
                </c:pt>
                <c:pt idx="5">
                  <c:v>3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BA-4225-9BE6-F48C9251E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690864"/>
        <c:axId val="271695128"/>
      </c:barChart>
      <c:catAx>
        <c:axId val="27169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95128"/>
        <c:crosses val="autoZero"/>
        <c:auto val="1"/>
        <c:lblAlgn val="ctr"/>
        <c:lblOffset val="100"/>
        <c:noMultiLvlLbl val="0"/>
      </c:catAx>
      <c:valAx>
        <c:axId val="27169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9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42687</c:v>
                </c:pt>
                <c:pt idx="1">
                  <c:v>42688</c:v>
                </c:pt>
                <c:pt idx="2">
                  <c:v>42689</c:v>
                </c:pt>
                <c:pt idx="3">
                  <c:v>42690</c:v>
                </c:pt>
                <c:pt idx="4">
                  <c:v>42691</c:v>
                </c:pt>
                <c:pt idx="5">
                  <c:v>42692</c:v>
                </c:pt>
                <c:pt idx="6">
                  <c:v>42693</c:v>
                </c:pt>
                <c:pt idx="7">
                  <c:v>42694</c:v>
                </c:pt>
                <c:pt idx="8">
                  <c:v>42695</c:v>
                </c:pt>
                <c:pt idx="9">
                  <c:v>42696</c:v>
                </c:pt>
                <c:pt idx="10">
                  <c:v>42697</c:v>
                </c:pt>
                <c:pt idx="11">
                  <c:v>42698</c:v>
                </c:pt>
                <c:pt idx="12">
                  <c:v>42699</c:v>
                </c:pt>
                <c:pt idx="13">
                  <c:v>42700</c:v>
                </c:pt>
                <c:pt idx="14">
                  <c:v>42701</c:v>
                </c:pt>
                <c:pt idx="15">
                  <c:v>42702</c:v>
                </c:pt>
                <c:pt idx="16">
                  <c:v>42703</c:v>
                </c:pt>
                <c:pt idx="17">
                  <c:v>42704</c:v>
                </c:pt>
                <c:pt idx="18">
                  <c:v>42705</c:v>
                </c:pt>
                <c:pt idx="19">
                  <c:v>42706</c:v>
                </c:pt>
                <c:pt idx="20">
                  <c:v>42707</c:v>
                </c:pt>
                <c:pt idx="21">
                  <c:v>42708</c:v>
                </c:pt>
                <c:pt idx="22">
                  <c:v>42709</c:v>
                </c:pt>
                <c:pt idx="23">
                  <c:v>42710</c:v>
                </c:pt>
                <c:pt idx="24">
                  <c:v>42711</c:v>
                </c:pt>
                <c:pt idx="25">
                  <c:v>42712</c:v>
                </c:pt>
                <c:pt idx="26">
                  <c:v>42713</c:v>
                </c:pt>
                <c:pt idx="27">
                  <c:v>42714</c:v>
                </c:pt>
                <c:pt idx="28">
                  <c:v>42715</c:v>
                </c:pt>
                <c:pt idx="29">
                  <c:v>42716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2E-4352-8A47-908B14A21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62616"/>
        <c:axId val="275164584"/>
      </c:lineChart>
      <c:dateAx>
        <c:axId val="275162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4584"/>
        <c:crosses val="autoZero"/>
        <c:auto val="1"/>
        <c:lblOffset val="100"/>
        <c:baseTimeUnit val="days"/>
      </c:dateAx>
      <c:valAx>
        <c:axId val="27516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7</c:v>
                </c:pt>
                <c:pt idx="2">
                  <c:v>6</c:v>
                </c:pt>
                <c:pt idx="3">
                  <c:v>9</c:v>
                </c:pt>
                <c:pt idx="4">
                  <c:v>9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2-4DAD-92A3-41D195E2CE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464456"/>
        <c:axId val="240465768"/>
      </c:barChart>
      <c:catAx>
        <c:axId val="24046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5768"/>
        <c:crosses val="autoZero"/>
        <c:auto val="1"/>
        <c:lblAlgn val="ctr"/>
        <c:lblOffset val="100"/>
        <c:noMultiLvlLbl val="0"/>
      </c:catAx>
      <c:valAx>
        <c:axId val="24046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0.10956568304163</c:v>
                </c:pt>
                <c:pt idx="1">
                  <c:v>0.18068020308655999</c:v>
                </c:pt>
                <c:pt idx="2">
                  <c:v>7.9385210864030997E-2</c:v>
                </c:pt>
                <c:pt idx="3">
                  <c:v>0.27628245477234997</c:v>
                </c:pt>
                <c:pt idx="4">
                  <c:v>8.9327934512681006E-2</c:v>
                </c:pt>
                <c:pt idx="5">
                  <c:v>0.11907781629604999</c:v>
                </c:pt>
                <c:pt idx="6">
                  <c:v>0.13270013058631999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0-412E-ADE8-73DE08B3C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463144"/>
        <c:axId val="240461176"/>
      </c:barChart>
      <c:catAx>
        <c:axId val="24046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1176"/>
        <c:crosses val="autoZero"/>
        <c:auto val="1"/>
        <c:lblAlgn val="ctr"/>
        <c:lblOffset val="100"/>
        <c:noMultiLvlLbl val="0"/>
      </c:catAx>
      <c:valAx>
        <c:axId val="24046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6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</c:v>
                </c:pt>
                <c:pt idx="14">
                  <c:v>12</c:v>
                </c:pt>
                <c:pt idx="15">
                  <c:v>6</c:v>
                </c:pt>
                <c:pt idx="16">
                  <c:v>2</c:v>
                </c:pt>
                <c:pt idx="17">
                  <c:v>2</c:v>
                </c:pt>
                <c:pt idx="18">
                  <c:v>7</c:v>
                </c:pt>
                <c:pt idx="19">
                  <c:v>4</c:v>
                </c:pt>
                <c:pt idx="20">
                  <c:v>3</c:v>
                </c:pt>
                <c:pt idx="21">
                  <c:v>6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90-4D4E-BCE5-A17E3C454C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458752"/>
        <c:axId val="236459408"/>
      </c:lineChart>
      <c:catAx>
        <c:axId val="23645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59408"/>
        <c:crosses val="autoZero"/>
        <c:auto val="1"/>
        <c:lblAlgn val="ctr"/>
        <c:lblOffset val="100"/>
        <c:noMultiLvlLbl val="0"/>
      </c:catAx>
      <c:valAx>
        <c:axId val="23645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5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8.5962711912176998E-2</c:v>
                </c:pt>
                <c:pt idx="14">
                  <c:v>9.0836280961842999E-2</c:v>
                </c:pt>
                <c:pt idx="15">
                  <c:v>0.13035329265371001</c:v>
                </c:pt>
                <c:pt idx="16">
                  <c:v>7.4688913628613005E-2</c:v>
                </c:pt>
                <c:pt idx="17">
                  <c:v>7.8211975592227007E-2</c:v>
                </c:pt>
                <c:pt idx="18">
                  <c:v>0.16216150923948</c:v>
                </c:pt>
                <c:pt idx="19">
                  <c:v>6.0948971970519003E-2</c:v>
                </c:pt>
                <c:pt idx="20">
                  <c:v>0.72316718573113004</c:v>
                </c:pt>
                <c:pt idx="21">
                  <c:v>0.15243114762568999</c:v>
                </c:pt>
                <c:pt idx="22">
                  <c:v>0</c:v>
                </c:pt>
                <c:pt idx="23">
                  <c:v>7.1518157861359996E-2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4B-4807-B4DF-6BDC3DED3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68360"/>
        <c:axId val="274864424"/>
      </c:lineChart>
      <c:catAx>
        <c:axId val="27486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64424"/>
        <c:crosses val="autoZero"/>
        <c:auto val="1"/>
        <c:lblAlgn val="ctr"/>
        <c:lblOffset val="100"/>
        <c:noMultiLvlLbl val="0"/>
      </c:catAx>
      <c:valAx>
        <c:axId val="27486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6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0A-401B-A90A-23F02D2B61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0A-401B-A90A-23F02D2B61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0A-401B-A90A-23F02D2B61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0A-401B-A90A-23F02D2B61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0A-401B-A90A-23F02D2B61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0A-401B-A90A-23F02D2B61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0A-401B-A90A-23F02D2B61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0A-401B-A90A-23F02D2B61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867376"/>
        <c:axId val="274867704"/>
      </c:barChart>
      <c:catAx>
        <c:axId val="27486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67704"/>
        <c:crosses val="autoZero"/>
        <c:auto val="1"/>
        <c:lblAlgn val="ctr"/>
        <c:lblOffset val="100"/>
        <c:noMultiLvlLbl val="0"/>
      </c:catAx>
      <c:valAx>
        <c:axId val="27486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6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2-4635-B758-FBB10FADA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692504"/>
        <c:axId val="271695784"/>
      </c:barChart>
      <c:catAx>
        <c:axId val="27169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95784"/>
        <c:crosses val="autoZero"/>
        <c:auto val="1"/>
        <c:lblAlgn val="ctr"/>
        <c:lblOffset val="100"/>
        <c:noMultiLvlLbl val="0"/>
      </c:catAx>
      <c:valAx>
        <c:axId val="27169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9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85-4AAB-807F-0B89E1F529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85-4AAB-807F-0B89E1F529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85-4AAB-807F-0B89E1F52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150400"/>
        <c:axId val="284152696"/>
      </c:barChart>
      <c:catAx>
        <c:axId val="28415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2696"/>
        <c:crosses val="autoZero"/>
        <c:auto val="1"/>
        <c:lblAlgn val="ctr"/>
        <c:lblOffset val="100"/>
        <c:noMultiLvlLbl val="0"/>
      </c:catAx>
      <c:valAx>
        <c:axId val="28415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3.5552907351383001E-2</c:v>
                </c:pt>
                <c:pt idx="2">
                  <c:v>0.15181540292979001</c:v>
                </c:pt>
                <c:pt idx="3">
                  <c:v>0</c:v>
                </c:pt>
                <c:pt idx="4">
                  <c:v>0.14552090252116001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A-47E1-AE22-E127C32F3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163272"/>
        <c:axId val="275161960"/>
      </c:barChart>
      <c:catAx>
        <c:axId val="27516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1960"/>
        <c:crosses val="autoZero"/>
        <c:auto val="1"/>
        <c:lblAlgn val="ctr"/>
        <c:lblOffset val="100"/>
        <c:noMultiLvlLbl val="0"/>
      </c:catAx>
      <c:valAx>
        <c:axId val="27516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3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56057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093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717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942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3482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9358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645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453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2931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306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514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35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 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1223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63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5657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226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471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88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458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21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77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55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42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01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4956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581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0929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047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2797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6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5447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37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037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26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7171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197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8732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649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186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7461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2195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022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423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537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84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- 2016-11-24 20:00:01</a:t>
                      </a:r>
                      <a:r>
                        <a:rPr lang="es-ES" sz="1000"/>
                        <a:t>
Se ha firmado un convenio que abre las puertas a la llegada de una nueva línea aérea que operará a partir de abril 2017, ofreciendo vuelos directos entre España y Honduras.
Para más información ingresa a: http://bit.ly/2g9oiEV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1.9524%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74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- 2016-11-15 18:00:06</a:t>
                      </a:r>
                      <a:r>
                        <a:rPr lang="es-ES" sz="1000"/>
                        <a:t>
#HondurasBucketList ¿Qué prefieres? Reacciona y muéstranos cuál es tu lugar favorito.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17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- 2016-11-15 21:00:03</a:t>
                      </a:r>
                      <a:r>
                        <a:rPr lang="en-US" sz="1000"/>
                        <a:t>
The sweet sweet taste of this caribbean delicacy will make your day instantly better!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83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- 2016-11-18 21:59:28</a:t>
                      </a:r>
                      <a:r>
                        <a:rPr lang="es-ES" sz="1000"/>
                        <a:t>
Comienza el fin de semana en un paraíso en el caribe, hoy te compartimos top 5 playas en #Honduras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- 2016-11-14 18:10:06</a:t>
                      </a:r>
                      <a:r>
                        <a:rPr lang="es-ES" sz="1000"/>
                        <a:t>
En caso de necesitar más razones para visitar la magia de Copán, te ofrecemos 5 actividades para disfrutar de este paraíso.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93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- 2016-11-27 15:00:00</a:t>
                      </a:r>
                      <a:r>
                        <a:rPr lang="en-US" sz="1000"/>
                        <a:t>
Little French Key is posibly one of the best places in the world, to forget about stress.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7092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84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97247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483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969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883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299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022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5213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051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21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- 2016-12-10 14:00:11</a:t>
                      </a:r>
                      <a:r>
                        <a:rPr lang="es-ES" sz="1000"/>
                        <a:t>
Una de nuestras mejores tradiciones navideñas, desayunar tarde el fin de semana con un delicioso nacatamal. #HondurasEnamora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21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- 2016-12-06 15:03:27</a:t>
                      </a:r>
                      <a:r>
                        <a:rPr lang="es-ES" sz="1000"/>
                        <a:t>
Uno de los placeres de la vida en #Honduras es almorzar con una tortilla calientita recién salida del fogón. 
Foto por: David Alvarado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1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- 2016-12-05 18:07:41</a:t>
                      </a:r>
                      <a:r>
                        <a:rPr lang="es-ES" sz="1000"/>
                        <a:t>
Comenzamos el lunes con una pequeña muestra de nuestra belleza natural, #VisitHonduras y descubre porque #HondurasEnamora
Foto por: David Alvarado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50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- 2016-11-15 13:14:41</a:t>
                      </a:r>
                      <a:r>
                        <a:rPr lang="es-ES" sz="1000"/>
                        <a:t>
Respira profundo y sumérgete en el maravilloso mundo de los arrecifes de coral. #Honduras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81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- 2016-12-09 14:00:01</a:t>
                      </a:r>
                      <a:r>
                        <a:rPr lang="en-US" sz="1000"/>
                        <a:t>
Cayos Cochinos is an awesome place where adventure awaits, #VisitHonduras and live it by yourself.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618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- 2016-11-17 20:00:00</a:t>
                      </a:r>
                      <a:r>
                        <a:rPr lang="es-ES" sz="1000"/>
                        <a:t>
Atrévete y visita estas regiones para disfrutar de la mejor tacita de café hondureño.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7084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656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77823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63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1600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699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044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94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27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805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40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- 2016-11-13 15:00:01</a:t>
                      </a:r>
                      <a:r>
                        <a:rPr lang="en-US" sz="1000"/>
                        <a:t>
Our traditional crafts are full of color and hardwork, remember to take yours when you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83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- 2016-11-28 17:00:52</a:t>
                      </a:r>
                      <a:r>
                        <a:rPr lang="es-ES" sz="1000"/>
                        <a:t>
Nosotros amamos las baleadas con todo ¿Y tu cómo las prefieres?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01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- 2016-11-19 13:00:02</a:t>
                      </a:r>
                      <a:r>
                        <a:rPr lang="en-US" sz="1000"/>
                        <a:t>
Quick Tip to decompress, visit Cayos Cochinos and let the good times begin!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65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- 2016-12-11 16:00:00</a:t>
                      </a:r>
                      <a:r>
                        <a:rPr lang="es-ES" sz="1000"/>
                        <a:t>
¿Conoces las aguas termales de #Honduras? Aquí te dejamos una pequeña lista para tu próxima aventura.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47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- 2016-11-30 14:00:07</a:t>
                      </a:r>
                      <a:r>
                        <a:rPr lang="es-ES" sz="1000"/>
                        <a:t>
Omoa es un lugar lleno de belleza e historia, conócela y descubre porque #HondurasEnamora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81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- 2016-11-18 14:00:01</a:t>
                      </a:r>
                      <a:r>
                        <a:rPr lang="en-US" sz="1000"/>
                        <a:t>
If your thing is birdwatching we got you covered! #VisitHonduras and discover the beauties we have to offer.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15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- 2016-11-20 15:00:02</a:t>
                      </a:r>
                      <a:r>
                        <a:rPr lang="en-US" sz="1000"/>
                        <a:t>
#SundayMood The quiet feeling of a morning sail #Honduras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5328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005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91438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566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354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701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27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297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746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2931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35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- 2016-11-16 14:00:00</a:t>
                      </a:r>
                      <a:r>
                        <a:rPr lang="en-US" sz="1000"/>
                        <a:t>
Sometimes you just need a reminder of how mesmerizing the world is #Honduras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59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- 2016-12-10 19:00:01</a:t>
                      </a:r>
                      <a:r>
                        <a:rPr lang="es-ES" sz="1000"/>
                        <a:t>
Una pintoresca foto de Pespire, nada mejor para motivarnos a visitar este hermoso pueblo. #HondurasEnamora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97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- 2016-12-07 14:03:48</a:t>
                      </a:r>
                      <a:r>
                        <a:rPr lang="es-ES" sz="1000"/>
                        <a:t>
Estamos a media semana y no hay nada mejor para celebrar que un par de pancitos de coco recién salidos del horno. #HondurasEnamora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27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- 2016-11-20 18:00:01</a:t>
                      </a:r>
                      <a:r>
                        <a:rPr lang="en-US" sz="1000"/>
                        <a:t>
The best way to spend your sunday is immersed in these hot springs. #Honduras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7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- 2016-11-24 18:00:01</a:t>
                      </a:r>
                      <a:r>
                        <a:rPr lang="es-ES" sz="1000"/>
                        <a:t>
#HondurasBucketList Reacciona y muéstranos cuál es tu lugar favorito. Comayagua vrs. La Campa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88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- 2016-11-24 13:36:57</a:t>
                      </a:r>
                      <a:r>
                        <a:rPr lang="es-ES" sz="1000"/>
                        <a:t>
Conoce los 5 mejores destinos de #Honduras segun Trip Advisor. ¿Cúal es tu favorito?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540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399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59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93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205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242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54515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7409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671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356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024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15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Atletico Naciona Verde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6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Azucena Henriquez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43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Carolina Aguirre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2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Lourdes Sagrario Herrera Brocato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59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Tania Yanely Vallecillo Vallecillo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6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Katia Mérida Lorenzana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98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Jose Lopez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37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 Urquia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48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Sandra Ávila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30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 Baca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555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996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5177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7601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553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215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074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3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Isabel Abelino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8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Yojy Linda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68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Christie Shepherd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0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 Del Carmen Lobaton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0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Miriam Vega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3611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39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773</Words>
  <Application>Microsoft Office PowerPoint</Application>
  <PresentationFormat>On-screen Show (4:3)</PresentationFormat>
  <Paragraphs>401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4</vt:lpstr>
      <vt:lpstr>Own Posts Table - 2 of 4</vt:lpstr>
      <vt:lpstr>Own Posts Table - 3 of 4</vt:lpstr>
      <vt:lpstr>Own Posts Table - 4 of 4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2016-12-12T16:29:52Z</dcterms:created>
  <dcterms:modified xsi:type="dcterms:W3CDTF">2016-12-12T16:30:40Z</dcterms:modified>
</cp:coreProperties>
</file>