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bugfoundation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50.816899999999997</c:v>
                </c:pt>
                <c:pt idx="1">
                  <c:v>21.7822</c:v>
                </c:pt>
                <c:pt idx="2">
                  <c:v>21.739100000000001</c:v>
                </c:pt>
                <c:pt idx="3">
                  <c:v>5.8823999999999996</c:v>
                </c:pt>
                <c:pt idx="4">
                  <c:v>27.722799999999999</c:v>
                </c:pt>
                <c:pt idx="5">
                  <c:v>25.1111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2C-44B6-94A8-F6338D19C52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isaac_nutrition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100</c:v>
                </c:pt>
                <c:pt idx="1">
                  <c:v>59.405900000000003</c:v>
                </c:pt>
                <c:pt idx="2">
                  <c:v>100</c:v>
                </c:pt>
                <c:pt idx="3">
                  <c:v>100</c:v>
                </c:pt>
                <c:pt idx="4">
                  <c:v>99.009900000000002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2C-44B6-94A8-F6338D19C52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jiminisfood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67.970799999999997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36.3035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2C-44B6-94A8-F6338D19C52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plumentofoods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12.5107</c:v>
                </c:pt>
                <c:pt idx="1">
                  <c:v>35.643599999999999</c:v>
                </c:pt>
                <c:pt idx="2">
                  <c:v>30.434799999999999</c:v>
                </c:pt>
                <c:pt idx="3">
                  <c:v>5.8823999999999996</c:v>
                </c:pt>
                <c:pt idx="4">
                  <c:v>43.564399999999999</c:v>
                </c:pt>
                <c:pt idx="5">
                  <c:v>13.213100000000001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2C-44B6-94A8-F6338D19C52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wickedcricketmuc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Sheet1!$F$2:$F$9</c:f>
              <c:numCache>
                <c:formatCode>General</c:formatCode>
                <c:ptCount val="8"/>
                <c:pt idx="0">
                  <c:v>24.032699999999998</c:v>
                </c:pt>
                <c:pt idx="1">
                  <c:v>43.564399999999999</c:v>
                </c:pt>
                <c:pt idx="2">
                  <c:v>0</c:v>
                </c:pt>
                <c:pt idx="3">
                  <c:v>35.2941</c:v>
                </c:pt>
                <c:pt idx="4">
                  <c:v>49.505000000000003</c:v>
                </c:pt>
                <c:pt idx="5">
                  <c:v>27.4802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2C-44B6-94A8-F6338D19C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2801744"/>
        <c:axId val="352800432"/>
      </c:radarChart>
      <c:catAx>
        <c:axId val="35280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00432"/>
        <c:crosses val="autoZero"/>
        <c:auto val="1"/>
        <c:lblAlgn val="ctr"/>
        <c:lblOffset val="100"/>
        <c:noMultiLvlLbl val="0"/>
      </c:catAx>
      <c:valAx>
        <c:axId val="3528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0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Bugfoundation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10.1981</c:v>
                </c:pt>
                <c:pt idx="1">
                  <c:v>97.333299999999994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2E-4CD0-B3EC-2DFF4D0158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ISAAC nutrition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2.1636000000000002</c:v>
                </c:pt>
                <c:pt idx="1">
                  <c:v>100</c:v>
                </c:pt>
                <c:pt idx="2">
                  <c:v>17.834099999999999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2E-4CD0-B3EC-2DFF4D01580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Jimini's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85.333299999999994</c:v>
                </c:pt>
                <c:pt idx="2">
                  <c:v>45.752600000000001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2E-4CD0-B3EC-2DFF4D01580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Plumento Foods GmbH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0.70730000000000004</c:v>
                </c:pt>
                <c:pt idx="1">
                  <c:v>88</c:v>
                </c:pt>
                <c:pt idx="2">
                  <c:v>11.2767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62E-4CD0-B3EC-2DFF4D01580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Wicked Cricket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2.8959000000000001</c:v>
                </c:pt>
                <c:pt idx="1">
                  <c:v>24</c:v>
                </c:pt>
                <c:pt idx="2">
                  <c:v>7.4763999999999999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62E-4CD0-B3EC-2DFF4D0158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863416"/>
        <c:axId val="298864072"/>
      </c:radarChart>
      <c:catAx>
        <c:axId val="29886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4072"/>
        <c:crosses val="autoZero"/>
        <c:auto val="1"/>
        <c:lblAlgn val="ctr"/>
        <c:lblOffset val="100"/>
        <c:noMultiLvlLbl val="0"/>
      </c:catAx>
      <c:valAx>
        <c:axId val="29886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 nutrition</c:v>
                </c:pt>
                <c:pt idx="2">
                  <c:v>Jimini's</c:v>
                </c:pt>
                <c:pt idx="3">
                  <c:v>Plumento Foods GmbH</c:v>
                </c:pt>
                <c:pt idx="4">
                  <c:v>Wicked Cricket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75</c:v>
                </c:pt>
                <c:pt idx="1">
                  <c:v>75</c:v>
                </c:pt>
                <c:pt idx="2">
                  <c:v>64</c:v>
                </c:pt>
                <c:pt idx="3">
                  <c:v>66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EA-4A18-B6CD-34C9812B1A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865384"/>
        <c:axId val="189508400"/>
      </c:barChart>
      <c:catAx>
        <c:axId val="29886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508400"/>
        <c:crosses val="autoZero"/>
        <c:auto val="1"/>
        <c:lblAlgn val="ctr"/>
        <c:lblOffset val="100"/>
        <c:noMultiLvlLbl val="0"/>
      </c:catAx>
      <c:valAx>
        <c:axId val="189508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86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 nutrition</c:v>
                </c:pt>
                <c:pt idx="2">
                  <c:v>Jimini's</c:v>
                </c:pt>
                <c:pt idx="3">
                  <c:v>Plumento Foods GmbH</c:v>
                </c:pt>
                <c:pt idx="4">
                  <c:v>Wicked Cricket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4026</c:v>
                </c:pt>
                <c:pt idx="1">
                  <c:v>718</c:v>
                </c:pt>
                <c:pt idx="2">
                  <c:v>1842</c:v>
                </c:pt>
                <c:pt idx="3">
                  <c:v>454</c:v>
                </c:pt>
                <c:pt idx="4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31-45F7-95AE-0235EA2E9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128488"/>
        <c:axId val="363127832"/>
      </c:barChart>
      <c:catAx>
        <c:axId val="36312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127832"/>
        <c:crosses val="autoZero"/>
        <c:auto val="1"/>
        <c:lblAlgn val="ctr"/>
        <c:lblOffset val="100"/>
        <c:noMultiLvlLbl val="0"/>
      </c:catAx>
      <c:valAx>
        <c:axId val="363127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12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 nutrition</c:v>
                </c:pt>
                <c:pt idx="2">
                  <c:v>Jimini's</c:v>
                </c:pt>
                <c:pt idx="3">
                  <c:v>Plumento Foods GmbH</c:v>
                </c:pt>
                <c:pt idx="4">
                  <c:v>Wicked Cricket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36</c:v>
                </c:pt>
                <c:pt idx="1">
                  <c:v>61</c:v>
                </c:pt>
                <c:pt idx="2">
                  <c:v>0</c:v>
                </c:pt>
                <c:pt idx="3">
                  <c:v>24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7B-4311-8114-2BE5F5F6BA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 nutrition</c:v>
                </c:pt>
                <c:pt idx="2">
                  <c:v>Jimini's</c:v>
                </c:pt>
                <c:pt idx="3">
                  <c:v>Plumento Foods GmbH</c:v>
                </c:pt>
                <c:pt idx="4">
                  <c:v>Wicked Cricket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7B-4311-8114-2BE5F5F6BA2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 nutrition</c:v>
                </c:pt>
                <c:pt idx="2">
                  <c:v>Jimini's</c:v>
                </c:pt>
                <c:pt idx="3">
                  <c:v>Plumento Foods GmbH</c:v>
                </c:pt>
                <c:pt idx="4">
                  <c:v>Wicked Cricket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33</c:v>
                </c:pt>
                <c:pt idx="1">
                  <c:v>14</c:v>
                </c:pt>
                <c:pt idx="2">
                  <c:v>64</c:v>
                </c:pt>
                <c:pt idx="3">
                  <c:v>42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E7B-4311-8114-2BE5F5F6BA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129992"/>
        <c:axId val="411298520"/>
      </c:barChart>
      <c:catAx>
        <c:axId val="298129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98520"/>
        <c:crosses val="autoZero"/>
        <c:auto val="1"/>
        <c:lblAlgn val="ctr"/>
        <c:lblOffset val="100"/>
        <c:noMultiLvlLbl val="0"/>
      </c:catAx>
      <c:valAx>
        <c:axId val="41129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129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bugfoundation</c:v>
                </c:pt>
                <c:pt idx="1">
                  <c:v>isaac_nutrition</c:v>
                </c:pt>
                <c:pt idx="2">
                  <c:v>jiminisfood</c:v>
                </c:pt>
                <c:pt idx="3">
                  <c:v>plumentofoods</c:v>
                </c:pt>
                <c:pt idx="4">
                  <c:v>wickedcricketmuc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1182</c:v>
                </c:pt>
                <c:pt idx="1">
                  <c:v>2326</c:v>
                </c:pt>
                <c:pt idx="2">
                  <c:v>1581</c:v>
                </c:pt>
                <c:pt idx="3">
                  <c:v>291</c:v>
                </c:pt>
                <c:pt idx="4">
                  <c:v>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05-4CEF-A442-A2FDAD775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bugfoundation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Sheet1!$B$2:$B$431</c:f>
              <c:numCache>
                <c:formatCode>General</c:formatCode>
                <c:ptCount val="430"/>
                <c:pt idx="429">
                  <c:v>1182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8F-479A-9CE0-FD60FD6A93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isaac_nutrition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Sheet1!$C$2:$C$431</c:f>
              <c:numCache>
                <c:formatCode>General</c:formatCode>
                <c:ptCount val="430"/>
                <c:pt idx="429">
                  <c:v>2326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8F-479A-9CE0-FD60FD6A93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jiminisfood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Sheet1!$D$2:$D$431</c:f>
              <c:numCache>
                <c:formatCode>General</c:formatCode>
                <c:ptCount val="430"/>
                <c:pt idx="429">
                  <c:v>1581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8F-479A-9CE0-FD60FD6A93C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plumentofoods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Sheet1!$E$2:$E$431</c:f>
              <c:numCache>
                <c:formatCode>General</c:formatCode>
                <c:ptCount val="430"/>
                <c:pt idx="429">
                  <c:v>291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8F-479A-9CE0-FD60FD6A93C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wickedcricketmuc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Sheet1!$F$2:$F$431</c:f>
              <c:numCache>
                <c:formatCode>General</c:formatCode>
                <c:ptCount val="430"/>
                <c:pt idx="429">
                  <c:v>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38F-479A-9CE0-FD60FD6A9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1289992"/>
        <c:axId val="411287368"/>
      </c:areaChart>
      <c:dateAx>
        <c:axId val="41128999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87368"/>
        <c:crosses val="autoZero"/>
        <c:auto val="1"/>
        <c:lblOffset val="100"/>
        <c:baseTimeUnit val="days"/>
      </c:dateAx>
      <c:valAx>
        <c:axId val="41128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8999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bugfoundation</c:v>
                </c:pt>
                <c:pt idx="1">
                  <c:v>isaac_nutrition</c:v>
                </c:pt>
                <c:pt idx="2">
                  <c:v>jiminisfood</c:v>
                </c:pt>
                <c:pt idx="3">
                  <c:v>plumentofoods</c:v>
                </c:pt>
                <c:pt idx="4">
                  <c:v>wickedcricketmuc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2883</c:v>
                </c:pt>
                <c:pt idx="1">
                  <c:v>11481</c:v>
                </c:pt>
                <c:pt idx="2">
                  <c:v>4168</c:v>
                </c:pt>
                <c:pt idx="3">
                  <c:v>1517</c:v>
                </c:pt>
                <c:pt idx="4">
                  <c:v>3155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DF-4ED4-93D9-D79CD7BFF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287696"/>
        <c:axId val="411285728"/>
      </c:barChart>
      <c:catAx>
        <c:axId val="411287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85728"/>
        <c:crosses val="autoZero"/>
        <c:auto val="1"/>
        <c:lblAlgn val="ctr"/>
        <c:lblOffset val="100"/>
        <c:noMultiLvlLbl val="0"/>
      </c:catAx>
      <c:valAx>
        <c:axId val="41128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87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Bugfoundation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  <c:pt idx="5">
                  <c:v>Status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48</c:v>
                </c:pt>
                <c:pt idx="1">
                  <c:v>64</c:v>
                </c:pt>
                <c:pt idx="2">
                  <c:v>59</c:v>
                </c:pt>
                <c:pt idx="3">
                  <c:v>51</c:v>
                </c:pt>
                <c:pt idx="4">
                  <c:v>15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E-4613-A178-7C7CCDD0C4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ISAAC nutrition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  <c:pt idx="5">
                  <c:v>Status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13</c:v>
                </c:pt>
                <c:pt idx="1">
                  <c:v>0</c:v>
                </c:pt>
                <c:pt idx="2">
                  <c:v>9</c:v>
                </c:pt>
                <c:pt idx="3">
                  <c:v>12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AE-4613-A178-7C7CCDD0C4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Jimini's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  <c:pt idx="5">
                  <c:v>Status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13</c:v>
                </c:pt>
                <c:pt idx="1">
                  <c:v>0</c:v>
                </c:pt>
                <c:pt idx="2">
                  <c:v>38</c:v>
                </c:pt>
                <c:pt idx="3">
                  <c:v>7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AE-4613-A178-7C7CCDD0C4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Plumento Foods GmbH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  <c:pt idx="5">
                  <c:v>Status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</c:v>
                </c:pt>
                <c:pt idx="1">
                  <c:v>0</c:v>
                </c:pt>
                <c:pt idx="2">
                  <c:v>9</c:v>
                </c:pt>
                <c:pt idx="3">
                  <c:v>9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AE-4613-A178-7C7CCDD0C4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Wicked Cricket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  <c:pt idx="4">
                  <c:v>YouTube Video</c:v>
                </c:pt>
                <c:pt idx="5">
                  <c:v>Status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21</c:v>
                </c:pt>
                <c:pt idx="1">
                  <c:v>0</c:v>
                </c:pt>
                <c:pt idx="2">
                  <c:v>16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0AE-4613-A178-7C7CCDD0C4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294256"/>
        <c:axId val="411284416"/>
      </c:barChart>
      <c:catAx>
        <c:axId val="41129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84416"/>
        <c:crosses val="autoZero"/>
        <c:auto val="1"/>
        <c:lblAlgn val="ctr"/>
        <c:lblOffset val="100"/>
        <c:noMultiLvlLbl val="0"/>
      </c:catAx>
      <c:valAx>
        <c:axId val="411284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29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Sheet1!$B$2:$B$431</c:f>
              <c:numCache>
                <c:formatCode>General</c:formatCode>
                <c:ptCount val="4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151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43</c:v>
                </c:pt>
                <c:pt idx="11">
                  <c:v>84</c:v>
                </c:pt>
                <c:pt idx="12">
                  <c:v>21</c:v>
                </c:pt>
                <c:pt idx="13">
                  <c:v>0</c:v>
                </c:pt>
                <c:pt idx="14">
                  <c:v>30.5</c:v>
                </c:pt>
                <c:pt idx="15">
                  <c:v>0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17</c:v>
                </c:pt>
                <c:pt idx="21">
                  <c:v>0</c:v>
                </c:pt>
                <c:pt idx="22">
                  <c:v>65</c:v>
                </c:pt>
                <c:pt idx="23">
                  <c:v>0</c:v>
                </c:pt>
                <c:pt idx="24">
                  <c:v>17.5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7</c:v>
                </c:pt>
                <c:pt idx="30">
                  <c:v>0</c:v>
                </c:pt>
                <c:pt idx="31">
                  <c:v>2</c:v>
                </c:pt>
                <c:pt idx="32">
                  <c:v>17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4</c:v>
                </c:pt>
                <c:pt idx="44">
                  <c:v>0</c:v>
                </c:pt>
                <c:pt idx="45">
                  <c:v>4</c:v>
                </c:pt>
                <c:pt idx="46">
                  <c:v>0</c:v>
                </c:pt>
                <c:pt idx="47">
                  <c:v>288</c:v>
                </c:pt>
                <c:pt idx="48">
                  <c:v>0</c:v>
                </c:pt>
                <c:pt idx="49">
                  <c:v>9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8.6</c:v>
                </c:pt>
                <c:pt idx="61">
                  <c:v>0</c:v>
                </c:pt>
                <c:pt idx="62">
                  <c:v>10.3333333333333</c:v>
                </c:pt>
                <c:pt idx="63">
                  <c:v>46</c:v>
                </c:pt>
                <c:pt idx="64">
                  <c:v>0</c:v>
                </c:pt>
                <c:pt idx="65">
                  <c:v>11.5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260</c:v>
                </c:pt>
                <c:pt idx="76">
                  <c:v>0</c:v>
                </c:pt>
                <c:pt idx="77">
                  <c:v>10</c:v>
                </c:pt>
                <c:pt idx="78">
                  <c:v>2</c:v>
                </c:pt>
                <c:pt idx="79">
                  <c:v>0</c:v>
                </c:pt>
                <c:pt idx="80">
                  <c:v>0</c:v>
                </c:pt>
                <c:pt idx="81">
                  <c:v>13</c:v>
                </c:pt>
                <c:pt idx="82">
                  <c:v>1</c:v>
                </c:pt>
                <c:pt idx="83">
                  <c:v>0</c:v>
                </c:pt>
                <c:pt idx="84">
                  <c:v>4</c:v>
                </c:pt>
                <c:pt idx="85">
                  <c:v>0</c:v>
                </c:pt>
                <c:pt idx="86">
                  <c:v>0</c:v>
                </c:pt>
                <c:pt idx="87">
                  <c:v>7.5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4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8.5</c:v>
                </c:pt>
                <c:pt idx="106">
                  <c:v>0</c:v>
                </c:pt>
                <c:pt idx="107">
                  <c:v>0</c:v>
                </c:pt>
                <c:pt idx="108">
                  <c:v>3</c:v>
                </c:pt>
                <c:pt idx="109">
                  <c:v>8</c:v>
                </c:pt>
                <c:pt idx="110">
                  <c:v>0</c:v>
                </c:pt>
                <c:pt idx="111">
                  <c:v>0</c:v>
                </c:pt>
                <c:pt idx="112">
                  <c:v>7</c:v>
                </c:pt>
                <c:pt idx="113">
                  <c:v>0</c:v>
                </c:pt>
                <c:pt idx="114">
                  <c:v>0</c:v>
                </c:pt>
                <c:pt idx="115">
                  <c:v>3</c:v>
                </c:pt>
                <c:pt idx="116">
                  <c:v>52.5</c:v>
                </c:pt>
                <c:pt idx="117">
                  <c:v>0</c:v>
                </c:pt>
                <c:pt idx="118">
                  <c:v>0</c:v>
                </c:pt>
                <c:pt idx="119">
                  <c:v>25.5</c:v>
                </c:pt>
                <c:pt idx="120">
                  <c:v>36</c:v>
                </c:pt>
                <c:pt idx="121">
                  <c:v>16</c:v>
                </c:pt>
                <c:pt idx="122">
                  <c:v>5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58</c:v>
                </c:pt>
                <c:pt idx="128">
                  <c:v>43</c:v>
                </c:pt>
                <c:pt idx="129">
                  <c:v>0</c:v>
                </c:pt>
                <c:pt idx="130">
                  <c:v>86</c:v>
                </c:pt>
                <c:pt idx="131">
                  <c:v>5</c:v>
                </c:pt>
                <c:pt idx="132">
                  <c:v>0</c:v>
                </c:pt>
                <c:pt idx="133">
                  <c:v>0</c:v>
                </c:pt>
                <c:pt idx="134">
                  <c:v>190</c:v>
                </c:pt>
                <c:pt idx="135">
                  <c:v>0</c:v>
                </c:pt>
                <c:pt idx="136">
                  <c:v>2</c:v>
                </c:pt>
                <c:pt idx="137">
                  <c:v>0</c:v>
                </c:pt>
                <c:pt idx="138">
                  <c:v>0</c:v>
                </c:pt>
                <c:pt idx="139">
                  <c:v>6</c:v>
                </c:pt>
                <c:pt idx="140">
                  <c:v>0</c:v>
                </c:pt>
                <c:pt idx="141">
                  <c:v>0</c:v>
                </c:pt>
                <c:pt idx="142">
                  <c:v>54</c:v>
                </c:pt>
                <c:pt idx="143">
                  <c:v>0</c:v>
                </c:pt>
                <c:pt idx="144">
                  <c:v>34</c:v>
                </c:pt>
                <c:pt idx="145">
                  <c:v>57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74</c:v>
                </c:pt>
                <c:pt idx="150">
                  <c:v>92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45.5</c:v>
                </c:pt>
                <c:pt idx="159">
                  <c:v>24</c:v>
                </c:pt>
                <c:pt idx="160">
                  <c:v>0</c:v>
                </c:pt>
                <c:pt idx="161">
                  <c:v>33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5</c:v>
                </c:pt>
                <c:pt idx="166">
                  <c:v>3</c:v>
                </c:pt>
                <c:pt idx="167">
                  <c:v>39.5</c:v>
                </c:pt>
                <c:pt idx="168">
                  <c:v>3</c:v>
                </c:pt>
                <c:pt idx="169">
                  <c:v>7.6666666666666696</c:v>
                </c:pt>
                <c:pt idx="170">
                  <c:v>0</c:v>
                </c:pt>
                <c:pt idx="171">
                  <c:v>235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24</c:v>
                </c:pt>
                <c:pt idx="176">
                  <c:v>0</c:v>
                </c:pt>
                <c:pt idx="177">
                  <c:v>31.75</c:v>
                </c:pt>
                <c:pt idx="178">
                  <c:v>8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6.5</c:v>
                </c:pt>
                <c:pt idx="184">
                  <c:v>0</c:v>
                </c:pt>
                <c:pt idx="185">
                  <c:v>0</c:v>
                </c:pt>
                <c:pt idx="186">
                  <c:v>57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102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25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28</c:v>
                </c:pt>
                <c:pt idx="205">
                  <c:v>8</c:v>
                </c:pt>
                <c:pt idx="206">
                  <c:v>0</c:v>
                </c:pt>
                <c:pt idx="207">
                  <c:v>133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16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51</c:v>
                </c:pt>
                <c:pt idx="216">
                  <c:v>0</c:v>
                </c:pt>
                <c:pt idx="217">
                  <c:v>0</c:v>
                </c:pt>
                <c:pt idx="218">
                  <c:v>15</c:v>
                </c:pt>
                <c:pt idx="219">
                  <c:v>9</c:v>
                </c:pt>
                <c:pt idx="220">
                  <c:v>38</c:v>
                </c:pt>
                <c:pt idx="221">
                  <c:v>0</c:v>
                </c:pt>
                <c:pt idx="222">
                  <c:v>0</c:v>
                </c:pt>
                <c:pt idx="223">
                  <c:v>8</c:v>
                </c:pt>
                <c:pt idx="224">
                  <c:v>20.5</c:v>
                </c:pt>
                <c:pt idx="225">
                  <c:v>0</c:v>
                </c:pt>
                <c:pt idx="226">
                  <c:v>14</c:v>
                </c:pt>
                <c:pt idx="227">
                  <c:v>5</c:v>
                </c:pt>
                <c:pt idx="228">
                  <c:v>44</c:v>
                </c:pt>
                <c:pt idx="229">
                  <c:v>0</c:v>
                </c:pt>
                <c:pt idx="230">
                  <c:v>0</c:v>
                </c:pt>
                <c:pt idx="231">
                  <c:v>5</c:v>
                </c:pt>
                <c:pt idx="232">
                  <c:v>15</c:v>
                </c:pt>
                <c:pt idx="233">
                  <c:v>9</c:v>
                </c:pt>
                <c:pt idx="234">
                  <c:v>3.5</c:v>
                </c:pt>
                <c:pt idx="235">
                  <c:v>2</c:v>
                </c:pt>
                <c:pt idx="236">
                  <c:v>9</c:v>
                </c:pt>
                <c:pt idx="237">
                  <c:v>5</c:v>
                </c:pt>
                <c:pt idx="238">
                  <c:v>2</c:v>
                </c:pt>
                <c:pt idx="239">
                  <c:v>0</c:v>
                </c:pt>
                <c:pt idx="240">
                  <c:v>29</c:v>
                </c:pt>
                <c:pt idx="241">
                  <c:v>6</c:v>
                </c:pt>
                <c:pt idx="242">
                  <c:v>0</c:v>
                </c:pt>
                <c:pt idx="243">
                  <c:v>8</c:v>
                </c:pt>
                <c:pt idx="244">
                  <c:v>11</c:v>
                </c:pt>
                <c:pt idx="245">
                  <c:v>23</c:v>
                </c:pt>
                <c:pt idx="246">
                  <c:v>26</c:v>
                </c:pt>
                <c:pt idx="247">
                  <c:v>3</c:v>
                </c:pt>
                <c:pt idx="248">
                  <c:v>0</c:v>
                </c:pt>
                <c:pt idx="249">
                  <c:v>13</c:v>
                </c:pt>
                <c:pt idx="250">
                  <c:v>23</c:v>
                </c:pt>
                <c:pt idx="251">
                  <c:v>0</c:v>
                </c:pt>
                <c:pt idx="252">
                  <c:v>8</c:v>
                </c:pt>
                <c:pt idx="253">
                  <c:v>0</c:v>
                </c:pt>
                <c:pt idx="254">
                  <c:v>9</c:v>
                </c:pt>
                <c:pt idx="255">
                  <c:v>0</c:v>
                </c:pt>
                <c:pt idx="256">
                  <c:v>83.6666666666667</c:v>
                </c:pt>
                <c:pt idx="257">
                  <c:v>9</c:v>
                </c:pt>
                <c:pt idx="258">
                  <c:v>8</c:v>
                </c:pt>
                <c:pt idx="259">
                  <c:v>41.5</c:v>
                </c:pt>
                <c:pt idx="260">
                  <c:v>114.5</c:v>
                </c:pt>
                <c:pt idx="261">
                  <c:v>79</c:v>
                </c:pt>
                <c:pt idx="262">
                  <c:v>12.3333333333333</c:v>
                </c:pt>
                <c:pt idx="263">
                  <c:v>46</c:v>
                </c:pt>
                <c:pt idx="264">
                  <c:v>0</c:v>
                </c:pt>
                <c:pt idx="265">
                  <c:v>9</c:v>
                </c:pt>
                <c:pt idx="266">
                  <c:v>6</c:v>
                </c:pt>
                <c:pt idx="267">
                  <c:v>47</c:v>
                </c:pt>
                <c:pt idx="268">
                  <c:v>4</c:v>
                </c:pt>
                <c:pt idx="269">
                  <c:v>0</c:v>
                </c:pt>
                <c:pt idx="270">
                  <c:v>5</c:v>
                </c:pt>
                <c:pt idx="271">
                  <c:v>0</c:v>
                </c:pt>
                <c:pt idx="272">
                  <c:v>0</c:v>
                </c:pt>
                <c:pt idx="273">
                  <c:v>4.75</c:v>
                </c:pt>
                <c:pt idx="274">
                  <c:v>28</c:v>
                </c:pt>
                <c:pt idx="275">
                  <c:v>5</c:v>
                </c:pt>
                <c:pt idx="276">
                  <c:v>124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98</c:v>
                </c:pt>
                <c:pt idx="281">
                  <c:v>7</c:v>
                </c:pt>
                <c:pt idx="282">
                  <c:v>0</c:v>
                </c:pt>
                <c:pt idx="283">
                  <c:v>0</c:v>
                </c:pt>
                <c:pt idx="284">
                  <c:v>7.5</c:v>
                </c:pt>
                <c:pt idx="285">
                  <c:v>12</c:v>
                </c:pt>
                <c:pt idx="286">
                  <c:v>5</c:v>
                </c:pt>
                <c:pt idx="287">
                  <c:v>12.5</c:v>
                </c:pt>
                <c:pt idx="288">
                  <c:v>16.2</c:v>
                </c:pt>
                <c:pt idx="289">
                  <c:v>17.5</c:v>
                </c:pt>
                <c:pt idx="290">
                  <c:v>39</c:v>
                </c:pt>
                <c:pt idx="291">
                  <c:v>0</c:v>
                </c:pt>
                <c:pt idx="292">
                  <c:v>0</c:v>
                </c:pt>
                <c:pt idx="293">
                  <c:v>5</c:v>
                </c:pt>
                <c:pt idx="294">
                  <c:v>24.5</c:v>
                </c:pt>
                <c:pt idx="295">
                  <c:v>1</c:v>
                </c:pt>
                <c:pt idx="296">
                  <c:v>2</c:v>
                </c:pt>
                <c:pt idx="297">
                  <c:v>8</c:v>
                </c:pt>
                <c:pt idx="298">
                  <c:v>40.5</c:v>
                </c:pt>
                <c:pt idx="299">
                  <c:v>8</c:v>
                </c:pt>
                <c:pt idx="300">
                  <c:v>0</c:v>
                </c:pt>
                <c:pt idx="301">
                  <c:v>0</c:v>
                </c:pt>
                <c:pt idx="302">
                  <c:v>31.5</c:v>
                </c:pt>
                <c:pt idx="303">
                  <c:v>0</c:v>
                </c:pt>
                <c:pt idx="304">
                  <c:v>0</c:v>
                </c:pt>
                <c:pt idx="305">
                  <c:v>25</c:v>
                </c:pt>
                <c:pt idx="306">
                  <c:v>0</c:v>
                </c:pt>
                <c:pt idx="307">
                  <c:v>0</c:v>
                </c:pt>
                <c:pt idx="308">
                  <c:v>32.5</c:v>
                </c:pt>
                <c:pt idx="309">
                  <c:v>6</c:v>
                </c:pt>
                <c:pt idx="310">
                  <c:v>9</c:v>
                </c:pt>
                <c:pt idx="311">
                  <c:v>45</c:v>
                </c:pt>
                <c:pt idx="312">
                  <c:v>13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2</c:v>
                </c:pt>
                <c:pt idx="317">
                  <c:v>0</c:v>
                </c:pt>
                <c:pt idx="318">
                  <c:v>4</c:v>
                </c:pt>
                <c:pt idx="319">
                  <c:v>20</c:v>
                </c:pt>
                <c:pt idx="320">
                  <c:v>21</c:v>
                </c:pt>
                <c:pt idx="321">
                  <c:v>26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7</c:v>
                </c:pt>
                <c:pt idx="326">
                  <c:v>0</c:v>
                </c:pt>
                <c:pt idx="327">
                  <c:v>3.5</c:v>
                </c:pt>
                <c:pt idx="328">
                  <c:v>6</c:v>
                </c:pt>
                <c:pt idx="329">
                  <c:v>6</c:v>
                </c:pt>
                <c:pt idx="330">
                  <c:v>5</c:v>
                </c:pt>
                <c:pt idx="331">
                  <c:v>14</c:v>
                </c:pt>
                <c:pt idx="332">
                  <c:v>1</c:v>
                </c:pt>
                <c:pt idx="333">
                  <c:v>26</c:v>
                </c:pt>
                <c:pt idx="334">
                  <c:v>2</c:v>
                </c:pt>
                <c:pt idx="335">
                  <c:v>7</c:v>
                </c:pt>
                <c:pt idx="336">
                  <c:v>12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12</c:v>
                </c:pt>
                <c:pt idx="342">
                  <c:v>0</c:v>
                </c:pt>
                <c:pt idx="343">
                  <c:v>10.5</c:v>
                </c:pt>
                <c:pt idx="344">
                  <c:v>0</c:v>
                </c:pt>
                <c:pt idx="345">
                  <c:v>6</c:v>
                </c:pt>
                <c:pt idx="346">
                  <c:v>0</c:v>
                </c:pt>
                <c:pt idx="347">
                  <c:v>16</c:v>
                </c:pt>
                <c:pt idx="348">
                  <c:v>0</c:v>
                </c:pt>
                <c:pt idx="349">
                  <c:v>2</c:v>
                </c:pt>
                <c:pt idx="350">
                  <c:v>51</c:v>
                </c:pt>
                <c:pt idx="351">
                  <c:v>5</c:v>
                </c:pt>
                <c:pt idx="352">
                  <c:v>5</c:v>
                </c:pt>
                <c:pt idx="353">
                  <c:v>9</c:v>
                </c:pt>
                <c:pt idx="354">
                  <c:v>74</c:v>
                </c:pt>
                <c:pt idx="355">
                  <c:v>0</c:v>
                </c:pt>
                <c:pt idx="356">
                  <c:v>0</c:v>
                </c:pt>
                <c:pt idx="357">
                  <c:v>1</c:v>
                </c:pt>
                <c:pt idx="358">
                  <c:v>0</c:v>
                </c:pt>
                <c:pt idx="359">
                  <c:v>0</c:v>
                </c:pt>
                <c:pt idx="360">
                  <c:v>11</c:v>
                </c:pt>
                <c:pt idx="361">
                  <c:v>25</c:v>
                </c:pt>
                <c:pt idx="362">
                  <c:v>0</c:v>
                </c:pt>
                <c:pt idx="363">
                  <c:v>0</c:v>
                </c:pt>
                <c:pt idx="364">
                  <c:v>13</c:v>
                </c:pt>
                <c:pt idx="365">
                  <c:v>9</c:v>
                </c:pt>
                <c:pt idx="366">
                  <c:v>0</c:v>
                </c:pt>
                <c:pt idx="367">
                  <c:v>4</c:v>
                </c:pt>
                <c:pt idx="368">
                  <c:v>0</c:v>
                </c:pt>
                <c:pt idx="369">
                  <c:v>0</c:v>
                </c:pt>
                <c:pt idx="370">
                  <c:v>7</c:v>
                </c:pt>
                <c:pt idx="371">
                  <c:v>7</c:v>
                </c:pt>
                <c:pt idx="372">
                  <c:v>2</c:v>
                </c:pt>
                <c:pt idx="373">
                  <c:v>7</c:v>
                </c:pt>
                <c:pt idx="374">
                  <c:v>5</c:v>
                </c:pt>
                <c:pt idx="375">
                  <c:v>28</c:v>
                </c:pt>
                <c:pt idx="376">
                  <c:v>69</c:v>
                </c:pt>
                <c:pt idx="377">
                  <c:v>8</c:v>
                </c:pt>
                <c:pt idx="378">
                  <c:v>14</c:v>
                </c:pt>
                <c:pt idx="379">
                  <c:v>0</c:v>
                </c:pt>
                <c:pt idx="380">
                  <c:v>30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6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37</c:v>
                </c:pt>
                <c:pt idx="389">
                  <c:v>6</c:v>
                </c:pt>
                <c:pt idx="390">
                  <c:v>0</c:v>
                </c:pt>
                <c:pt idx="391">
                  <c:v>22</c:v>
                </c:pt>
                <c:pt idx="392">
                  <c:v>15</c:v>
                </c:pt>
                <c:pt idx="393">
                  <c:v>0</c:v>
                </c:pt>
                <c:pt idx="394">
                  <c:v>0</c:v>
                </c:pt>
                <c:pt idx="395">
                  <c:v>29</c:v>
                </c:pt>
                <c:pt idx="396">
                  <c:v>18</c:v>
                </c:pt>
                <c:pt idx="397">
                  <c:v>27.5</c:v>
                </c:pt>
                <c:pt idx="398">
                  <c:v>0</c:v>
                </c:pt>
                <c:pt idx="399">
                  <c:v>28</c:v>
                </c:pt>
                <c:pt idx="400">
                  <c:v>26</c:v>
                </c:pt>
                <c:pt idx="401">
                  <c:v>9</c:v>
                </c:pt>
                <c:pt idx="402">
                  <c:v>19</c:v>
                </c:pt>
                <c:pt idx="403">
                  <c:v>0</c:v>
                </c:pt>
                <c:pt idx="404">
                  <c:v>18</c:v>
                </c:pt>
                <c:pt idx="405">
                  <c:v>10</c:v>
                </c:pt>
                <c:pt idx="406">
                  <c:v>0</c:v>
                </c:pt>
                <c:pt idx="407">
                  <c:v>181</c:v>
                </c:pt>
                <c:pt idx="408">
                  <c:v>12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13</c:v>
                </c:pt>
                <c:pt idx="413">
                  <c:v>0</c:v>
                </c:pt>
                <c:pt idx="414">
                  <c:v>16</c:v>
                </c:pt>
                <c:pt idx="415">
                  <c:v>35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18</c:v>
                </c:pt>
                <c:pt idx="420">
                  <c:v>16</c:v>
                </c:pt>
                <c:pt idx="421">
                  <c:v>0</c:v>
                </c:pt>
                <c:pt idx="422">
                  <c:v>28</c:v>
                </c:pt>
                <c:pt idx="423">
                  <c:v>0</c:v>
                </c:pt>
                <c:pt idx="424">
                  <c:v>15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20</c:v>
                </c:pt>
                <c:pt idx="4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C8-4E6A-A5BA-48AA70B337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Sheet1!$C$2:$C$431</c:f>
              <c:numCache>
                <c:formatCode>General</c:formatCode>
                <c:ptCount val="4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3C8-4E6A-A5BA-48AA70B337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Sheet1!$D$2:$D$431</c:f>
              <c:numCache>
                <c:formatCode>General</c:formatCode>
                <c:ptCount val="4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3C8-4E6A-A5BA-48AA70B337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Sheet1!$A$2:$A$431</c:f>
              <c:numCache>
                <c:formatCode>m/d/yyyy</c:formatCode>
                <c:ptCount val="430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  <c:pt idx="333">
                  <c:v>43434</c:v>
                </c:pt>
                <c:pt idx="334">
                  <c:v>43435</c:v>
                </c:pt>
                <c:pt idx="335">
                  <c:v>43436</c:v>
                </c:pt>
                <c:pt idx="336">
                  <c:v>43437</c:v>
                </c:pt>
                <c:pt idx="337">
                  <c:v>43438</c:v>
                </c:pt>
                <c:pt idx="338">
                  <c:v>43439</c:v>
                </c:pt>
                <c:pt idx="339">
                  <c:v>43440</c:v>
                </c:pt>
                <c:pt idx="340">
                  <c:v>43441</c:v>
                </c:pt>
                <c:pt idx="341">
                  <c:v>43442</c:v>
                </c:pt>
                <c:pt idx="342">
                  <c:v>43443</c:v>
                </c:pt>
                <c:pt idx="343">
                  <c:v>43444</c:v>
                </c:pt>
                <c:pt idx="344">
                  <c:v>43445</c:v>
                </c:pt>
                <c:pt idx="345">
                  <c:v>43446</c:v>
                </c:pt>
                <c:pt idx="346">
                  <c:v>43447</c:v>
                </c:pt>
                <c:pt idx="347">
                  <c:v>43448</c:v>
                </c:pt>
                <c:pt idx="348">
                  <c:v>43449</c:v>
                </c:pt>
                <c:pt idx="349">
                  <c:v>43450</c:v>
                </c:pt>
                <c:pt idx="350">
                  <c:v>43451</c:v>
                </c:pt>
                <c:pt idx="351">
                  <c:v>43452</c:v>
                </c:pt>
                <c:pt idx="352">
                  <c:v>43453</c:v>
                </c:pt>
                <c:pt idx="353">
                  <c:v>43454</c:v>
                </c:pt>
                <c:pt idx="354">
                  <c:v>43455</c:v>
                </c:pt>
                <c:pt idx="355">
                  <c:v>43456</c:v>
                </c:pt>
                <c:pt idx="356">
                  <c:v>43457</c:v>
                </c:pt>
                <c:pt idx="357">
                  <c:v>43458</c:v>
                </c:pt>
                <c:pt idx="358">
                  <c:v>43459</c:v>
                </c:pt>
                <c:pt idx="359">
                  <c:v>43460</c:v>
                </c:pt>
                <c:pt idx="360">
                  <c:v>43461</c:v>
                </c:pt>
                <c:pt idx="361">
                  <c:v>43462</c:v>
                </c:pt>
                <c:pt idx="362">
                  <c:v>43463</c:v>
                </c:pt>
                <c:pt idx="363">
                  <c:v>43464</c:v>
                </c:pt>
                <c:pt idx="364">
                  <c:v>43465</c:v>
                </c:pt>
                <c:pt idx="365">
                  <c:v>43466</c:v>
                </c:pt>
                <c:pt idx="366">
                  <c:v>43467</c:v>
                </c:pt>
                <c:pt idx="367">
                  <c:v>43468</c:v>
                </c:pt>
                <c:pt idx="368">
                  <c:v>43469</c:v>
                </c:pt>
                <c:pt idx="369">
                  <c:v>43470</c:v>
                </c:pt>
                <c:pt idx="370">
                  <c:v>43471</c:v>
                </c:pt>
                <c:pt idx="371">
                  <c:v>43472</c:v>
                </c:pt>
                <c:pt idx="372">
                  <c:v>43473</c:v>
                </c:pt>
                <c:pt idx="373">
                  <c:v>43474</c:v>
                </c:pt>
                <c:pt idx="374">
                  <c:v>43475</c:v>
                </c:pt>
                <c:pt idx="375">
                  <c:v>43476</c:v>
                </c:pt>
                <c:pt idx="376">
                  <c:v>43477</c:v>
                </c:pt>
                <c:pt idx="377">
                  <c:v>43478</c:v>
                </c:pt>
                <c:pt idx="378">
                  <c:v>43479</c:v>
                </c:pt>
                <c:pt idx="379">
                  <c:v>43480</c:v>
                </c:pt>
                <c:pt idx="380">
                  <c:v>43481</c:v>
                </c:pt>
                <c:pt idx="381">
                  <c:v>43482</c:v>
                </c:pt>
                <c:pt idx="382">
                  <c:v>43483</c:v>
                </c:pt>
                <c:pt idx="383">
                  <c:v>43484</c:v>
                </c:pt>
                <c:pt idx="384">
                  <c:v>43485</c:v>
                </c:pt>
                <c:pt idx="385">
                  <c:v>43486</c:v>
                </c:pt>
                <c:pt idx="386">
                  <c:v>43487</c:v>
                </c:pt>
                <c:pt idx="387">
                  <c:v>43488</c:v>
                </c:pt>
                <c:pt idx="388">
                  <c:v>43489</c:v>
                </c:pt>
                <c:pt idx="389">
                  <c:v>43490</c:v>
                </c:pt>
                <c:pt idx="390">
                  <c:v>43491</c:v>
                </c:pt>
                <c:pt idx="391">
                  <c:v>43492</c:v>
                </c:pt>
                <c:pt idx="392">
                  <c:v>43493</c:v>
                </c:pt>
                <c:pt idx="393">
                  <c:v>43494</c:v>
                </c:pt>
                <c:pt idx="394">
                  <c:v>43495</c:v>
                </c:pt>
                <c:pt idx="395">
                  <c:v>43496</c:v>
                </c:pt>
                <c:pt idx="396">
                  <c:v>43497</c:v>
                </c:pt>
                <c:pt idx="397">
                  <c:v>43498</c:v>
                </c:pt>
                <c:pt idx="398">
                  <c:v>43499</c:v>
                </c:pt>
                <c:pt idx="399">
                  <c:v>43500</c:v>
                </c:pt>
                <c:pt idx="400">
                  <c:v>43501</c:v>
                </c:pt>
                <c:pt idx="401">
                  <c:v>43502</c:v>
                </c:pt>
                <c:pt idx="402">
                  <c:v>43503</c:v>
                </c:pt>
                <c:pt idx="403">
                  <c:v>43504</c:v>
                </c:pt>
                <c:pt idx="404">
                  <c:v>43505</c:v>
                </c:pt>
                <c:pt idx="405">
                  <c:v>43506</c:v>
                </c:pt>
                <c:pt idx="406">
                  <c:v>43507</c:v>
                </c:pt>
                <c:pt idx="407">
                  <c:v>43508</c:v>
                </c:pt>
                <c:pt idx="408">
                  <c:v>43509</c:v>
                </c:pt>
                <c:pt idx="409">
                  <c:v>43510</c:v>
                </c:pt>
                <c:pt idx="410">
                  <c:v>43511</c:v>
                </c:pt>
                <c:pt idx="411">
                  <c:v>43512</c:v>
                </c:pt>
                <c:pt idx="412">
                  <c:v>43513</c:v>
                </c:pt>
                <c:pt idx="413">
                  <c:v>43514</c:v>
                </c:pt>
                <c:pt idx="414">
                  <c:v>43515</c:v>
                </c:pt>
                <c:pt idx="415">
                  <c:v>43516</c:v>
                </c:pt>
                <c:pt idx="416">
                  <c:v>43517</c:v>
                </c:pt>
                <c:pt idx="417">
                  <c:v>43518</c:v>
                </c:pt>
                <c:pt idx="418">
                  <c:v>43519</c:v>
                </c:pt>
                <c:pt idx="419">
                  <c:v>43520</c:v>
                </c:pt>
                <c:pt idx="420">
                  <c:v>43521</c:v>
                </c:pt>
                <c:pt idx="421">
                  <c:v>43522</c:v>
                </c:pt>
                <c:pt idx="422">
                  <c:v>43523</c:v>
                </c:pt>
                <c:pt idx="423">
                  <c:v>43524</c:v>
                </c:pt>
                <c:pt idx="424">
                  <c:v>43525</c:v>
                </c:pt>
                <c:pt idx="425">
                  <c:v>43526</c:v>
                </c:pt>
                <c:pt idx="426">
                  <c:v>43527</c:v>
                </c:pt>
                <c:pt idx="427">
                  <c:v>43528</c:v>
                </c:pt>
                <c:pt idx="428">
                  <c:v>43529</c:v>
                </c:pt>
                <c:pt idx="429">
                  <c:v>43530</c:v>
                </c:pt>
              </c:numCache>
            </c:numRef>
          </c:cat>
          <c:val>
            <c:numRef>
              <c:f>Sheet1!$E$2:$E$431</c:f>
              <c:numCache>
                <c:formatCode>General</c:formatCode>
                <c:ptCount val="4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52.5</c:v>
                </c:pt>
                <c:pt idx="19">
                  <c:v>78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25</c:v>
                </c:pt>
                <c:pt idx="33">
                  <c:v>26</c:v>
                </c:pt>
                <c:pt idx="34">
                  <c:v>55</c:v>
                </c:pt>
                <c:pt idx="35">
                  <c:v>0</c:v>
                </c:pt>
                <c:pt idx="36">
                  <c:v>98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52</c:v>
                </c:pt>
                <c:pt idx="42">
                  <c:v>38</c:v>
                </c:pt>
                <c:pt idx="43">
                  <c:v>71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41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37</c:v>
                </c:pt>
                <c:pt idx="54">
                  <c:v>0</c:v>
                </c:pt>
                <c:pt idx="55">
                  <c:v>32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28</c:v>
                </c:pt>
                <c:pt idx="61">
                  <c:v>53.5</c:v>
                </c:pt>
                <c:pt idx="62">
                  <c:v>45</c:v>
                </c:pt>
                <c:pt idx="63">
                  <c:v>78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74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43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90</c:v>
                </c:pt>
                <c:pt idx="91">
                  <c:v>66</c:v>
                </c:pt>
                <c:pt idx="92">
                  <c:v>53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58.5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34</c:v>
                </c:pt>
                <c:pt idx="104">
                  <c:v>0</c:v>
                </c:pt>
                <c:pt idx="105">
                  <c:v>24</c:v>
                </c:pt>
                <c:pt idx="106">
                  <c:v>0</c:v>
                </c:pt>
                <c:pt idx="107">
                  <c:v>0</c:v>
                </c:pt>
                <c:pt idx="108">
                  <c:v>72</c:v>
                </c:pt>
                <c:pt idx="109">
                  <c:v>107</c:v>
                </c:pt>
                <c:pt idx="110">
                  <c:v>0</c:v>
                </c:pt>
                <c:pt idx="111">
                  <c:v>54</c:v>
                </c:pt>
                <c:pt idx="112">
                  <c:v>0</c:v>
                </c:pt>
                <c:pt idx="113">
                  <c:v>76</c:v>
                </c:pt>
                <c:pt idx="114">
                  <c:v>0</c:v>
                </c:pt>
                <c:pt idx="115">
                  <c:v>46</c:v>
                </c:pt>
                <c:pt idx="116">
                  <c:v>112</c:v>
                </c:pt>
                <c:pt idx="117">
                  <c:v>0</c:v>
                </c:pt>
                <c:pt idx="118">
                  <c:v>80.6666666666667</c:v>
                </c:pt>
                <c:pt idx="119">
                  <c:v>0</c:v>
                </c:pt>
                <c:pt idx="120">
                  <c:v>63</c:v>
                </c:pt>
                <c:pt idx="121">
                  <c:v>0</c:v>
                </c:pt>
                <c:pt idx="122">
                  <c:v>59</c:v>
                </c:pt>
                <c:pt idx="123">
                  <c:v>64</c:v>
                </c:pt>
                <c:pt idx="124">
                  <c:v>35</c:v>
                </c:pt>
                <c:pt idx="125">
                  <c:v>0</c:v>
                </c:pt>
                <c:pt idx="126">
                  <c:v>0</c:v>
                </c:pt>
                <c:pt idx="127">
                  <c:v>62</c:v>
                </c:pt>
                <c:pt idx="128">
                  <c:v>0</c:v>
                </c:pt>
                <c:pt idx="129">
                  <c:v>63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46</c:v>
                </c:pt>
                <c:pt idx="134">
                  <c:v>0</c:v>
                </c:pt>
                <c:pt idx="135">
                  <c:v>47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45</c:v>
                </c:pt>
                <c:pt idx="142">
                  <c:v>133</c:v>
                </c:pt>
                <c:pt idx="143">
                  <c:v>42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173</c:v>
                </c:pt>
                <c:pt idx="148">
                  <c:v>44</c:v>
                </c:pt>
                <c:pt idx="149">
                  <c:v>0</c:v>
                </c:pt>
                <c:pt idx="150">
                  <c:v>42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67.5</c:v>
                </c:pt>
                <c:pt idx="156">
                  <c:v>0</c:v>
                </c:pt>
                <c:pt idx="157">
                  <c:v>68.3333333333333</c:v>
                </c:pt>
                <c:pt idx="158">
                  <c:v>0</c:v>
                </c:pt>
                <c:pt idx="159">
                  <c:v>0</c:v>
                </c:pt>
                <c:pt idx="160">
                  <c:v>74</c:v>
                </c:pt>
                <c:pt idx="161">
                  <c:v>0</c:v>
                </c:pt>
                <c:pt idx="162">
                  <c:v>56</c:v>
                </c:pt>
                <c:pt idx="163">
                  <c:v>0</c:v>
                </c:pt>
                <c:pt idx="164">
                  <c:v>88</c:v>
                </c:pt>
                <c:pt idx="165">
                  <c:v>44.5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124</c:v>
                </c:pt>
                <c:pt idx="170">
                  <c:v>0</c:v>
                </c:pt>
                <c:pt idx="171">
                  <c:v>0</c:v>
                </c:pt>
                <c:pt idx="172">
                  <c:v>67</c:v>
                </c:pt>
                <c:pt idx="173">
                  <c:v>40</c:v>
                </c:pt>
                <c:pt idx="174">
                  <c:v>53</c:v>
                </c:pt>
                <c:pt idx="175">
                  <c:v>70</c:v>
                </c:pt>
                <c:pt idx="176">
                  <c:v>46</c:v>
                </c:pt>
                <c:pt idx="177">
                  <c:v>43</c:v>
                </c:pt>
                <c:pt idx="178">
                  <c:v>77.5</c:v>
                </c:pt>
                <c:pt idx="179">
                  <c:v>95.5</c:v>
                </c:pt>
                <c:pt idx="180">
                  <c:v>31</c:v>
                </c:pt>
                <c:pt idx="181">
                  <c:v>0</c:v>
                </c:pt>
                <c:pt idx="182">
                  <c:v>0</c:v>
                </c:pt>
                <c:pt idx="183">
                  <c:v>38.5</c:v>
                </c:pt>
                <c:pt idx="184">
                  <c:v>75</c:v>
                </c:pt>
                <c:pt idx="185">
                  <c:v>62</c:v>
                </c:pt>
                <c:pt idx="186">
                  <c:v>0</c:v>
                </c:pt>
                <c:pt idx="187">
                  <c:v>111</c:v>
                </c:pt>
                <c:pt idx="188">
                  <c:v>0</c:v>
                </c:pt>
                <c:pt idx="189">
                  <c:v>0</c:v>
                </c:pt>
                <c:pt idx="190">
                  <c:v>57</c:v>
                </c:pt>
                <c:pt idx="191">
                  <c:v>128</c:v>
                </c:pt>
                <c:pt idx="192">
                  <c:v>40</c:v>
                </c:pt>
                <c:pt idx="193">
                  <c:v>113</c:v>
                </c:pt>
                <c:pt idx="194">
                  <c:v>0</c:v>
                </c:pt>
                <c:pt idx="195">
                  <c:v>0</c:v>
                </c:pt>
                <c:pt idx="196">
                  <c:v>69</c:v>
                </c:pt>
                <c:pt idx="197">
                  <c:v>35</c:v>
                </c:pt>
                <c:pt idx="198">
                  <c:v>0</c:v>
                </c:pt>
                <c:pt idx="199">
                  <c:v>66</c:v>
                </c:pt>
                <c:pt idx="200">
                  <c:v>39</c:v>
                </c:pt>
                <c:pt idx="201">
                  <c:v>88</c:v>
                </c:pt>
                <c:pt idx="202">
                  <c:v>0</c:v>
                </c:pt>
                <c:pt idx="203">
                  <c:v>0</c:v>
                </c:pt>
                <c:pt idx="204">
                  <c:v>43</c:v>
                </c:pt>
                <c:pt idx="205">
                  <c:v>0</c:v>
                </c:pt>
                <c:pt idx="206">
                  <c:v>86</c:v>
                </c:pt>
                <c:pt idx="207">
                  <c:v>60</c:v>
                </c:pt>
                <c:pt idx="208">
                  <c:v>40</c:v>
                </c:pt>
                <c:pt idx="209">
                  <c:v>113</c:v>
                </c:pt>
                <c:pt idx="210">
                  <c:v>0</c:v>
                </c:pt>
                <c:pt idx="211">
                  <c:v>90</c:v>
                </c:pt>
                <c:pt idx="212">
                  <c:v>34</c:v>
                </c:pt>
                <c:pt idx="213">
                  <c:v>60.5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66</c:v>
                </c:pt>
                <c:pt idx="218">
                  <c:v>54</c:v>
                </c:pt>
                <c:pt idx="219">
                  <c:v>95</c:v>
                </c:pt>
                <c:pt idx="220">
                  <c:v>64.5</c:v>
                </c:pt>
                <c:pt idx="221">
                  <c:v>80</c:v>
                </c:pt>
                <c:pt idx="222">
                  <c:v>73</c:v>
                </c:pt>
                <c:pt idx="223">
                  <c:v>82</c:v>
                </c:pt>
                <c:pt idx="224">
                  <c:v>0</c:v>
                </c:pt>
                <c:pt idx="225">
                  <c:v>61.5</c:v>
                </c:pt>
                <c:pt idx="226">
                  <c:v>0</c:v>
                </c:pt>
                <c:pt idx="227">
                  <c:v>78</c:v>
                </c:pt>
                <c:pt idx="228">
                  <c:v>52</c:v>
                </c:pt>
                <c:pt idx="229">
                  <c:v>78.5</c:v>
                </c:pt>
                <c:pt idx="230">
                  <c:v>0</c:v>
                </c:pt>
                <c:pt idx="231">
                  <c:v>104</c:v>
                </c:pt>
                <c:pt idx="232">
                  <c:v>0</c:v>
                </c:pt>
                <c:pt idx="233">
                  <c:v>103</c:v>
                </c:pt>
                <c:pt idx="234">
                  <c:v>42</c:v>
                </c:pt>
                <c:pt idx="235">
                  <c:v>0</c:v>
                </c:pt>
                <c:pt idx="236">
                  <c:v>116.5</c:v>
                </c:pt>
                <c:pt idx="237">
                  <c:v>151</c:v>
                </c:pt>
                <c:pt idx="238">
                  <c:v>0</c:v>
                </c:pt>
                <c:pt idx="239">
                  <c:v>68</c:v>
                </c:pt>
                <c:pt idx="240">
                  <c:v>0</c:v>
                </c:pt>
                <c:pt idx="241">
                  <c:v>101.5</c:v>
                </c:pt>
                <c:pt idx="242">
                  <c:v>69</c:v>
                </c:pt>
                <c:pt idx="243">
                  <c:v>48.5</c:v>
                </c:pt>
                <c:pt idx="244">
                  <c:v>150</c:v>
                </c:pt>
                <c:pt idx="245">
                  <c:v>89.6666666666667</c:v>
                </c:pt>
                <c:pt idx="246">
                  <c:v>169</c:v>
                </c:pt>
                <c:pt idx="247">
                  <c:v>77.5</c:v>
                </c:pt>
                <c:pt idx="248">
                  <c:v>146</c:v>
                </c:pt>
                <c:pt idx="249">
                  <c:v>41</c:v>
                </c:pt>
                <c:pt idx="250">
                  <c:v>136</c:v>
                </c:pt>
                <c:pt idx="251">
                  <c:v>0</c:v>
                </c:pt>
                <c:pt idx="252">
                  <c:v>125</c:v>
                </c:pt>
                <c:pt idx="253">
                  <c:v>45</c:v>
                </c:pt>
                <c:pt idx="254">
                  <c:v>86</c:v>
                </c:pt>
                <c:pt idx="255">
                  <c:v>0</c:v>
                </c:pt>
                <c:pt idx="256">
                  <c:v>102.666666666667</c:v>
                </c:pt>
                <c:pt idx="257">
                  <c:v>51.3333333333333</c:v>
                </c:pt>
                <c:pt idx="258">
                  <c:v>68</c:v>
                </c:pt>
                <c:pt idx="259">
                  <c:v>0</c:v>
                </c:pt>
                <c:pt idx="260">
                  <c:v>108.5</c:v>
                </c:pt>
                <c:pt idx="261">
                  <c:v>0</c:v>
                </c:pt>
                <c:pt idx="262">
                  <c:v>0</c:v>
                </c:pt>
                <c:pt idx="263">
                  <c:v>84</c:v>
                </c:pt>
                <c:pt idx="264">
                  <c:v>0</c:v>
                </c:pt>
                <c:pt idx="265">
                  <c:v>94</c:v>
                </c:pt>
                <c:pt idx="266">
                  <c:v>41</c:v>
                </c:pt>
                <c:pt idx="267">
                  <c:v>0</c:v>
                </c:pt>
                <c:pt idx="268">
                  <c:v>99</c:v>
                </c:pt>
                <c:pt idx="269">
                  <c:v>49</c:v>
                </c:pt>
                <c:pt idx="270">
                  <c:v>61</c:v>
                </c:pt>
                <c:pt idx="271">
                  <c:v>0</c:v>
                </c:pt>
                <c:pt idx="272">
                  <c:v>0</c:v>
                </c:pt>
                <c:pt idx="273">
                  <c:v>55.25</c:v>
                </c:pt>
                <c:pt idx="274">
                  <c:v>37</c:v>
                </c:pt>
                <c:pt idx="275">
                  <c:v>79</c:v>
                </c:pt>
                <c:pt idx="276">
                  <c:v>168</c:v>
                </c:pt>
                <c:pt idx="277">
                  <c:v>0</c:v>
                </c:pt>
                <c:pt idx="278">
                  <c:v>0</c:v>
                </c:pt>
                <c:pt idx="279">
                  <c:v>35</c:v>
                </c:pt>
                <c:pt idx="280">
                  <c:v>33</c:v>
                </c:pt>
                <c:pt idx="281">
                  <c:v>151</c:v>
                </c:pt>
                <c:pt idx="282">
                  <c:v>94</c:v>
                </c:pt>
                <c:pt idx="283">
                  <c:v>171</c:v>
                </c:pt>
                <c:pt idx="284">
                  <c:v>109</c:v>
                </c:pt>
                <c:pt idx="285">
                  <c:v>46.5</c:v>
                </c:pt>
                <c:pt idx="286">
                  <c:v>0</c:v>
                </c:pt>
                <c:pt idx="287">
                  <c:v>114</c:v>
                </c:pt>
                <c:pt idx="288">
                  <c:v>21.25</c:v>
                </c:pt>
                <c:pt idx="289">
                  <c:v>123</c:v>
                </c:pt>
                <c:pt idx="290">
                  <c:v>73.5</c:v>
                </c:pt>
                <c:pt idx="291">
                  <c:v>62</c:v>
                </c:pt>
                <c:pt idx="292">
                  <c:v>39</c:v>
                </c:pt>
                <c:pt idx="293">
                  <c:v>92</c:v>
                </c:pt>
                <c:pt idx="294">
                  <c:v>58</c:v>
                </c:pt>
                <c:pt idx="295">
                  <c:v>0</c:v>
                </c:pt>
                <c:pt idx="296">
                  <c:v>123</c:v>
                </c:pt>
                <c:pt idx="297">
                  <c:v>29</c:v>
                </c:pt>
                <c:pt idx="298">
                  <c:v>70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96</c:v>
                </c:pt>
                <c:pt idx="303">
                  <c:v>29</c:v>
                </c:pt>
                <c:pt idx="304">
                  <c:v>0</c:v>
                </c:pt>
                <c:pt idx="305">
                  <c:v>222</c:v>
                </c:pt>
                <c:pt idx="306">
                  <c:v>0</c:v>
                </c:pt>
                <c:pt idx="307">
                  <c:v>0</c:v>
                </c:pt>
                <c:pt idx="308">
                  <c:v>165</c:v>
                </c:pt>
                <c:pt idx="309">
                  <c:v>28</c:v>
                </c:pt>
                <c:pt idx="310">
                  <c:v>111</c:v>
                </c:pt>
                <c:pt idx="311">
                  <c:v>42</c:v>
                </c:pt>
                <c:pt idx="312">
                  <c:v>167</c:v>
                </c:pt>
                <c:pt idx="313">
                  <c:v>30.5</c:v>
                </c:pt>
                <c:pt idx="314">
                  <c:v>0</c:v>
                </c:pt>
                <c:pt idx="315">
                  <c:v>0</c:v>
                </c:pt>
                <c:pt idx="316">
                  <c:v>32</c:v>
                </c:pt>
                <c:pt idx="317">
                  <c:v>0</c:v>
                </c:pt>
                <c:pt idx="318">
                  <c:v>112</c:v>
                </c:pt>
                <c:pt idx="319">
                  <c:v>0</c:v>
                </c:pt>
                <c:pt idx="320">
                  <c:v>24</c:v>
                </c:pt>
                <c:pt idx="321">
                  <c:v>92</c:v>
                </c:pt>
                <c:pt idx="322">
                  <c:v>0</c:v>
                </c:pt>
                <c:pt idx="323">
                  <c:v>97</c:v>
                </c:pt>
                <c:pt idx="324">
                  <c:v>32</c:v>
                </c:pt>
                <c:pt idx="325">
                  <c:v>111</c:v>
                </c:pt>
                <c:pt idx="326">
                  <c:v>43</c:v>
                </c:pt>
                <c:pt idx="327">
                  <c:v>114</c:v>
                </c:pt>
                <c:pt idx="328">
                  <c:v>62</c:v>
                </c:pt>
                <c:pt idx="329">
                  <c:v>36</c:v>
                </c:pt>
                <c:pt idx="330">
                  <c:v>42</c:v>
                </c:pt>
                <c:pt idx="331">
                  <c:v>0</c:v>
                </c:pt>
                <c:pt idx="332">
                  <c:v>49.5</c:v>
                </c:pt>
                <c:pt idx="333">
                  <c:v>53</c:v>
                </c:pt>
                <c:pt idx="334">
                  <c:v>32</c:v>
                </c:pt>
                <c:pt idx="335">
                  <c:v>80</c:v>
                </c:pt>
                <c:pt idx="336">
                  <c:v>107</c:v>
                </c:pt>
                <c:pt idx="337">
                  <c:v>0</c:v>
                </c:pt>
                <c:pt idx="338">
                  <c:v>34</c:v>
                </c:pt>
                <c:pt idx="339">
                  <c:v>53</c:v>
                </c:pt>
                <c:pt idx="340">
                  <c:v>41</c:v>
                </c:pt>
                <c:pt idx="341">
                  <c:v>106</c:v>
                </c:pt>
                <c:pt idx="342">
                  <c:v>33</c:v>
                </c:pt>
                <c:pt idx="343">
                  <c:v>99</c:v>
                </c:pt>
                <c:pt idx="344">
                  <c:v>0</c:v>
                </c:pt>
                <c:pt idx="345">
                  <c:v>49</c:v>
                </c:pt>
                <c:pt idx="346">
                  <c:v>0</c:v>
                </c:pt>
                <c:pt idx="347">
                  <c:v>70</c:v>
                </c:pt>
                <c:pt idx="348">
                  <c:v>0</c:v>
                </c:pt>
                <c:pt idx="349">
                  <c:v>66</c:v>
                </c:pt>
                <c:pt idx="350">
                  <c:v>59</c:v>
                </c:pt>
                <c:pt idx="351">
                  <c:v>75</c:v>
                </c:pt>
                <c:pt idx="352">
                  <c:v>36</c:v>
                </c:pt>
                <c:pt idx="353">
                  <c:v>221</c:v>
                </c:pt>
                <c:pt idx="354">
                  <c:v>79.5</c:v>
                </c:pt>
                <c:pt idx="355">
                  <c:v>0</c:v>
                </c:pt>
                <c:pt idx="356">
                  <c:v>0</c:v>
                </c:pt>
                <c:pt idx="357">
                  <c:v>28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48.5</c:v>
                </c:pt>
                <c:pt idx="362">
                  <c:v>0</c:v>
                </c:pt>
                <c:pt idx="363">
                  <c:v>0</c:v>
                </c:pt>
                <c:pt idx="364">
                  <c:v>34</c:v>
                </c:pt>
                <c:pt idx="365">
                  <c:v>192</c:v>
                </c:pt>
                <c:pt idx="366">
                  <c:v>18</c:v>
                </c:pt>
                <c:pt idx="367">
                  <c:v>129</c:v>
                </c:pt>
                <c:pt idx="368">
                  <c:v>20</c:v>
                </c:pt>
                <c:pt idx="369">
                  <c:v>0</c:v>
                </c:pt>
                <c:pt idx="370">
                  <c:v>79</c:v>
                </c:pt>
                <c:pt idx="371">
                  <c:v>0</c:v>
                </c:pt>
                <c:pt idx="372">
                  <c:v>33</c:v>
                </c:pt>
                <c:pt idx="373">
                  <c:v>67</c:v>
                </c:pt>
                <c:pt idx="374">
                  <c:v>0</c:v>
                </c:pt>
                <c:pt idx="375">
                  <c:v>55</c:v>
                </c:pt>
                <c:pt idx="376">
                  <c:v>0</c:v>
                </c:pt>
                <c:pt idx="377">
                  <c:v>64</c:v>
                </c:pt>
                <c:pt idx="378">
                  <c:v>28</c:v>
                </c:pt>
                <c:pt idx="379">
                  <c:v>0</c:v>
                </c:pt>
                <c:pt idx="380">
                  <c:v>57.6666666666667</c:v>
                </c:pt>
                <c:pt idx="381">
                  <c:v>0</c:v>
                </c:pt>
                <c:pt idx="382">
                  <c:v>26</c:v>
                </c:pt>
                <c:pt idx="383">
                  <c:v>0</c:v>
                </c:pt>
                <c:pt idx="384">
                  <c:v>111</c:v>
                </c:pt>
                <c:pt idx="385">
                  <c:v>64</c:v>
                </c:pt>
                <c:pt idx="386">
                  <c:v>59</c:v>
                </c:pt>
                <c:pt idx="387">
                  <c:v>0</c:v>
                </c:pt>
                <c:pt idx="388">
                  <c:v>91</c:v>
                </c:pt>
                <c:pt idx="389">
                  <c:v>89.6666666666667</c:v>
                </c:pt>
                <c:pt idx="390">
                  <c:v>46.6666666666667</c:v>
                </c:pt>
                <c:pt idx="391">
                  <c:v>107.5</c:v>
                </c:pt>
                <c:pt idx="392">
                  <c:v>32</c:v>
                </c:pt>
                <c:pt idx="393">
                  <c:v>0</c:v>
                </c:pt>
                <c:pt idx="394">
                  <c:v>69</c:v>
                </c:pt>
                <c:pt idx="395">
                  <c:v>55</c:v>
                </c:pt>
                <c:pt idx="396">
                  <c:v>106</c:v>
                </c:pt>
                <c:pt idx="397">
                  <c:v>47.5</c:v>
                </c:pt>
                <c:pt idx="398">
                  <c:v>49.3333333333333</c:v>
                </c:pt>
                <c:pt idx="399">
                  <c:v>92</c:v>
                </c:pt>
                <c:pt idx="400">
                  <c:v>59.5</c:v>
                </c:pt>
                <c:pt idx="401">
                  <c:v>134</c:v>
                </c:pt>
                <c:pt idx="402">
                  <c:v>43</c:v>
                </c:pt>
                <c:pt idx="403">
                  <c:v>0</c:v>
                </c:pt>
                <c:pt idx="404">
                  <c:v>34</c:v>
                </c:pt>
                <c:pt idx="405">
                  <c:v>116</c:v>
                </c:pt>
                <c:pt idx="406">
                  <c:v>33</c:v>
                </c:pt>
                <c:pt idx="407">
                  <c:v>178</c:v>
                </c:pt>
                <c:pt idx="408">
                  <c:v>200</c:v>
                </c:pt>
                <c:pt idx="409">
                  <c:v>30</c:v>
                </c:pt>
                <c:pt idx="410">
                  <c:v>33</c:v>
                </c:pt>
                <c:pt idx="411">
                  <c:v>0</c:v>
                </c:pt>
                <c:pt idx="412">
                  <c:v>124</c:v>
                </c:pt>
                <c:pt idx="413">
                  <c:v>0</c:v>
                </c:pt>
                <c:pt idx="414">
                  <c:v>21</c:v>
                </c:pt>
                <c:pt idx="415">
                  <c:v>267</c:v>
                </c:pt>
                <c:pt idx="416">
                  <c:v>165</c:v>
                </c:pt>
                <c:pt idx="417">
                  <c:v>38</c:v>
                </c:pt>
                <c:pt idx="418">
                  <c:v>0</c:v>
                </c:pt>
                <c:pt idx="419">
                  <c:v>117</c:v>
                </c:pt>
                <c:pt idx="420">
                  <c:v>118</c:v>
                </c:pt>
                <c:pt idx="421">
                  <c:v>0</c:v>
                </c:pt>
                <c:pt idx="422">
                  <c:v>135</c:v>
                </c:pt>
                <c:pt idx="423">
                  <c:v>35</c:v>
                </c:pt>
                <c:pt idx="424">
                  <c:v>87</c:v>
                </c:pt>
                <c:pt idx="425">
                  <c:v>0</c:v>
                </c:pt>
                <c:pt idx="426">
                  <c:v>0</c:v>
                </c:pt>
                <c:pt idx="427">
                  <c:v>40</c:v>
                </c:pt>
                <c:pt idx="428">
                  <c:v>198</c:v>
                </c:pt>
                <c:pt idx="42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3C8-4E6A-A5BA-48AA70B33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497520"/>
        <c:axId val="420495224"/>
      </c:lineChart>
      <c:dateAx>
        <c:axId val="420497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95224"/>
        <c:crosses val="autoZero"/>
        <c:auto val="1"/>
        <c:lblOffset val="100"/>
        <c:baseTimeUnit val="days"/>
      </c:dateAx>
      <c:valAx>
        <c:axId val="42049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49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71EEC-B47A-4AA0-AC47-4256DC64D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Bold Foods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85147-B7FF-45D7-AE9F-97077A858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Zucker.Kommunikation GmbH</a:t>
            </a:r>
          </a:p>
        </p:txBody>
      </p:sp>
    </p:spTree>
    <p:extLst>
      <p:ext uri="{BB962C8B-B14F-4D97-AF65-F5344CB8AC3E}">
        <p14:creationId xmlns:p14="http://schemas.microsoft.com/office/powerpoint/2010/main" val="8686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12CFC-8862-4E01-8866-A707230F8D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DADE14-7E65-46AF-BF72-339747557A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72124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9BCA01-E553-4954-9FBD-DE49A00CF9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BB852-C70D-4ED4-B65B-865EAE0D9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001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43FEE-5508-41E7-A5E3-10A9E59E3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373BC4-E9C0-4A29-B2BD-1645ABC12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617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18F6A2-966C-44AD-A2AD-34C6505932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ED775-7932-49D0-A996-190B2E75E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6635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E7EFD-2C17-4744-8CD1-BEBCB2DB8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2B6FDD-ED35-497F-8B8A-9FD7760256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6595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10E2-1BB3-48C5-99CF-4A5027F8DC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A71003-A12F-4920-BB23-D1069A02A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5795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8E43B-DA9C-4BE5-BE85-A86B3A69D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Bold Foods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15445F-9EF2-4633-92CD-46EEF6274C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102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75892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6454257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70225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0638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7037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4439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602887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38046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9168817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0636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8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bugfoundation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4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plumentofoods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339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wickedcricketmuc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604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jiminisfood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6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isaac_nutrition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804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5B638-6A5B-4BF3-A441-566AA786F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</p:spTree>
    <p:extLst>
      <p:ext uri="{BB962C8B-B14F-4D97-AF65-F5344CB8AC3E}">
        <p14:creationId xmlns:p14="http://schemas.microsoft.com/office/powerpoint/2010/main" val="1875619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EE124B-CEE2-4860-BB99-B9098115B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Bold Foods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A75CB5-7D9F-47BA-B091-8B11B8213B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238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14416190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24490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56936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5501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73301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844427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12310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083259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87533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33070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02058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85106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22020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977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44554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103521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62117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624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35851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2502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7372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874166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7493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90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Jimini's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6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Wicked 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12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Plumento Foods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7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Bugfoundation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58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ISAAC 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26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AE43C-35D5-4E02-8F1B-995A1FFD57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</p:spTree>
    <p:extLst>
      <p:ext uri="{BB962C8B-B14F-4D97-AF65-F5344CB8AC3E}">
        <p14:creationId xmlns:p14="http://schemas.microsoft.com/office/powerpoint/2010/main" val="3230977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976B8-AC19-4D7F-B3FA-D4387B130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336E17-EA9D-4BC7-9D8F-141611B960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1011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27BD1A-CFC9-467B-9A63-7667791362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43881-9E03-4D40-BB54-7A411D97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228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8BBDA-A78F-4414-BA9D-BF84659B2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06536F-7928-4958-8086-CA7825850C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9593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86D582-6A90-401C-B52C-D012C9BFFF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00617-A1AF-4874-BD59-BEC7DDA0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8801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DF444-1F5D-415E-84D8-5E7E1F6F1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9914A-C45D-400E-AFA5-461CF639E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25691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AB36F-C793-419C-837B-4AC1708881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DEE4B-38D6-4230-A2B5-F1FB2DCA1C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46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2703B-4EDA-4B91-8C6A-03D6172A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453C2B-0629-404E-B87B-3A9340E941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94990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EFB7E-B6E2-4E73-92AD-EDC3849EB1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787335-9146-4754-8041-D5D6CEE9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097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B891D-58AF-4623-A195-DBFA22069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65EDF4-E87C-4C3F-A3E8-D070D9B0E9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8998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CC01CD-47AE-4FE5-8820-DB8B8F1DB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10D85-7E12-4FFF-8033-CA13E40E79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582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F94F6-A6E8-4986-B83B-E235C933C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Per Post By Post Type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00CD28-2403-4140-8582-08F1A214DC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6164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9CF922-CA9A-4D18-BE5E-A8EA3A623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9C558B-03A0-4D6D-B0B9-3EA82020C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67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59830-4468-4C83-85AC-95C0559E5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Bold Foods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D28202-7AE6-41F8-8272-2544A6489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5430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3E1D4-C657-487C-8108-A3449BF2A5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88D36-F974-4EF2-9E44-5978C8DBB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713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2B668-8BAB-4E0C-8AB9-87271CC60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Comments Per Post | Bold Foods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E3733D-0FFD-49FE-8CFC-FF55DCA15A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4989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954861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72011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483452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85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Bugfoundation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667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ISAAC 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906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Jimini's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75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Plumento Foods GmbH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250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Wicked Cricket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38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bugfoundation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29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isaac_nutrition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28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jiminisfood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04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plumentofoods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306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wickedcricketmuc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1238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E29F62-C157-4FF2-A8C7-B4E4C94706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01/01/2018 - 03/06/2019</a:t>
            </a:r>
          </a:p>
        </p:txBody>
      </p:sp>
    </p:spTree>
    <p:extLst>
      <p:ext uri="{BB962C8B-B14F-4D97-AF65-F5344CB8AC3E}">
        <p14:creationId xmlns:p14="http://schemas.microsoft.com/office/powerpoint/2010/main" val="39150130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470</Words>
  <Application>Microsoft Office PowerPoint</Application>
  <PresentationFormat>On-screen Show (4:3)</PresentationFormat>
  <Paragraphs>269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Bold Foods</vt:lpstr>
      <vt:lpstr>Instagram Key Metrics Radar | Bold Foods</vt:lpstr>
      <vt:lpstr>Facebook Key Metrics Radar | Bold Foods</vt:lpstr>
      <vt:lpstr>Facebook Own Posts App Usage | Bold Foods</vt:lpstr>
      <vt:lpstr>Instagram Key Metrics Table | Bold Foods</vt:lpstr>
      <vt:lpstr>Facebook Key Metrics Table | Bold Foods</vt:lpstr>
      <vt:lpstr>Facebook Total Interactions | Bold Foods</vt:lpstr>
      <vt:lpstr>Facebook Sponsored Posts Distribution | Bold Foods</vt:lpstr>
      <vt:lpstr>Instagram Follower Distribution | Bold Foods</vt:lpstr>
      <vt:lpstr>Instagram Follower Distribution Development | Bold Foods</vt:lpstr>
      <vt:lpstr>Instagram Total Interactions | Bold Foods</vt:lpstr>
      <vt:lpstr>Facebook Interactions Per Post By Post Type | Bold Foods</vt:lpstr>
      <vt:lpstr>Overall Average Interactions per Post | Bold Foods</vt:lpstr>
      <vt:lpstr>Overall Average Comments Per Post | Bold Foods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Bold Foods</dc:title>
  <dc:creator>Frederik Peiniger</dc:creator>
  <cp:lastModifiedBy>Frederik Peiniger</cp:lastModifiedBy>
  <cp:revision>1</cp:revision>
  <dcterms:created xsi:type="dcterms:W3CDTF">2019-03-07T11:44:42Z</dcterms:created>
  <dcterms:modified xsi:type="dcterms:W3CDTF">2019-03-07T11:45:04Z</dcterms:modified>
</cp:coreProperties>
</file>