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AF65D-BCC5-4132-8C58-4673796A5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KPI - FB - Avg Reach per post | TUTTI I SOCIAL RSI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35770B-E417-4528-8FDA-16F3AB2A1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728718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83233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71291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18134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74833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959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over follower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8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0.66076648784092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2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0.36946197488366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1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0.24778325904541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11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77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0.22201104172323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4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0.16452071527263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0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0.21395697313497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04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0.18793948433838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84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0.1849533106961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97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Archivi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5.0946346923475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91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3D3C5-AE76-4B37-8A1D-A87E5D2BB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01/07/2022 - 30/09/2022</a:t>
            </a:r>
          </a:p>
        </p:txBody>
      </p:sp>
    </p:spTree>
    <p:extLst>
      <p:ext uri="{BB962C8B-B14F-4D97-AF65-F5344CB8AC3E}">
        <p14:creationId xmlns:p14="http://schemas.microsoft.com/office/powerpoint/2010/main" val="2218374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F0A6F-012E-4AA0-93B2-F3D10D81E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KPI - FB - Avg Reach per post | TUTTI I SOCIAL RSI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5C803-AF3D-4307-BDF5-EEE18B42B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8624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167152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41503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78084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55804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863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over follower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5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Archivi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9.9894323989989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2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RSI Archivi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2.7016298781422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648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0.12642983119174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58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0.30101425989154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20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0.12217330398239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55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0.27246660859466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2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0.19533038853331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462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0.26151948075169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66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1.4905355493998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47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0.88305200211945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80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85631-3D8D-46B3-8B65-693059D8B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01/07/2022 - 30/09/2022</a:t>
            </a:r>
          </a:p>
        </p:txBody>
      </p:sp>
    </p:spTree>
    <p:extLst>
      <p:ext uri="{BB962C8B-B14F-4D97-AF65-F5344CB8AC3E}">
        <p14:creationId xmlns:p14="http://schemas.microsoft.com/office/powerpoint/2010/main" val="37193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99423-3B95-48D8-9315-7AA19A76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KPI - FB - Avg Reach per post | TUTTI I SOCIAL RSI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895CD0-8AA7-4E84-B157-D66BAED07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882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257940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82541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91798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39664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0085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over follower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53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Rete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0.54738015607581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6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Radiotelevisione svizzera (RSI)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0.13513136803958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6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Radiotelevisione svizzera (RSI)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0.18303452231441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15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Radiotelevisione svizzera (RSI)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0.13605342263216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1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Patti chiari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0.090088311551572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050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C10AE-2575-4947-A7C7-3370929D2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01/07/2022 - 30/09/2022</a:t>
            </a:r>
          </a:p>
        </p:txBody>
      </p:sp>
    </p:spTree>
    <p:extLst>
      <p:ext uri="{BB962C8B-B14F-4D97-AF65-F5344CB8AC3E}">
        <p14:creationId xmlns:p14="http://schemas.microsoft.com/office/powerpoint/2010/main" val="828380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243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KPI - FB - Avg Reach per post | TUTTI I SOCIAL RSI - 1 of 3</vt:lpstr>
      <vt:lpstr>Facebook KPI - FB - Avg Reach per post | TUTTI I SOCIAL RSI - 2 of 3</vt:lpstr>
      <vt:lpstr>Facebook KPI - FB - Avg Reach per post | TUTTI I SOCIAL RSI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KPI - FB - Avg Reach per post | TUTTI I SOCIAL RSI - 1 of 3</dc:title>
  <dc:creator>Frederik Born</dc:creator>
  <cp:lastModifiedBy>Frederik Born</cp:lastModifiedBy>
  <cp:revision>1</cp:revision>
  <dcterms:created xsi:type="dcterms:W3CDTF">2023-10-05T10:14:06Z</dcterms:created>
  <dcterms:modified xsi:type="dcterms:W3CDTF">2023-10-05T10:14:42Z</dcterms:modified>
</cp:coreProperties>
</file>