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94085-45B5-4033-B816-500A8E72D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TUTTI I SOCIAL RSI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8945F1-F56D-453F-A5F4-AFE5C2DEF4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2744069"/>
              </p:ext>
            </p:extLst>
          </p:nvPr>
        </p:nvGraphicFramePr>
        <p:xfrm>
          <a:off x="457200" y="1731963"/>
          <a:ext cx="7324344" cy="298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3340248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71143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60966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98954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70985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13823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99614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57104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3005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74849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37618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00277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05843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745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Radiotelevisione svizzera (RSI)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621372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338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RSI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1227157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658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RSI 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725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RSI Musica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658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RSI Edu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59.66 %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89832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2CC2B7-C421-454D-A8E7-8F4B2AC273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01/01/2022 - 31/03/2022</a:t>
            </a:r>
          </a:p>
        </p:txBody>
      </p:sp>
    </p:spTree>
    <p:extLst>
      <p:ext uri="{BB962C8B-B14F-4D97-AF65-F5344CB8AC3E}">
        <p14:creationId xmlns:p14="http://schemas.microsoft.com/office/powerpoint/2010/main" val="31185717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117</Words>
  <Application>Microsoft Office PowerPoint</Application>
  <PresentationFormat>On-screen Show (4:3)</PresentationFormat>
  <Paragraphs>80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Private Key Metrics Table | TUTTI I SOCIAL RSI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Private Key Metrics Table | TUTTI I SOCIAL RSI</dc:title>
  <dc:creator>Frederik Born</dc:creator>
  <cp:lastModifiedBy>Frederik Born</cp:lastModifiedBy>
  <cp:revision>1</cp:revision>
  <dcterms:created xsi:type="dcterms:W3CDTF">2023-04-03T10:02:03Z</dcterms:created>
  <dcterms:modified xsi:type="dcterms:W3CDTF">2023-04-03T10:02:19Z</dcterms:modified>
</cp:coreProperties>
</file>