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DEAE44-A6EA-4988-8AEB-6EBC8695CF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rsibarnum - 1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D9A143F-AFAB-482E-B502-93C27237400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40113968"/>
              </p:ext>
            </p:extLst>
          </p:nvPr>
        </p:nvGraphicFramePr>
        <p:xfrm>
          <a:off x="457200" y="1731963"/>
          <a:ext cx="7571230" cy="3870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650386844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8828980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730886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538196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057153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149152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168424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009185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30467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55318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971684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8187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rsibarnum - 2022-08-06 08:33:14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nostra imperdibile rassegna stampa del weekend… poi la smettiamo di prendercela con il portachiavi del Festival di Locarno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49532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rsibarnum - 2022-08-25 15:47:15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 feel you 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93911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rsibarnum - 2022-08-20 08:48:07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Notizie che potevi tranquillamente perderti ma che noi ci teniamo a farti conoscere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41900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6F72F6-E494-4465-AB90-022691A160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01/08/2022 - 31/08/2022</a:t>
            </a:r>
          </a:p>
        </p:txBody>
      </p:sp>
    </p:spTree>
    <p:extLst>
      <p:ext uri="{BB962C8B-B14F-4D97-AF65-F5344CB8AC3E}">
        <p14:creationId xmlns:p14="http://schemas.microsoft.com/office/powerpoint/2010/main" val="26560663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2BA6EB-766D-4A96-8853-F4A1C164B4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rsibarnum - 2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2BF5FF8-3706-420A-A26B-B5A46809F51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724275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4216348473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29252520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467685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945363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421033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39236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075346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9467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106384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990019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059493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1124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rsibarnum - 2022-08-01 08:00:51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auguri Svizzera e grazie a tutti voi che ogni giorno ci seguite dal team di BarNüm ⏩⏩⏩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44109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rsibarnum - 2022-08-27 08:32:20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ci sono notizie che vorresti perderti,
ma noi no… vogliamo proprio dirtele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40654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rsibarnum - 2022-08-09 09:50:40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poi basta giuriamo… si scherza Vitto’
con la partecipazione di @myssparo e @cekscolari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29817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6C521E-A1F1-45BE-B6D3-7F2C0B9C10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01/08/2022 - 31/08/2022</a:t>
            </a:r>
          </a:p>
        </p:txBody>
      </p:sp>
    </p:spTree>
    <p:extLst>
      <p:ext uri="{BB962C8B-B14F-4D97-AF65-F5344CB8AC3E}">
        <p14:creationId xmlns:p14="http://schemas.microsoft.com/office/powerpoint/2010/main" val="25182245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E53BF6-BCBC-4622-814B-5BFC90B87E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rsibarnum - 3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96BBEE5-DF03-40DE-AF70-3375AA7F833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030244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59672740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28684847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418461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88937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291810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80719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209107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003842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380070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513207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357240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73107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rsibarnum - 2022-08-22 10:25:17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fa forse caldo in Ticino?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77361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rsibarnum - 2022-08-30 16:05:04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Mammone scroccone 🫢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5966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rsibarnum - 2022-08-19 09:48:26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oh ma come osi 
⏩⏩⏩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9179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rsibarnum - 2022-08-18 10:11:08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sì, siamo scesi DAVVERO ad Arth-Goldau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96271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rsibarnum - 2022-08-28 08:33:20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@frafacchinetti ti diamo una mano noi se vuoi a imparare il ticinese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01739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C21FAF-DAEE-446D-983D-0449B5DC58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01/08/2022 - 31/08/2022</a:t>
            </a:r>
          </a:p>
        </p:txBody>
      </p:sp>
    </p:spTree>
    <p:extLst>
      <p:ext uri="{BB962C8B-B14F-4D97-AF65-F5344CB8AC3E}">
        <p14:creationId xmlns:p14="http://schemas.microsoft.com/office/powerpoint/2010/main" val="40583730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DAB087-89F8-4827-8126-7E2EA46F01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rsibarnum - 4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538698A-02BB-4501-A883-657017D5524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684240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1813319515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20168451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201000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858655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295794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340500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217475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306745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903932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177120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79471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0729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rsibarnum - 2022-08-01 09:53:38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@rarafashionblogger e il suo Primo d’Agosto 🇨🇭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5509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rsibarnum - 2022-08-24 10:15:30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 tutti i papà: vi vogliamo bene così 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2483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rsibarnum - 2022-08-16 17:38:44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eh @noeponti, adesso abbiamo capito il perchè del 5° posto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53074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rsibarnum - 2022-08-07 09:34:30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lasciatelo passare, è un eroe 🥩🥓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31376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970DB9-342E-4514-8C5C-472FA7043D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01/08/2022 - 31/08/2022</a:t>
            </a:r>
          </a:p>
        </p:txBody>
      </p:sp>
    </p:spTree>
    <p:extLst>
      <p:ext uri="{BB962C8B-B14F-4D97-AF65-F5344CB8AC3E}">
        <p14:creationId xmlns:p14="http://schemas.microsoft.com/office/powerpoint/2010/main" val="15166816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9A3C10-FB67-4C6C-B545-1088A22B0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rsibarnum - 5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0FA7000-9860-4850-9F72-86ADA35CED3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570699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175860375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19625510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982295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701111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295533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202656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0896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303876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089269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515992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488273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82042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rsibarnum - 2022-08-14 09:09:33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Sì ma state calmi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91663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rsibarnum - 2022-08-02 16:16:22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sì vabbè oh, vuoi non farti un tuffetto alle Maldive di Milano oh?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51508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rsibarnum - 2022-08-12 10:08:34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come è andata ieri sera @mmattak?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05707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rsibarnum - 2022-08-26 10:04:20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Dopo lo spot di “Che c’è in tv”, Centralino RSI bombardato di chiamate.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31763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27D2C6-0319-4D8F-99FD-B53F51B808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01/08/2022 - 31/08/2022</a:t>
            </a:r>
          </a:p>
        </p:txBody>
      </p:sp>
    </p:spTree>
    <p:extLst>
      <p:ext uri="{BB962C8B-B14F-4D97-AF65-F5344CB8AC3E}">
        <p14:creationId xmlns:p14="http://schemas.microsoft.com/office/powerpoint/2010/main" val="4975252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ECE983-FF21-4875-A5C4-C8D0418E10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rsibarnum - 6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8D315C2-3854-4E06-8018-1ED0B570B2E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933612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4055842778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17083732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179765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177244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350402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848965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918180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134440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412775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547176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514305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8984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rsibarnum - 2022-08-04 15:27:18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buon Festival di Locarno a tutti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6975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rsibarnum - 2022-08-16 10:04:34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 ti parte involontariamente la cumbia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94051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rsibarnum - 2022-08-03 10:20:54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risvegli lenti e rilassanti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3618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rsibarnum - 2022-08-05 09:59:22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ciao Rick
@bahc.lab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16225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ECE415-E901-4363-8364-D7070481E7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01/08/2022 - 31/08/2022</a:t>
            </a:r>
          </a:p>
        </p:txBody>
      </p:sp>
    </p:spTree>
    <p:extLst>
      <p:ext uri="{BB962C8B-B14F-4D97-AF65-F5344CB8AC3E}">
        <p14:creationId xmlns:p14="http://schemas.microsoft.com/office/powerpoint/2010/main" val="5577276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EE3BA5-1134-4361-9DEF-0D463989E2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rsibarnum - 7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1F4B042-598B-4FA5-A3A4-9AFD28DE3CA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823901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644393761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20237700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810184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863491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497773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018380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09435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086799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498964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404025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857262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14705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rsibarnum - 2022-08-08 17:17:16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le magiche recenti avventure di Vittorio Sgarbi alla dogana di Chiasso raccontate da @ale.von.flue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196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rsibarnum - 2022-08-21 09:09:07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ma vogliamo dirlo quanto sono stati bravi @noeponti @antonioswim @lisa_mamie @rickypetrucciani @mujingakambundji @colom_fil (e tutti gli altri che hanno regalato medaglie su medaglie alla Svizzera in questi giorni)? 🚀🇨🇭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33192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4CC3F6-93B5-419E-ADC6-6A45D007DB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01/08/2022 - 31/08/2022</a:t>
            </a:r>
          </a:p>
        </p:txBody>
      </p:sp>
    </p:spTree>
    <p:extLst>
      <p:ext uri="{BB962C8B-B14F-4D97-AF65-F5344CB8AC3E}">
        <p14:creationId xmlns:p14="http://schemas.microsoft.com/office/powerpoint/2010/main" val="264550252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729</Words>
  <Application>Microsoft Office PowerPoint</Application>
  <PresentationFormat>On-screen Show (4:3)</PresentationFormat>
  <Paragraphs>341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quintly_template</vt:lpstr>
      <vt:lpstr>Instagram Posts Table | rsibarnum - 1 of 7</vt:lpstr>
      <vt:lpstr>Instagram Posts Table | rsibarnum - 2 of 7</vt:lpstr>
      <vt:lpstr>Instagram Posts Table | rsibarnum - 3 of 7</vt:lpstr>
      <vt:lpstr>Instagram Posts Table | rsibarnum - 4 of 7</vt:lpstr>
      <vt:lpstr>Instagram Posts Table | rsibarnum - 5 of 7</vt:lpstr>
      <vt:lpstr>Instagram Posts Table | rsibarnum - 6 of 7</vt:lpstr>
      <vt:lpstr>Instagram Posts Table | rsibarnum - 7 of 7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| rsibarnum - 1 of 7</dc:title>
  <dc:creator>Administrator</dc:creator>
  <cp:lastModifiedBy>Administrator</cp:lastModifiedBy>
  <cp:revision>1</cp:revision>
  <dcterms:created xsi:type="dcterms:W3CDTF">2022-09-08T15:14:59Z</dcterms:created>
  <dcterms:modified xsi:type="dcterms:W3CDTF">2022-09-08T15:17:20Z</dcterms:modified>
</cp:coreProperties>
</file>