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30BD8-F82C-4983-AD70-11E189352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Cultura e società - 1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11F80D-A92A-4B68-A4C5-B9D2355369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2063427"/>
              </p:ext>
            </p:extLst>
          </p:nvPr>
        </p:nvGraphicFramePr>
        <p:xfrm>
          <a:off x="457200" y="1731963"/>
          <a:ext cx="8065006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833694198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7850511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46621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50544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784376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294576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455010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422455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637077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638107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28963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560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rsispam - 2020-04-12 11:38:48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Oh ma tutti ‘sti cuochi su insta? 😂
Buona Pasqua raga’ 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https://www.instagram.com/p/B-4EbFuhbgy/media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14.04.2020 08:15:30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379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rsispam - 2020-04-11 11:59:52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Alcune notizie che (forse) vi siete persi ⚠️🗞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https://www.instagram.com/p/B-1iCefgG3S/media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14.04.2020 08:15:30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4861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rsispam - 2020-04-09 12:06:15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Una delle storie più romantiche a tema quarantena 😍 insomma raga coronavirus o no, non bisogna rinunciare all’amore (a distanza)! •
#rsispam #distantimavicini #quarantena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https://www.instagram.com/p/B-wZLcZhOMv/media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14.04.2020 02:15:18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3849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E8A58A-4901-435A-B183-97B85C8F7D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01.03.2020 - 13.04.2020</a:t>
            </a:r>
          </a:p>
        </p:txBody>
      </p:sp>
    </p:spTree>
    <p:extLst>
      <p:ext uri="{BB962C8B-B14F-4D97-AF65-F5344CB8AC3E}">
        <p14:creationId xmlns:p14="http://schemas.microsoft.com/office/powerpoint/2010/main" val="23936824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C2328-5F8C-4188-930D-D57CB2E07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Cultura e società - 2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C3E51B-C093-4C5E-9E31-26508353F1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30976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4018090506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0652945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976787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329516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152236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135025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946729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202120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796373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343240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514051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4990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rsispam - 2020-04-08 11:59:04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Ti andrebbe? 🤔
Qualche consiglio per un po’ di sano intrattenimento, ma se avete altri suggerimenti fateceli sapere 👇🏼😘
•
•
#rsispam #distantimavicini #iorestoacasa #film #serietv #restiamoacasa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https://www.instagram.com/p/B-tzkC0B6uV/media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14.04.2020 02:15:18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581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rsispam - 2020-04-07 12:08:13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Ecco alcune curiosità che forse  non conoscevi sulla quarantena 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https://www.instagram.com/p/B-rP0IFA2Gz/media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14.04.2020 02:15:18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1589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rsispam - 2020-04-04 11:59:24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Alcune notizie che (forse) vi siete persi 🗞⚠️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https://www.instagram.com/p/B-jga7ngG4a/media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14.04.2020 08:15:30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49412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001564-54B5-4FD7-8134-D1C2DC1485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01.03.2020 - 13.04.2020</a:t>
            </a:r>
          </a:p>
        </p:txBody>
      </p:sp>
    </p:spTree>
    <p:extLst>
      <p:ext uri="{BB962C8B-B14F-4D97-AF65-F5344CB8AC3E}">
        <p14:creationId xmlns:p14="http://schemas.microsoft.com/office/powerpoint/2010/main" val="1604137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C230E-01A8-422F-A038-F2D3794D3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Cultura e società - 3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721111-CCC7-4143-A03C-74E8A7F6A3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73341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838982025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4162232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030632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485381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247376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103797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290855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788989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035893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508339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558958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6186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rsispam - 2020-04-02 12:00:31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"In questo momento è importantissimo restare tutti a casa. Anche se ci sono delle belle giornate e la voglia di uscire è tanta, bisogna farlo per il bene di tutti". Grazie @therealgue 🙏❤ #distantimavicini #coronavirus #restiamoacasa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https://www.instagram.com/p/B-eWTamKAPt/media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14.04.2020 08:15:30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2597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rsispam - 2020-04-01 12:03:43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 questi giorni circolano immagini in tutto il mondo che mostrano gli animali riversarsi sulle strade e nelle città alla ricerca di cibo
🐭🐹🐰🦊🐻🐼🐨🐯🦁🐮🐷🐸🐵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https://www.instagram.com/p/B-byT7rKqZO/media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14.04.2020 02:15:18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1701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20425B-7DF2-431E-9E04-15352E2BA3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01.03.2020 - 13.04.2020</a:t>
            </a:r>
          </a:p>
        </p:txBody>
      </p:sp>
    </p:spTree>
    <p:extLst>
      <p:ext uri="{BB962C8B-B14F-4D97-AF65-F5344CB8AC3E}">
        <p14:creationId xmlns:p14="http://schemas.microsoft.com/office/powerpoint/2010/main" val="1451496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F12A9-7FE3-4287-B510-8DE986BE6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Cultura e società - 4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C53959-059D-4D41-A2AA-DE7217FD61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71718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081836375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7493677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413942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930674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022188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488960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319267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130628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39145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535187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179389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076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rsispam - 2020-03-28 18:02:28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 che senso si allungano? Durano già tipo 34 ore 😅
PS: ne approfittiamo per dire grazie ai colleghi dell’info della RSI che stanno lavorando tutti i giorni in prima linea 💪🏼❤️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https://www.instagram.com/p/B-SPRZshvDI/media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14.04.2020 02:15:18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0786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rsispam - 2020-03-28 12:11:38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Alcune notizie che (forse) vi siete persi 🗞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https://www.instagram.com/p/B-RnH3Vg95F/media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14.04.2020 02:15:18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8792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rsispam - 2020-03-26 12:06:12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Uncensored Library 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https://www.instagram.com/p/B-Mc6SUAdHA/media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14.04.2020 02:15:18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595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62E4F2-C6D2-4EBC-89CA-DCB6599E56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01.03.2020 - 13.04.2020</a:t>
            </a:r>
          </a:p>
        </p:txBody>
      </p:sp>
    </p:spTree>
    <p:extLst>
      <p:ext uri="{BB962C8B-B14F-4D97-AF65-F5344CB8AC3E}">
        <p14:creationId xmlns:p14="http://schemas.microsoft.com/office/powerpoint/2010/main" val="2620144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80E96-FEAF-48EC-A852-4800B0AE6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Cultura e società - 5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C0D231-BE1B-4363-B011-195DDC4540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26842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863314885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6950503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920640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285123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544862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572123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024148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051190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742414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501564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453718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7760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rsispam - 2020-03-25 11:52:33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L’arte ai tempi del coronavirus 🎨
•
•
Realizzati da: @_lara_pilcante @luke_d_bassi 👏🏼
#rsispam #dipinti #arte #coronavirus #photoshop #distantimavicini #restiamoacasa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https://www.instagram.com/p/B-J2jeWgj45/media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13.04.2020 20:16:01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34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733FCA-9947-4ACC-8504-2DDAFAE749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01.03.2020 - 13.04.2020</a:t>
            </a:r>
          </a:p>
        </p:txBody>
      </p:sp>
    </p:spTree>
    <p:extLst>
      <p:ext uri="{BB962C8B-B14F-4D97-AF65-F5344CB8AC3E}">
        <p14:creationId xmlns:p14="http://schemas.microsoft.com/office/powerpoint/2010/main" val="33423397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B34A4-E96B-4CC0-8D70-C44511961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Cultura e società - 6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F7DBF2-1132-46BC-972E-B1D562DE83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54488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432281706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1664242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483288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179017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318925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018780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647552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927179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760514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715788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751075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895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rsispam - 2020-03-23 11:56:44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Grande Cracco 👏🏼 in questo momento la solidarietà non è mai troppa 😊
•
#cracco #coronavirus #ospedale #rsispam #distantimavicini #stiamoacasa #restiamoacasa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https://www.instagram.com/p/B-EtcWqhOGY/media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13.04.2020 02:15:09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1140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1D8B0A-38DD-4F37-BF1F-99DBB66B9D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01.03.2020 - 13.04.2020</a:t>
            </a:r>
          </a:p>
        </p:txBody>
      </p:sp>
    </p:spTree>
    <p:extLst>
      <p:ext uri="{BB962C8B-B14F-4D97-AF65-F5344CB8AC3E}">
        <p14:creationId xmlns:p14="http://schemas.microsoft.com/office/powerpoint/2010/main" val="30828804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95D1A-948A-467A-9C73-63E9E8BA0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Cultura e società - 7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99C643-A54A-441B-900E-6A8D23779A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2089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00617386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9369650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70901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841160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539796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916403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658007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439326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340829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936427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315829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714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rsispam - 2020-03-22 10:00:03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foto dall'Ospedale Regionale di Locarno La Carità (EOC):
"Tutti insieme per fermare il virus. Anche dalle cure intense "Noi restiamo in ospedale, tu resta a casa", l'appello di medici, infermieri e tutto il personale della Carità perché insieme possiamo fare tanto. Aiutateci a ridurre i contagi"
Raga' condividiamola, facciamo passare il messaggio a tutti ♥️🙏
#distantimavicini #restiamoacasa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https://www.instagram.com/p/B-B7S7lKaQX/media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14.04.2020 08:15:30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2779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5355D9-CBB6-47B2-9204-3A52A38B1C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01.03.2020 - 13.04.2020</a:t>
            </a:r>
          </a:p>
        </p:txBody>
      </p:sp>
    </p:spTree>
    <p:extLst>
      <p:ext uri="{BB962C8B-B14F-4D97-AF65-F5344CB8AC3E}">
        <p14:creationId xmlns:p14="http://schemas.microsoft.com/office/powerpoint/2010/main" val="2994561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9FBC1-DA0D-49F5-ACBB-242A5C1AE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Cultura e società - 8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1C4782-81C7-4B86-B6A2-3AE516ECE0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50947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056396462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6108166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245431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8989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766603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203267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254137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0784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12087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465513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869783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987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rsispam - 2020-03-21 12:03:55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Ecco alcune notizie che (forse) vi siete persi 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https://www.instagram.com/p/B9_krPzh69D/media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13.04.2020 20:16:01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0476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rsiflex - 2020-03-21 11:40:49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Proteggiamoci ora, distanti ma vicini.. a casa!✌️
#merenda #distantimavicini #protecciamociora #restaacasa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https://www.instagram.com/p/B9_iCFjhLPI/media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14.04.2020 08:15:30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37936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869ABA-9E53-49FB-9FCF-223FF1ED39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01.03.2020 - 13.04.2020</a:t>
            </a:r>
          </a:p>
        </p:txBody>
      </p:sp>
    </p:spTree>
    <p:extLst>
      <p:ext uri="{BB962C8B-B14F-4D97-AF65-F5344CB8AC3E}">
        <p14:creationId xmlns:p14="http://schemas.microsoft.com/office/powerpoint/2010/main" val="6932924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52F1F-DF55-4E21-A9BD-6CBD7C6BD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Cultura e società - 9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317115-A45C-46AB-BC91-FDE500D743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26171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849426639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5979476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61887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04738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847879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028716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58298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984326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357986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09926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194959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1183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rsispam - 2020-03-21 08:30:18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Istruzione di comportamento delle autorità 
Raccomandazione del Consiglio federale: restate a casa, soprattutto se avete 65 anni o di più o se siete malati. Uscite soltanto se dovete andare al lavoro e non potete lavorare da casa, se dovete recarvi dal medico o in farmacia, se dovete fare la spesa 
o se dovete aiutare qualcuno.
Il Consiglio federale e la Svizzera contano su di voi!
#distantimavicini #restiamoacasa #coronavirus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https://www.instagram.com/p/B9_MOuOqv-0/media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11.04.2020 20:15:15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0549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13012C-BC9E-41E7-A790-44CB9459B2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01.03.2020 - 13.04.2020</a:t>
            </a:r>
          </a:p>
        </p:txBody>
      </p:sp>
    </p:spTree>
    <p:extLst>
      <p:ext uri="{BB962C8B-B14F-4D97-AF65-F5344CB8AC3E}">
        <p14:creationId xmlns:p14="http://schemas.microsoft.com/office/powerpoint/2010/main" val="40499868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048BD-DF68-42A8-8CBF-2F7067991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Cultura e società - 10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6E1E5A-7FB0-4E17-BE6E-352CDE3AB1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83797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872796710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726230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355150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134943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995835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325651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612317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436201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524088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604363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561477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0555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rsispam - 2020-03-20 14:38:17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Il dottor Michael Llamas, Direttore sanitario della Medicina intensiva e del Pronto soccorso presso l’Ospedale La Carità di Locarno, intervistato da Falò, ieri ha lanciato un appello alla comunità ticinese dicendo molto chiaramente che tutto ormai dipende solo da noi. 
#staiacasa 🙏🏼 #distantimavicini #restiamoacasa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https://www.instagram.com/p/B99QtOUh0Wr/media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13.04.2020 20:16:01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6860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941C89-E0AF-4843-B082-C0704A8543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01.03.2020 - 13.04.2020</a:t>
            </a:r>
          </a:p>
        </p:txBody>
      </p:sp>
    </p:spTree>
    <p:extLst>
      <p:ext uri="{BB962C8B-B14F-4D97-AF65-F5344CB8AC3E}">
        <p14:creationId xmlns:p14="http://schemas.microsoft.com/office/powerpoint/2010/main" val="2876108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E9D09-F829-40B7-A86E-5E1CB1DE2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Cultura e società - 11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969352-D86E-4ACF-BBCA-D021B0D59A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38651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852099390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1176755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632743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166479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863676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46507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842983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368179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7557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965654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900424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4040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rsiflex - 2020-03-19 12:06:35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Domani alle 12:30 tutti quanti in balcone o alla finestra per applaudire per 60 secondi il personale del settore sanitario 🙏❣ Un grande GRAZIE di cuore a tutti voi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https://www.instagram.com/p/B96bY-vheWh/media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14.04.2020 08:15:30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886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rsispam - 2020-03-19 12:02:32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Domani alle 12:30 tutti quanti in balcone o alla finestra per applaudire per 60 secondi il personale del settore sanitario 🙏❣ Un grande GRAZIE di cuore a tutti voi #lasvizzeradiceGRAZIE #distantimavicini #restiamoacasa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https://www.instagram.com/p/B96a7Zih5oO/media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10.04.2020 14:16:27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3337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5BE94E-E5A7-48B9-88B5-37ADFBA276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01.03.2020 - 13.04.2020</a:t>
            </a:r>
          </a:p>
        </p:txBody>
      </p:sp>
    </p:spTree>
    <p:extLst>
      <p:ext uri="{BB962C8B-B14F-4D97-AF65-F5344CB8AC3E}">
        <p14:creationId xmlns:p14="http://schemas.microsoft.com/office/powerpoint/2010/main" val="21647785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41936-9644-4510-9034-CFE747D07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Cultura e società - 12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9CB03C-D6E4-419D-9382-3FDA186F11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24164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4274722018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7991507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269711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659518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350059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566141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162434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499893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776823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656151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679028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348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rsiflex - 2020-03-18 17:24:37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#cosedafareacasa 
E voi cosa state facendo in questi giorni?
Nei prossimi giorni vi proporremo altri suggerimenti! #distantimavicini #coronavirus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https://www.instagram.com/p/B94a_fvJDEy/media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14.04.2020 08:15:30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95164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FD4C2F-E864-484D-875F-67A572BFA9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01.03.2020 - 13.04.2020</a:t>
            </a:r>
          </a:p>
        </p:txBody>
      </p:sp>
    </p:spTree>
    <p:extLst>
      <p:ext uri="{BB962C8B-B14F-4D97-AF65-F5344CB8AC3E}">
        <p14:creationId xmlns:p14="http://schemas.microsoft.com/office/powerpoint/2010/main" val="42820663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E2DF7B-3DD0-4DE0-98A7-24810E81C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Cultura e società - 13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8E73B7-00C0-401D-BB3F-566F1A834C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69563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551279332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5307660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158660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768600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698528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627147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330606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901101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737766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2369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497565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64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rsispam - 2020-03-17 16:07:27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Istruzione di comportamento delle autorità: restate a casa, soprattutto se siete in età avanzata o malati. Uscite soltanto se dovete andare al lavoro e non potete lavorare da casa, se dovete recarvi dal medico o in farmacia, se dovete fare la spesa o se dovete aiutare qualcuno.
Il Consiglio federale e la Svizzera contano su di voi! #distantimavicini #restiamoacasa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https://www.instagram.com/p/B91tXc8CN9q/media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12.04.2020 20:15:05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4176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3AEA75-E822-4E48-9948-ACF733E478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01.03.2020 - 13.04.2020</a:t>
            </a:r>
          </a:p>
        </p:txBody>
      </p:sp>
    </p:spTree>
    <p:extLst>
      <p:ext uri="{BB962C8B-B14F-4D97-AF65-F5344CB8AC3E}">
        <p14:creationId xmlns:p14="http://schemas.microsoft.com/office/powerpoint/2010/main" val="27354465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8FFBF-6A74-41AD-BC09-D98E12B8F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Cultura e società - 14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49373E-1981-4F96-8B3D-72C35AB93F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90218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162643211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0488876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836056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580015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479866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570729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347187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525287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736598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126118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980737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282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rsispam - 2020-03-17 12:46:17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Raga sulla base del buon senso e di ciò che ha detto il medico cantonale ecco qualche consiglio in più 😊
•
#spam #coronavirus #iostoacasa #info #distantimavicini #restiamoacasa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https://www.instagram.com/p/B91WWFIBVZX/media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14.04.2020 02:15:18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9963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rsiflex - 2020-03-17 11:48:40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Ragazzi, distanti ma vicini ❤️ swiss.public.health 
#coronavirus #covid_19 #distantimavicini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https://www.instagram.com/p/B91Pj5yhHp7/media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14.04.2020 08:15:30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6042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415113-10A6-44EC-8B0A-429B97C7C9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01.03.2020 - 13.04.2020</a:t>
            </a:r>
          </a:p>
        </p:txBody>
      </p:sp>
    </p:spTree>
    <p:extLst>
      <p:ext uri="{BB962C8B-B14F-4D97-AF65-F5344CB8AC3E}">
        <p14:creationId xmlns:p14="http://schemas.microsoft.com/office/powerpoint/2010/main" val="37041301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37593-0BD9-4825-84B0-80BBA1C02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Cultura e società - 15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B21529-0CE9-4BA9-9A20-7E09F4D821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98524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60886619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4862254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288197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462662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944941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341052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725718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110474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591172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104684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77041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4025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rsispam - 2020-03-16 18:40:22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Regaliamo Libri 📚 😍
•
•Abbiamo deciso di regalare a 10 di voi 10 Libri 😍📕📗 scelti e selezionati da noi. Come fare per provare ad averli? Lascia un commento qui sotto con il titolo del tuo libro preferito e metti like al post😉
P.s: Il video è stato registrato settimana scorsa prima dell'invito delle autorità a stare a casa •
#restiamoacasa #distantimavicini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https://www.instagram.com/p/B9zZ8LshjLp/media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13.04.2020 20:16:01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20005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E79440-71F6-4442-8003-63788D2C0A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01.03.2020 - 13.04.2020</a:t>
            </a:r>
          </a:p>
        </p:txBody>
      </p:sp>
    </p:spTree>
    <p:extLst>
      <p:ext uri="{BB962C8B-B14F-4D97-AF65-F5344CB8AC3E}">
        <p14:creationId xmlns:p14="http://schemas.microsoft.com/office/powerpoint/2010/main" val="16221909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1428</Words>
  <Application>Microsoft Office PowerPoint</Application>
  <PresentationFormat>On-screen Show (4:3)</PresentationFormat>
  <Paragraphs>470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quintly_template</vt:lpstr>
      <vt:lpstr>Instagram Posts Table | Cultura e società - 1 of 15</vt:lpstr>
      <vt:lpstr>Instagram Posts Table | Cultura e società - 2 of 15</vt:lpstr>
      <vt:lpstr>Instagram Posts Table | Cultura e società - 3 of 15</vt:lpstr>
      <vt:lpstr>Instagram Posts Table | Cultura e società - 4 of 15</vt:lpstr>
      <vt:lpstr>Instagram Posts Table | Cultura e società - 5 of 15</vt:lpstr>
      <vt:lpstr>Instagram Posts Table | Cultura e società - 6 of 15</vt:lpstr>
      <vt:lpstr>Instagram Posts Table | Cultura e società - 7 of 15</vt:lpstr>
      <vt:lpstr>Instagram Posts Table | Cultura e società - 8 of 15</vt:lpstr>
      <vt:lpstr>Instagram Posts Table | Cultura e società - 9 of 15</vt:lpstr>
      <vt:lpstr>Instagram Posts Table | Cultura e società - 10 of 15</vt:lpstr>
      <vt:lpstr>Instagram Posts Table | Cultura e società - 11 of 15</vt:lpstr>
      <vt:lpstr>Instagram Posts Table | Cultura e società - 12 of 15</vt:lpstr>
      <vt:lpstr>Instagram Posts Table | Cultura e società - 13 of 15</vt:lpstr>
      <vt:lpstr>Instagram Posts Table | Cultura e società - 14 of 15</vt:lpstr>
      <vt:lpstr>Instagram Posts Table | Cultura e società - 15 of 15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Cultura e società - 1 of 15</dc:title>
  <dc:creator>Frederik Peiniger</dc:creator>
  <cp:lastModifiedBy>Frederik Peiniger</cp:lastModifiedBy>
  <cp:revision>1</cp:revision>
  <dcterms:created xsi:type="dcterms:W3CDTF">2020-04-14T08:44:09Z</dcterms:created>
  <dcterms:modified xsi:type="dcterms:W3CDTF">2020-04-14T08:48:03Z</dcterms:modified>
</cp:coreProperties>
</file>