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Sheet1!$A$2:$A$92</c:f>
              <c:strCache>
                <c:ptCount val="91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</c:strCache>
            </c:str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13334</c:v>
                </c:pt>
                <c:pt idx="1">
                  <c:v>13337</c:v>
                </c:pt>
                <c:pt idx="2">
                  <c:v>13341</c:v>
                </c:pt>
                <c:pt idx="3">
                  <c:v>13341</c:v>
                </c:pt>
                <c:pt idx="4">
                  <c:v>13342</c:v>
                </c:pt>
                <c:pt idx="5">
                  <c:v>13344</c:v>
                </c:pt>
                <c:pt idx="6">
                  <c:v>13346</c:v>
                </c:pt>
                <c:pt idx="7">
                  <c:v>13351</c:v>
                </c:pt>
                <c:pt idx="8">
                  <c:v>13356</c:v>
                </c:pt>
                <c:pt idx="9">
                  <c:v>13356</c:v>
                </c:pt>
                <c:pt idx="10">
                  <c:v>13360</c:v>
                </c:pt>
                <c:pt idx="11">
                  <c:v>13361</c:v>
                </c:pt>
                <c:pt idx="12">
                  <c:v>13360</c:v>
                </c:pt>
                <c:pt idx="13">
                  <c:v>13364</c:v>
                </c:pt>
                <c:pt idx="14">
                  <c:v>13363</c:v>
                </c:pt>
                <c:pt idx="15">
                  <c:v>13367</c:v>
                </c:pt>
                <c:pt idx="16">
                  <c:v>13365</c:v>
                </c:pt>
                <c:pt idx="17">
                  <c:v>13362</c:v>
                </c:pt>
                <c:pt idx="18">
                  <c:v>13361</c:v>
                </c:pt>
                <c:pt idx="19">
                  <c:v>13365</c:v>
                </c:pt>
                <c:pt idx="20">
                  <c:v>13366</c:v>
                </c:pt>
                <c:pt idx="21">
                  <c:v>13371</c:v>
                </c:pt>
                <c:pt idx="22">
                  <c:v>13373</c:v>
                </c:pt>
                <c:pt idx="23">
                  <c:v>13373</c:v>
                </c:pt>
                <c:pt idx="24">
                  <c:v>13374</c:v>
                </c:pt>
                <c:pt idx="25">
                  <c:v>13377</c:v>
                </c:pt>
                <c:pt idx="26">
                  <c:v>13379</c:v>
                </c:pt>
                <c:pt idx="27">
                  <c:v>13381</c:v>
                </c:pt>
                <c:pt idx="28">
                  <c:v>13382</c:v>
                </c:pt>
                <c:pt idx="29">
                  <c:v>13386</c:v>
                </c:pt>
                <c:pt idx="30">
                  <c:v>13386</c:v>
                </c:pt>
                <c:pt idx="31">
                  <c:v>13386</c:v>
                </c:pt>
                <c:pt idx="32">
                  <c:v>13388</c:v>
                </c:pt>
                <c:pt idx="33">
                  <c:v>13392</c:v>
                </c:pt>
                <c:pt idx="34">
                  <c:v>13396</c:v>
                </c:pt>
                <c:pt idx="35">
                  <c:v>13399</c:v>
                </c:pt>
                <c:pt idx="36">
                  <c:v>13400</c:v>
                </c:pt>
                <c:pt idx="37">
                  <c:v>13403</c:v>
                </c:pt>
                <c:pt idx="38">
                  <c:v>13407</c:v>
                </c:pt>
                <c:pt idx="39">
                  <c:v>13407</c:v>
                </c:pt>
                <c:pt idx="40">
                  <c:v>13408</c:v>
                </c:pt>
                <c:pt idx="41">
                  <c:v>13412</c:v>
                </c:pt>
                <c:pt idx="42">
                  <c:v>13411</c:v>
                </c:pt>
                <c:pt idx="43">
                  <c:v>13409</c:v>
                </c:pt>
                <c:pt idx="44">
                  <c:v>13412</c:v>
                </c:pt>
                <c:pt idx="45">
                  <c:v>13412</c:v>
                </c:pt>
                <c:pt idx="46">
                  <c:v>13410</c:v>
                </c:pt>
                <c:pt idx="47">
                  <c:v>13413</c:v>
                </c:pt>
                <c:pt idx="48">
                  <c:v>13416</c:v>
                </c:pt>
                <c:pt idx="49">
                  <c:v>13417</c:v>
                </c:pt>
                <c:pt idx="50">
                  <c:v>13422</c:v>
                </c:pt>
                <c:pt idx="51">
                  <c:v>13420</c:v>
                </c:pt>
                <c:pt idx="52">
                  <c:v>13424</c:v>
                </c:pt>
                <c:pt idx="53">
                  <c:v>13428</c:v>
                </c:pt>
                <c:pt idx="54">
                  <c:v>13431</c:v>
                </c:pt>
                <c:pt idx="55">
                  <c:v>13434</c:v>
                </c:pt>
                <c:pt idx="56">
                  <c:v>13433</c:v>
                </c:pt>
                <c:pt idx="57">
                  <c:v>13436</c:v>
                </c:pt>
                <c:pt idx="58">
                  <c:v>13438</c:v>
                </c:pt>
                <c:pt idx="59">
                  <c:v>13437</c:v>
                </c:pt>
                <c:pt idx="60">
                  <c:v>13437</c:v>
                </c:pt>
                <c:pt idx="61">
                  <c:v>13439</c:v>
                </c:pt>
                <c:pt idx="62">
                  <c:v>13442</c:v>
                </c:pt>
                <c:pt idx="63">
                  <c:v>13444</c:v>
                </c:pt>
                <c:pt idx="64">
                  <c:v>13447</c:v>
                </c:pt>
                <c:pt idx="65">
                  <c:v>13455</c:v>
                </c:pt>
                <c:pt idx="66">
                  <c:v>13455</c:v>
                </c:pt>
                <c:pt idx="67">
                  <c:v>13458</c:v>
                </c:pt>
                <c:pt idx="68">
                  <c:v>13459</c:v>
                </c:pt>
                <c:pt idx="69">
                  <c:v>13459</c:v>
                </c:pt>
                <c:pt idx="70">
                  <c:v>13461</c:v>
                </c:pt>
                <c:pt idx="71">
                  <c:v>13465</c:v>
                </c:pt>
                <c:pt idx="72">
                  <c:v>13466</c:v>
                </c:pt>
                <c:pt idx="73">
                  <c:v>13467</c:v>
                </c:pt>
                <c:pt idx="74">
                  <c:v>13464</c:v>
                </c:pt>
                <c:pt idx="75">
                  <c:v>13464</c:v>
                </c:pt>
                <c:pt idx="76">
                  <c:v>13465</c:v>
                </c:pt>
                <c:pt idx="77">
                  <c:v>13466</c:v>
                </c:pt>
                <c:pt idx="78">
                  <c:v>13466</c:v>
                </c:pt>
                <c:pt idx="79">
                  <c:v>13469</c:v>
                </c:pt>
                <c:pt idx="80">
                  <c:v>13470</c:v>
                </c:pt>
                <c:pt idx="81">
                  <c:v>13472</c:v>
                </c:pt>
                <c:pt idx="82">
                  <c:v>13477</c:v>
                </c:pt>
                <c:pt idx="83">
                  <c:v>13479</c:v>
                </c:pt>
                <c:pt idx="84">
                  <c:v>13479</c:v>
                </c:pt>
                <c:pt idx="85">
                  <c:v>13480</c:v>
                </c:pt>
                <c:pt idx="86">
                  <c:v>13478</c:v>
                </c:pt>
                <c:pt idx="87">
                  <c:v>13480</c:v>
                </c:pt>
                <c:pt idx="88">
                  <c:v>13483</c:v>
                </c:pt>
                <c:pt idx="89">
                  <c:v>13483</c:v>
                </c:pt>
                <c:pt idx="90">
                  <c:v>13485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0F-42EC-8023-AF34A73756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Sport RSI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Sheet1!$A$2:$A$92</c:f>
              <c:strCache>
                <c:ptCount val="91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</c:strCache>
            </c:str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4300</c:v>
                </c:pt>
                <c:pt idx="1">
                  <c:v>4300</c:v>
                </c:pt>
                <c:pt idx="2">
                  <c:v>4301</c:v>
                </c:pt>
                <c:pt idx="3">
                  <c:v>4300</c:v>
                </c:pt>
                <c:pt idx="4">
                  <c:v>4304</c:v>
                </c:pt>
                <c:pt idx="5">
                  <c:v>4302</c:v>
                </c:pt>
                <c:pt idx="6">
                  <c:v>4301</c:v>
                </c:pt>
                <c:pt idx="7">
                  <c:v>4302</c:v>
                </c:pt>
                <c:pt idx="8">
                  <c:v>4304</c:v>
                </c:pt>
                <c:pt idx="9">
                  <c:v>4303</c:v>
                </c:pt>
                <c:pt idx="10">
                  <c:v>4306</c:v>
                </c:pt>
                <c:pt idx="11">
                  <c:v>4306</c:v>
                </c:pt>
                <c:pt idx="12">
                  <c:v>4307</c:v>
                </c:pt>
                <c:pt idx="13">
                  <c:v>4311</c:v>
                </c:pt>
                <c:pt idx="14">
                  <c:v>4313</c:v>
                </c:pt>
                <c:pt idx="15">
                  <c:v>4314</c:v>
                </c:pt>
                <c:pt idx="16">
                  <c:v>4314</c:v>
                </c:pt>
                <c:pt idx="17">
                  <c:v>4314</c:v>
                </c:pt>
                <c:pt idx="18">
                  <c:v>4315</c:v>
                </c:pt>
                <c:pt idx="19">
                  <c:v>4319</c:v>
                </c:pt>
                <c:pt idx="20">
                  <c:v>4316</c:v>
                </c:pt>
                <c:pt idx="21">
                  <c:v>4319</c:v>
                </c:pt>
                <c:pt idx="22">
                  <c:v>4321</c:v>
                </c:pt>
                <c:pt idx="23">
                  <c:v>4323</c:v>
                </c:pt>
                <c:pt idx="24">
                  <c:v>4324</c:v>
                </c:pt>
                <c:pt idx="25">
                  <c:v>4324</c:v>
                </c:pt>
                <c:pt idx="26">
                  <c:v>4325</c:v>
                </c:pt>
                <c:pt idx="27">
                  <c:v>4326</c:v>
                </c:pt>
                <c:pt idx="28">
                  <c:v>4329</c:v>
                </c:pt>
                <c:pt idx="29">
                  <c:v>4330</c:v>
                </c:pt>
                <c:pt idx="30">
                  <c:v>4332</c:v>
                </c:pt>
                <c:pt idx="31">
                  <c:v>4332</c:v>
                </c:pt>
                <c:pt idx="32">
                  <c:v>4331</c:v>
                </c:pt>
                <c:pt idx="33">
                  <c:v>4331</c:v>
                </c:pt>
                <c:pt idx="34">
                  <c:v>4331</c:v>
                </c:pt>
                <c:pt idx="35">
                  <c:v>4335</c:v>
                </c:pt>
                <c:pt idx="36">
                  <c:v>4338</c:v>
                </c:pt>
                <c:pt idx="37">
                  <c:v>4338</c:v>
                </c:pt>
                <c:pt idx="38">
                  <c:v>4337</c:v>
                </c:pt>
                <c:pt idx="39">
                  <c:v>4337</c:v>
                </c:pt>
                <c:pt idx="40">
                  <c:v>4340</c:v>
                </c:pt>
                <c:pt idx="41">
                  <c:v>4342</c:v>
                </c:pt>
                <c:pt idx="42">
                  <c:v>4345</c:v>
                </c:pt>
                <c:pt idx="43">
                  <c:v>4346</c:v>
                </c:pt>
                <c:pt idx="44">
                  <c:v>4349</c:v>
                </c:pt>
                <c:pt idx="45">
                  <c:v>4350</c:v>
                </c:pt>
                <c:pt idx="46">
                  <c:v>4352</c:v>
                </c:pt>
                <c:pt idx="47">
                  <c:v>4354</c:v>
                </c:pt>
                <c:pt idx="48">
                  <c:v>4357</c:v>
                </c:pt>
                <c:pt idx="49">
                  <c:v>4359</c:v>
                </c:pt>
                <c:pt idx="50">
                  <c:v>4358</c:v>
                </c:pt>
                <c:pt idx="51">
                  <c:v>4358</c:v>
                </c:pt>
                <c:pt idx="52">
                  <c:v>4358</c:v>
                </c:pt>
                <c:pt idx="53">
                  <c:v>4360</c:v>
                </c:pt>
                <c:pt idx="54">
                  <c:v>4360</c:v>
                </c:pt>
                <c:pt idx="55">
                  <c:v>4361</c:v>
                </c:pt>
                <c:pt idx="56">
                  <c:v>4360</c:v>
                </c:pt>
                <c:pt idx="57">
                  <c:v>4362</c:v>
                </c:pt>
                <c:pt idx="58">
                  <c:v>4362</c:v>
                </c:pt>
                <c:pt idx="59">
                  <c:v>4364</c:v>
                </c:pt>
                <c:pt idx="60">
                  <c:v>4363</c:v>
                </c:pt>
                <c:pt idx="61">
                  <c:v>4367</c:v>
                </c:pt>
                <c:pt idx="62">
                  <c:v>4367</c:v>
                </c:pt>
                <c:pt idx="63">
                  <c:v>4367</c:v>
                </c:pt>
                <c:pt idx="64">
                  <c:v>4366</c:v>
                </c:pt>
                <c:pt idx="65">
                  <c:v>4446</c:v>
                </c:pt>
                <c:pt idx="66">
                  <c:v>4453</c:v>
                </c:pt>
                <c:pt idx="67">
                  <c:v>4455</c:v>
                </c:pt>
                <c:pt idx="68">
                  <c:v>4454</c:v>
                </c:pt>
                <c:pt idx="69">
                  <c:v>4457</c:v>
                </c:pt>
                <c:pt idx="70">
                  <c:v>4461</c:v>
                </c:pt>
                <c:pt idx="71">
                  <c:v>4461</c:v>
                </c:pt>
                <c:pt idx="72">
                  <c:v>4461</c:v>
                </c:pt>
                <c:pt idx="73">
                  <c:v>4459</c:v>
                </c:pt>
                <c:pt idx="74">
                  <c:v>4457</c:v>
                </c:pt>
                <c:pt idx="75">
                  <c:v>4461</c:v>
                </c:pt>
                <c:pt idx="76">
                  <c:v>4459</c:v>
                </c:pt>
                <c:pt idx="77">
                  <c:v>4462</c:v>
                </c:pt>
                <c:pt idx="78">
                  <c:v>4461</c:v>
                </c:pt>
                <c:pt idx="79">
                  <c:v>4462</c:v>
                </c:pt>
                <c:pt idx="80">
                  <c:v>4462</c:v>
                </c:pt>
                <c:pt idx="81">
                  <c:v>4463</c:v>
                </c:pt>
                <c:pt idx="82">
                  <c:v>4464</c:v>
                </c:pt>
                <c:pt idx="83">
                  <c:v>4463</c:v>
                </c:pt>
                <c:pt idx="84">
                  <c:v>4462</c:v>
                </c:pt>
                <c:pt idx="85">
                  <c:v>4464</c:v>
                </c:pt>
                <c:pt idx="86">
                  <c:v>4464</c:v>
                </c:pt>
                <c:pt idx="87">
                  <c:v>4463</c:v>
                </c:pt>
                <c:pt idx="88">
                  <c:v>4463</c:v>
                </c:pt>
                <c:pt idx="89">
                  <c:v>4464</c:v>
                </c:pt>
                <c:pt idx="90">
                  <c:v>4466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0F-42EC-8023-AF34A73756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RSI News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Sheet1!$A$2:$A$92</c:f>
              <c:strCache>
                <c:ptCount val="91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</c:strCache>
            </c:str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10436</c:v>
                </c:pt>
                <c:pt idx="1">
                  <c:v>10436</c:v>
                </c:pt>
                <c:pt idx="2">
                  <c:v>10442</c:v>
                </c:pt>
                <c:pt idx="3">
                  <c:v>10443</c:v>
                </c:pt>
                <c:pt idx="4">
                  <c:v>10447</c:v>
                </c:pt>
                <c:pt idx="5">
                  <c:v>10449</c:v>
                </c:pt>
                <c:pt idx="6">
                  <c:v>10460</c:v>
                </c:pt>
                <c:pt idx="7">
                  <c:v>10470</c:v>
                </c:pt>
                <c:pt idx="8">
                  <c:v>10475</c:v>
                </c:pt>
                <c:pt idx="9">
                  <c:v>10474</c:v>
                </c:pt>
                <c:pt idx="10">
                  <c:v>10480</c:v>
                </c:pt>
                <c:pt idx="11">
                  <c:v>10483</c:v>
                </c:pt>
                <c:pt idx="12">
                  <c:v>10485</c:v>
                </c:pt>
                <c:pt idx="13">
                  <c:v>10493</c:v>
                </c:pt>
                <c:pt idx="14">
                  <c:v>10493</c:v>
                </c:pt>
                <c:pt idx="15">
                  <c:v>10497</c:v>
                </c:pt>
                <c:pt idx="16">
                  <c:v>10500</c:v>
                </c:pt>
                <c:pt idx="17">
                  <c:v>10503</c:v>
                </c:pt>
                <c:pt idx="18">
                  <c:v>10511</c:v>
                </c:pt>
                <c:pt idx="19">
                  <c:v>10512</c:v>
                </c:pt>
                <c:pt idx="20">
                  <c:v>10512</c:v>
                </c:pt>
                <c:pt idx="21">
                  <c:v>10516</c:v>
                </c:pt>
                <c:pt idx="22">
                  <c:v>10520</c:v>
                </c:pt>
                <c:pt idx="23">
                  <c:v>10520</c:v>
                </c:pt>
                <c:pt idx="24">
                  <c:v>10530</c:v>
                </c:pt>
                <c:pt idx="25">
                  <c:v>10535</c:v>
                </c:pt>
                <c:pt idx="26">
                  <c:v>10538</c:v>
                </c:pt>
                <c:pt idx="27">
                  <c:v>10540</c:v>
                </c:pt>
                <c:pt idx="28">
                  <c:v>10548</c:v>
                </c:pt>
                <c:pt idx="29">
                  <c:v>10550</c:v>
                </c:pt>
                <c:pt idx="30">
                  <c:v>10550</c:v>
                </c:pt>
                <c:pt idx="31">
                  <c:v>10549</c:v>
                </c:pt>
                <c:pt idx="32">
                  <c:v>10551</c:v>
                </c:pt>
                <c:pt idx="33">
                  <c:v>10557</c:v>
                </c:pt>
                <c:pt idx="34">
                  <c:v>10557</c:v>
                </c:pt>
                <c:pt idx="35">
                  <c:v>10560</c:v>
                </c:pt>
                <c:pt idx="36">
                  <c:v>10563</c:v>
                </c:pt>
                <c:pt idx="37">
                  <c:v>10566</c:v>
                </c:pt>
                <c:pt idx="38">
                  <c:v>10568</c:v>
                </c:pt>
                <c:pt idx="39">
                  <c:v>10571</c:v>
                </c:pt>
                <c:pt idx="40">
                  <c:v>10573</c:v>
                </c:pt>
                <c:pt idx="41">
                  <c:v>10576</c:v>
                </c:pt>
                <c:pt idx="42">
                  <c:v>10577</c:v>
                </c:pt>
                <c:pt idx="43">
                  <c:v>10577</c:v>
                </c:pt>
                <c:pt idx="44">
                  <c:v>10579</c:v>
                </c:pt>
                <c:pt idx="45">
                  <c:v>10579</c:v>
                </c:pt>
                <c:pt idx="46">
                  <c:v>10576</c:v>
                </c:pt>
                <c:pt idx="47">
                  <c:v>10576</c:v>
                </c:pt>
                <c:pt idx="48">
                  <c:v>10577</c:v>
                </c:pt>
                <c:pt idx="49">
                  <c:v>10578</c:v>
                </c:pt>
                <c:pt idx="50">
                  <c:v>10579</c:v>
                </c:pt>
                <c:pt idx="51">
                  <c:v>10580</c:v>
                </c:pt>
                <c:pt idx="52">
                  <c:v>10582</c:v>
                </c:pt>
                <c:pt idx="53">
                  <c:v>10584</c:v>
                </c:pt>
                <c:pt idx="54">
                  <c:v>10588</c:v>
                </c:pt>
                <c:pt idx="55">
                  <c:v>10592</c:v>
                </c:pt>
                <c:pt idx="56">
                  <c:v>10589</c:v>
                </c:pt>
                <c:pt idx="57">
                  <c:v>10593</c:v>
                </c:pt>
                <c:pt idx="58">
                  <c:v>10596</c:v>
                </c:pt>
                <c:pt idx="59">
                  <c:v>10595</c:v>
                </c:pt>
                <c:pt idx="60">
                  <c:v>10595</c:v>
                </c:pt>
                <c:pt idx="61">
                  <c:v>10598</c:v>
                </c:pt>
                <c:pt idx="62">
                  <c:v>10604</c:v>
                </c:pt>
                <c:pt idx="63">
                  <c:v>10607</c:v>
                </c:pt>
                <c:pt idx="64">
                  <c:v>10608</c:v>
                </c:pt>
                <c:pt idx="65">
                  <c:v>10611</c:v>
                </c:pt>
                <c:pt idx="66">
                  <c:v>10610</c:v>
                </c:pt>
                <c:pt idx="67">
                  <c:v>10612</c:v>
                </c:pt>
                <c:pt idx="68">
                  <c:v>10613</c:v>
                </c:pt>
                <c:pt idx="69">
                  <c:v>10615</c:v>
                </c:pt>
                <c:pt idx="70">
                  <c:v>10615</c:v>
                </c:pt>
                <c:pt idx="71">
                  <c:v>10624</c:v>
                </c:pt>
                <c:pt idx="72">
                  <c:v>10626</c:v>
                </c:pt>
                <c:pt idx="73">
                  <c:v>10622</c:v>
                </c:pt>
                <c:pt idx="74">
                  <c:v>10625</c:v>
                </c:pt>
                <c:pt idx="75">
                  <c:v>10629</c:v>
                </c:pt>
                <c:pt idx="76">
                  <c:v>10632</c:v>
                </c:pt>
                <c:pt idx="77">
                  <c:v>10635</c:v>
                </c:pt>
                <c:pt idx="78">
                  <c:v>10630</c:v>
                </c:pt>
                <c:pt idx="79">
                  <c:v>10631</c:v>
                </c:pt>
                <c:pt idx="80">
                  <c:v>10632</c:v>
                </c:pt>
                <c:pt idx="81">
                  <c:v>10637</c:v>
                </c:pt>
                <c:pt idx="82">
                  <c:v>10640</c:v>
                </c:pt>
                <c:pt idx="83">
                  <c:v>10642</c:v>
                </c:pt>
                <c:pt idx="84">
                  <c:v>10644</c:v>
                </c:pt>
                <c:pt idx="85">
                  <c:v>10649</c:v>
                </c:pt>
                <c:pt idx="86">
                  <c:v>10648</c:v>
                </c:pt>
                <c:pt idx="87">
                  <c:v>10647</c:v>
                </c:pt>
                <c:pt idx="88">
                  <c:v>10648</c:v>
                </c:pt>
                <c:pt idx="89">
                  <c:v>10649</c:v>
                </c:pt>
                <c:pt idx="90">
                  <c:v>10654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0F-42EC-8023-AF34A73756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Rete  Tre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Sheet1!$A$2:$A$92</c:f>
              <c:strCache>
                <c:ptCount val="91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</c:strCache>
            </c:strRef>
          </c:cat>
          <c:val>
            <c:numRef>
              <c:f>Sheet1!$E$2:$E$92</c:f>
              <c:numCache>
                <c:formatCode>General</c:formatCode>
                <c:ptCount val="9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0F-42EC-8023-AF34A73756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Nouvo RSI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Sheet1!$A$2:$A$92</c:f>
              <c:strCache>
                <c:ptCount val="91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  <c:pt idx="30">
                  <c:v>01.05.2019</c:v>
                </c:pt>
                <c:pt idx="31">
                  <c:v>02.05.2019</c:v>
                </c:pt>
                <c:pt idx="32">
                  <c:v>03.05.2019</c:v>
                </c:pt>
                <c:pt idx="33">
                  <c:v>04.05.2019</c:v>
                </c:pt>
                <c:pt idx="34">
                  <c:v>05.05.2019</c:v>
                </c:pt>
                <c:pt idx="35">
                  <c:v>06.05.2019</c:v>
                </c:pt>
                <c:pt idx="36">
                  <c:v>07.05.2019</c:v>
                </c:pt>
                <c:pt idx="37">
                  <c:v>08.05.2019</c:v>
                </c:pt>
                <c:pt idx="38">
                  <c:v>09.05.2019</c:v>
                </c:pt>
                <c:pt idx="39">
                  <c:v>10.05.2019</c:v>
                </c:pt>
                <c:pt idx="40">
                  <c:v>11.05.2019</c:v>
                </c:pt>
                <c:pt idx="41">
                  <c:v>12.05.2019</c:v>
                </c:pt>
                <c:pt idx="42">
                  <c:v>13.05.2019</c:v>
                </c:pt>
                <c:pt idx="43">
                  <c:v>14.05.2019</c:v>
                </c:pt>
                <c:pt idx="44">
                  <c:v>15.05.2019</c:v>
                </c:pt>
                <c:pt idx="45">
                  <c:v>16.05.2019</c:v>
                </c:pt>
                <c:pt idx="46">
                  <c:v>17.05.2019</c:v>
                </c:pt>
                <c:pt idx="47">
                  <c:v>18.05.2019</c:v>
                </c:pt>
                <c:pt idx="48">
                  <c:v>19.05.2019</c:v>
                </c:pt>
                <c:pt idx="49">
                  <c:v>20.05.2019</c:v>
                </c:pt>
                <c:pt idx="50">
                  <c:v>21.05.2019</c:v>
                </c:pt>
                <c:pt idx="51">
                  <c:v>22.05.2019</c:v>
                </c:pt>
                <c:pt idx="52">
                  <c:v>23.05.2019</c:v>
                </c:pt>
                <c:pt idx="53">
                  <c:v>24.05.2019</c:v>
                </c:pt>
                <c:pt idx="54">
                  <c:v>25.05.2019</c:v>
                </c:pt>
                <c:pt idx="55">
                  <c:v>26.05.2019</c:v>
                </c:pt>
                <c:pt idx="56">
                  <c:v>27.05.2019</c:v>
                </c:pt>
                <c:pt idx="57">
                  <c:v>28.05.2019</c:v>
                </c:pt>
                <c:pt idx="58">
                  <c:v>29.05.2019</c:v>
                </c:pt>
                <c:pt idx="59">
                  <c:v>30.05.2019</c:v>
                </c:pt>
                <c:pt idx="60">
                  <c:v>31.05.2019</c:v>
                </c:pt>
                <c:pt idx="61">
                  <c:v>01.06.2019</c:v>
                </c:pt>
                <c:pt idx="62">
                  <c:v>02.06.2019</c:v>
                </c:pt>
                <c:pt idx="63">
                  <c:v>03.06.2019</c:v>
                </c:pt>
                <c:pt idx="64">
                  <c:v>04.06.2019</c:v>
                </c:pt>
                <c:pt idx="65">
                  <c:v>05.06.2019</c:v>
                </c:pt>
                <c:pt idx="66">
                  <c:v>06.06.2019</c:v>
                </c:pt>
                <c:pt idx="67">
                  <c:v>07.06.2019</c:v>
                </c:pt>
                <c:pt idx="68">
                  <c:v>08.06.2019</c:v>
                </c:pt>
                <c:pt idx="69">
                  <c:v>09.06.2019</c:v>
                </c:pt>
                <c:pt idx="70">
                  <c:v>10.06.2019</c:v>
                </c:pt>
                <c:pt idx="71">
                  <c:v>11.06.2019</c:v>
                </c:pt>
                <c:pt idx="72">
                  <c:v>12.06.2019</c:v>
                </c:pt>
                <c:pt idx="73">
                  <c:v>13.06.2019</c:v>
                </c:pt>
                <c:pt idx="74">
                  <c:v>14.06.2019</c:v>
                </c:pt>
                <c:pt idx="75">
                  <c:v>15.06.2019</c:v>
                </c:pt>
                <c:pt idx="76">
                  <c:v>16.06.2019</c:v>
                </c:pt>
                <c:pt idx="77">
                  <c:v>17.06.2019</c:v>
                </c:pt>
                <c:pt idx="78">
                  <c:v>18.06.2019</c:v>
                </c:pt>
                <c:pt idx="79">
                  <c:v>19.06.2019</c:v>
                </c:pt>
                <c:pt idx="80">
                  <c:v>20.06.2019</c:v>
                </c:pt>
                <c:pt idx="81">
                  <c:v>21.06.2019</c:v>
                </c:pt>
                <c:pt idx="82">
                  <c:v>22.06.2019</c:v>
                </c:pt>
                <c:pt idx="83">
                  <c:v>23.06.2019</c:v>
                </c:pt>
                <c:pt idx="84">
                  <c:v>24.06.2019</c:v>
                </c:pt>
                <c:pt idx="85">
                  <c:v>25.06.2019</c:v>
                </c:pt>
                <c:pt idx="86">
                  <c:v>26.06.2019</c:v>
                </c:pt>
                <c:pt idx="87">
                  <c:v>27.06.2019</c:v>
                </c:pt>
                <c:pt idx="88">
                  <c:v>28.06.2019</c:v>
                </c:pt>
                <c:pt idx="89">
                  <c:v>29.06.2019</c:v>
                </c:pt>
                <c:pt idx="90">
                  <c:v>30.06.2019</c:v>
                </c:pt>
              </c:strCache>
            </c:strRef>
          </c:cat>
          <c:val>
            <c:numRef>
              <c:f>Sheet1!$F$2:$F$92</c:f>
              <c:numCache>
                <c:formatCode>General</c:formatCode>
                <c:ptCount val="91"/>
                <c:pt idx="0">
                  <c:v>1066</c:v>
                </c:pt>
                <c:pt idx="1">
                  <c:v>1067</c:v>
                </c:pt>
                <c:pt idx="2">
                  <c:v>1067</c:v>
                </c:pt>
                <c:pt idx="3">
                  <c:v>1066</c:v>
                </c:pt>
                <c:pt idx="4">
                  <c:v>1067</c:v>
                </c:pt>
                <c:pt idx="5">
                  <c:v>1066</c:v>
                </c:pt>
                <c:pt idx="6">
                  <c:v>1068</c:v>
                </c:pt>
                <c:pt idx="7">
                  <c:v>1070</c:v>
                </c:pt>
                <c:pt idx="8">
                  <c:v>1070</c:v>
                </c:pt>
                <c:pt idx="9">
                  <c:v>1069</c:v>
                </c:pt>
                <c:pt idx="10">
                  <c:v>1072</c:v>
                </c:pt>
                <c:pt idx="11">
                  <c:v>1071</c:v>
                </c:pt>
                <c:pt idx="12">
                  <c:v>1072</c:v>
                </c:pt>
                <c:pt idx="13">
                  <c:v>1073</c:v>
                </c:pt>
                <c:pt idx="14">
                  <c:v>1073</c:v>
                </c:pt>
                <c:pt idx="15">
                  <c:v>1076</c:v>
                </c:pt>
                <c:pt idx="16">
                  <c:v>1076</c:v>
                </c:pt>
                <c:pt idx="17">
                  <c:v>1075</c:v>
                </c:pt>
                <c:pt idx="18">
                  <c:v>1077</c:v>
                </c:pt>
                <c:pt idx="19">
                  <c:v>1078</c:v>
                </c:pt>
                <c:pt idx="20">
                  <c:v>1078</c:v>
                </c:pt>
                <c:pt idx="21">
                  <c:v>1078</c:v>
                </c:pt>
                <c:pt idx="22">
                  <c:v>1078</c:v>
                </c:pt>
                <c:pt idx="23">
                  <c:v>1078</c:v>
                </c:pt>
                <c:pt idx="24">
                  <c:v>1079</c:v>
                </c:pt>
                <c:pt idx="25">
                  <c:v>1079</c:v>
                </c:pt>
                <c:pt idx="26">
                  <c:v>1079</c:v>
                </c:pt>
                <c:pt idx="27">
                  <c:v>1077</c:v>
                </c:pt>
                <c:pt idx="28">
                  <c:v>1077</c:v>
                </c:pt>
                <c:pt idx="29">
                  <c:v>1077</c:v>
                </c:pt>
                <c:pt idx="30">
                  <c:v>1078</c:v>
                </c:pt>
                <c:pt idx="31">
                  <c:v>1078</c:v>
                </c:pt>
                <c:pt idx="32">
                  <c:v>1079</c:v>
                </c:pt>
                <c:pt idx="33">
                  <c:v>1079</c:v>
                </c:pt>
                <c:pt idx="34">
                  <c:v>1080</c:v>
                </c:pt>
                <c:pt idx="35">
                  <c:v>1080</c:v>
                </c:pt>
                <c:pt idx="36">
                  <c:v>1080</c:v>
                </c:pt>
                <c:pt idx="37">
                  <c:v>1081</c:v>
                </c:pt>
                <c:pt idx="38">
                  <c:v>1081</c:v>
                </c:pt>
                <c:pt idx="39">
                  <c:v>1081</c:v>
                </c:pt>
                <c:pt idx="40">
                  <c:v>1081</c:v>
                </c:pt>
                <c:pt idx="41">
                  <c:v>1081</c:v>
                </c:pt>
                <c:pt idx="42">
                  <c:v>1080</c:v>
                </c:pt>
                <c:pt idx="43">
                  <c:v>1082</c:v>
                </c:pt>
                <c:pt idx="44">
                  <c:v>1083</c:v>
                </c:pt>
                <c:pt idx="45">
                  <c:v>1084</c:v>
                </c:pt>
                <c:pt idx="46">
                  <c:v>1085</c:v>
                </c:pt>
                <c:pt idx="47">
                  <c:v>1085</c:v>
                </c:pt>
                <c:pt idx="48">
                  <c:v>1085</c:v>
                </c:pt>
                <c:pt idx="49">
                  <c:v>1086</c:v>
                </c:pt>
                <c:pt idx="50">
                  <c:v>1086</c:v>
                </c:pt>
                <c:pt idx="51">
                  <c:v>1086</c:v>
                </c:pt>
                <c:pt idx="52">
                  <c:v>1085</c:v>
                </c:pt>
                <c:pt idx="53">
                  <c:v>1087</c:v>
                </c:pt>
                <c:pt idx="54">
                  <c:v>1088</c:v>
                </c:pt>
                <c:pt idx="55">
                  <c:v>1088</c:v>
                </c:pt>
                <c:pt idx="56">
                  <c:v>1089</c:v>
                </c:pt>
                <c:pt idx="57">
                  <c:v>1089</c:v>
                </c:pt>
                <c:pt idx="58">
                  <c:v>1092</c:v>
                </c:pt>
                <c:pt idx="59">
                  <c:v>1092</c:v>
                </c:pt>
                <c:pt idx="60">
                  <c:v>1093</c:v>
                </c:pt>
                <c:pt idx="61">
                  <c:v>1093</c:v>
                </c:pt>
                <c:pt idx="62">
                  <c:v>1093</c:v>
                </c:pt>
                <c:pt idx="63">
                  <c:v>1091</c:v>
                </c:pt>
                <c:pt idx="64">
                  <c:v>1093</c:v>
                </c:pt>
                <c:pt idx="65">
                  <c:v>1094</c:v>
                </c:pt>
                <c:pt idx="66">
                  <c:v>1095</c:v>
                </c:pt>
                <c:pt idx="67">
                  <c:v>1095</c:v>
                </c:pt>
                <c:pt idx="68">
                  <c:v>1096</c:v>
                </c:pt>
                <c:pt idx="69">
                  <c:v>1096</c:v>
                </c:pt>
                <c:pt idx="70">
                  <c:v>1097</c:v>
                </c:pt>
                <c:pt idx="71">
                  <c:v>1096</c:v>
                </c:pt>
                <c:pt idx="72">
                  <c:v>1095</c:v>
                </c:pt>
                <c:pt idx="73">
                  <c:v>1093</c:v>
                </c:pt>
                <c:pt idx="74">
                  <c:v>1094</c:v>
                </c:pt>
                <c:pt idx="75">
                  <c:v>1094</c:v>
                </c:pt>
                <c:pt idx="76">
                  <c:v>1095</c:v>
                </c:pt>
                <c:pt idx="77">
                  <c:v>1095</c:v>
                </c:pt>
                <c:pt idx="78">
                  <c:v>1094</c:v>
                </c:pt>
                <c:pt idx="79">
                  <c:v>1095</c:v>
                </c:pt>
                <c:pt idx="80">
                  <c:v>1095</c:v>
                </c:pt>
                <c:pt idx="81">
                  <c:v>1097</c:v>
                </c:pt>
                <c:pt idx="82">
                  <c:v>1097</c:v>
                </c:pt>
                <c:pt idx="83">
                  <c:v>1096</c:v>
                </c:pt>
                <c:pt idx="84">
                  <c:v>1095</c:v>
                </c:pt>
                <c:pt idx="85">
                  <c:v>1094</c:v>
                </c:pt>
                <c:pt idx="86">
                  <c:v>1093</c:v>
                </c:pt>
                <c:pt idx="87">
                  <c:v>1094</c:v>
                </c:pt>
                <c:pt idx="88">
                  <c:v>1093</c:v>
                </c:pt>
                <c:pt idx="89">
                  <c:v>1092</c:v>
                </c:pt>
                <c:pt idx="90">
                  <c:v>1092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0F-42EC-8023-AF34A7375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80240"/>
        <c:axId val="294681880"/>
      </c:lineChart>
      <c:catAx>
        <c:axId val="29468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81880"/>
        <c:crosses val="autoZero"/>
        <c:auto val="1"/>
        <c:lblAlgn val="ctr"/>
        <c:lblOffset val="100"/>
        <c:noMultiLvlLbl val="0"/>
      </c:catAx>
      <c:valAx>
        <c:axId val="29468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8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6ECF-5775-4883-A273-4F4CA3D92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58D85-1BE2-4FC2-96E5-6D92E383A4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SRG SSR @ RSI</a:t>
            </a:r>
          </a:p>
        </p:txBody>
      </p:sp>
    </p:spTree>
    <p:extLst>
      <p:ext uri="{BB962C8B-B14F-4D97-AF65-F5344CB8AC3E}">
        <p14:creationId xmlns:p14="http://schemas.microsoft.com/office/powerpoint/2010/main" val="3888827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86BA-161D-46BF-81E1-3D36DADD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TUTTI I SOCIAL RSI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D21D09-98DD-4074-AE12-D1DC11B383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191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3FC81-D456-4544-91EB-9F15ECA93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6BEB6-B971-4C50-97C1-BDDE71C36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67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BA6A6-633E-4C31-B27F-917F8CBA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TUTTI I SOCIAL RSI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F78C6-78C5-4BA1-9E7A-7945E3E33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713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73754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34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223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25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028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908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209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730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995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7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1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57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126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450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73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 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1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Nouvo 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8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Rete  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92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73017-4EDE-4C6A-A3C6-2E9E95C1F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55415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5C51F-2390-4734-A87A-164B18F85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23BEF-8AC5-4013-8576-3E63BB0D8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63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005233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976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712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0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22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290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8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23:57:24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🏀🇺🇸 Kevin #Durant ha scelto i Brooklyn #Nets. La stella ex #Warriors firmerà un contratto da 160 milioni di franchi per 4 anni @NBA https://t.co/sDHOpUOA42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86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- 2019-06-30 23:36:14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@zucchima: RIP Guillermo Mordillo (1932-2019) TRIBUTE TO CINEMA https://t.co/M0hxhfZJ6Q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14.07.2019 06:17:43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7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22:46:52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Nella finale degli #Europei U21 la #Spagna ha superato per 2-1 la #Germania grazie alle reti di Fabian Ruiz e Dani Olmo @UEFAUnder21 https://t.co/VIhPzCvVyV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22:10:04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Addio al mitico Mordillo Il fumettista argentino è deceduto a 86 anni in Spagna, dove viveva da tempo  https://t.co/zR1PPOzWvs https://t.co/O8EXZ7e7FD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2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4F28C-7E14-4187-9033-A2DC6C2AD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701013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957E-5108-4779-990B-A42913306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2F5443-B95B-4F97-B658-D08024B34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187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370681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82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47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9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115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947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18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9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Troppi droni in montagna? Scatti memorabili, ma che possono infastidire la fauna selvatica... e gli avventori della celebre locanda Aescher https://t.co/kac9CspCpy https://t.co/6UpJlQlrLM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68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21:37:03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Multe salate per SIM a falso nome Le sanzioni possono arrivare a 100'000 franchi per chi le vende senza accertare l'identità dell'acquirente https://t.co/SgK4cjaGLi https://t.co/eBcBbXAleK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4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21:15:01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Bagnante annega nel Sarine https://t.co/tv6WP2BHbN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91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21:06:29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🎾🏆🇬🇧 Stan #Wawrinka si è detto fiducioso in vista del suo debutto a #Wimbledon nonostante un primo turno insidioso: "Contro #Bemelmans sarà una partita difficile" @Wimbledon https://t.co/l7n7sArUC0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772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A0CA5-9816-489A-AADE-A1C534B07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47963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1E40-4DEE-423F-B894-9780D100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297FF6-6E80-479A-9192-5EB61BCC7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83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4283559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720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60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26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97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150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110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9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20:22:30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In Coppa d'#Africa impresa del #Madagascar, che battendo per 2-0 la #Nigeria si è qualificato agli ottavi di finale al primo posto del Girone B
https://t.co/8WynsmVOdy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20:13:49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🏁🇦🇹 GP d'#Austria: dopo 3 ore di attesa i giudici di gara confermano la vittoria di Max #Verstappen, nessuna sanzione per il contatto con Charles #Leclerc @F1 https://t.co/d5Wkp5QhAj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52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20:10:05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 robot per cercare Ismaili Ancora senza esito le ricerche nel Lario della calciatrice svizzera - I vigili del fuoco si preparano a scandagliare il fondo del lago https://t.co/iiZunsi23x https://t.co/6P61XyVlR5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89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19:38:55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⛵️🏆🇨🇭 @Alinghi si è laureato campione del mondo della classe #GC32 in #Portogallo https://t.co/9Gliz7f2cU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5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3FF9F-DBF8-40D7-B270-C30F1F911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286585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B7784-FF01-4D5C-AAA8-CBF7F8F5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87D23-3792-4C99-8177-D8A84725E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529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4207008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939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099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9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162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728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4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6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18:49:03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Dubbi sul successore di Juncker Il laburista olandese Frans Timmermans proposto per guidare la Commissione europea, ma il suo nome non piace a tutti https://t.co/pzDO46kwEN https://t.co/dgzlRVhAH5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6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18:35:04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🚴🇨🇭 Sébastien Reichenbach è il nuovo campione svizzero di ciclismo su strada. Tra le donne Marlen Reusser ha fatto il bis dopo essersi imposta a cronometro. #rsisport
https://t.co/ku3ohIzzxh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6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18:10:30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🏃‍♂️⏱️ A La Chaux-de-Fonds Ricky #Petrucciani ha fatto segnare il nuovo record ticinese assoluto e quello svizzero U20 correndo in 46"31 i #400m https://t.co/wJl33UlGRR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41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18:09:04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Una nuova banca a Lugano Generali torna a essere presente in Ticino. La sede potrebbe impiegare una quarantina di persone https://t.co/ekab71eWKG https://t.co/TcMcxiEgkq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1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B18D9-8282-460F-8437-8FD8C518E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829803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22316-6972-4473-85A4-B99958C87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9E327-53E0-4D16-B693-C8413910B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61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244253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89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7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697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639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32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424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9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17:44:05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Attenborough ringrazia Glastonbury Il celebre naturalista sul palco del festival elogia il bando delle bottigliette di plastica https://t.co/RnGSCgJIdj https://t.co/gHHbUxW4b9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8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17:29:39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🏃🇨🇭 Giornata incredibile per Alex Wilson che diventa il primo svizzero a scendere sotto i 20" sui 200 metri. #rsisport @SwissAthletics https://t.co/QfDT9k8TtT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17:28:04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NASA punta a Titano La missione sulla più grande luna di Saturno cercherà indizi sull'origine della vita https://t.co/fMtjrN33ht https://t.co/tkfR9ZBvwU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20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Tusk propone Timmermans  https://t.co/7xpJ23hsSY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03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F9F14-C943-4F56-8BD3-399F38BED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716215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981A-5428-4549-B414-13FF5830E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EACEC-9B3C-4D5E-95F2-336E8D175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236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866875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980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426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964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684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54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31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00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16:38:56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🏁Max Verstappen chiude primo il GP di Austria al termine di un bellissimo duello con Charles Leclerc. Il suo ultimo sorpasso è però sotto investigazione. https://t.co/stoW2U91Fp #RSISport https://t.co/zXMZ3tna0C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35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16:34:04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JazzAscona: successo e canicola Riuscita la 35esima edizione dell'evento sul Verbano con 45'000 spettatori. Tre musicisti al pronto soccorso per il caldo https://t.co/zAG5TBrZtN https://t.co/zooFzm7Ifz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2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16:01:03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Motociclista morto a Pontresina Un 44enne portoghese ha perso il controllo della due ruote in curva ed è finito in una scarpata https://t.co/EYRMrpwKQ8 https://t.co/MSuT9PzfCX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93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Grande sostegno a Sea Watch Una colletta a favore della capitana Carola Rackete ha fruttato in poche ore 350'000 euro https://t.co/CUQfFRRlpb https://t.co/iEeguKpwbM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05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023E3-3776-40EA-8721-5DE8C5C49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957058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961A-9DD2-4788-A41F-1D640081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5B4AA-9BBB-431E-8612-73A477CF8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086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240436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49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852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97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3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721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482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9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15:39:03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Meno domenicali in Svizzera Ultima domenica di pubblicazione per la Zentralschweiz am Sonntag e la Ostschweiz am Sonntag https://t.co/2IdRJko4kv https://t.co/or8z90XlEp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04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2DF60-CC58-44A2-B340-50A1BACF4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335377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785DE-C935-41D9-988E-ECC08517A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TUTTI I SOCIAL RSI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549C1-CB3E-4491-8EFE-10F0196FC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17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3263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439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916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582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20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8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@SwissAthletics - 2019-06-30 22:10:35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22 Uhr überträgt das Schweizer Fernsehen @srfsport @RTSsport @RSIsport das Meeting der @Diamond_League in… https://t.co/QEmAKH9RMW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22:34:33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98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@solamau45 - 2019-06-30 21:53:50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@LucaLombroso @RSInews @Beppeley Questo poi no ! Ma l’umano comprenderà la situazione ? Sono pessimista, molto 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22:34:15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8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@Frances99803949 - 2019-06-30 20:15:53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@F1 La formula 1 è diventata una buffonata!!!!!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20:31:53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40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@PaoloTognina - 2019-06-30 17:13:17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@PfarrerNaefgen @AndreasThoeny @refpunktch @reformesch @sekfeps @nev_it @reformiert_info @RSInews @RSIonline… https://t.co/Y0LZq5hCM4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18:33:56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5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@PaoloTognina - 2019-06-30 17:13:17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@PfarrerNaefgen @AndreasThoeny @refpunktch @reformesch @sekfeps @nev_it @reformiert_info @RSInews @RSIonline… https://t.co/Y0LZq5hCM4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18:34:20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0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@ilrennachecorre - 2019-06-30 17:06:47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200 m in 19"98 @SprintWilson  primo svizzeor sotto i 20"  e biglietto per Doha e Tokyo @RSIsport @CdT_Online… https://t.co/8IXT7ftI8Z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18:34:13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9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@MichaelLompa - 2019-06-30 16:50:31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@RSInews Scritta così sembra che l’obiettivo della manifestazione era quello di portare al pronto soccorso i musicisti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18:33:56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17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AFA79-6578-4C2C-8C20-C25912C02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34805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CD0F4-2CFD-463B-98FC-92418011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TUTTI I SOCIAL RSI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F30A2-E481-4D2F-916C-EC7A006B9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286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57800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455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8991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798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038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0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@The_Old_Lady_J - 2019-06-30 16:34:51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la vostra telecronaca del #AustralianGP in chiave anti Ferrari é davvero vergognosa.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16:42:31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80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@andrea_BGO - 2019-06-30 16:17:04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 Cervino rischia di crollare - @RSInews https://t.co/YHCiwrhsje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16:42:11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20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@lkzug - 2019-06-30 14:32:28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@SwissAthletics @srfsport @RTSsport @RSIsport @BLICK_Sport @EuroAthletics Sensationell, Bravo Salomé. Géraldine Fre… https://t.co/3eeytutSBU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15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@ilrennachecorre - 2019-06-30 14:23:36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 @ajletta 11"29 https://t.co/GIAMXw0Tet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80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@Gianni33007 - 2019-06-30 13:59:18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ma è modo di commentare, Rossi l'ultima Vittoria a Assen 2 anni fa e penso che è stata l'ultima.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7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@ilrennachecorre - 2019-06-30 13:49:53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@CdT_Online @laregione Vedi la foto di Instagram di @lczuerich https://t.co/X2Ik7uzuMC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4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@ilrennachecorre - 2019-06-30 13:48:21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Vedi la foto di Instagram di @lczuerich https://t.co/X2Ik7uzuMC @RSISPORT @LAREGIONE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48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E1F20-81FB-40DF-BA3A-588CB3116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829176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1925-BD24-4B1D-87EF-34838BAFD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TUTTI I SOCIAL RSI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9C33D-D4B3-41D0-9F88-DFD666263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245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97774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655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4528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997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881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8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@ilrennachecorre - 2019-06-30 13:45:28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@RSIsport @CdT_Online @laregione  Ricky Petrucciani   sui 400 m in 46"31 Lchauxfond RS U20 EL U20 https://t.co/uS4Yqnr1bu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14:36:42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22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@topetto - 2019-06-30 10:25:46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"Cuore di tenebra" di Joseph Conrad  https://t.co/WrUAfQHeix di @RSIonline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10:43:09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6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@topetto - 2019-06-30 10:13:26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C'è modo e modo di percorrere il #vialedeltramonto. Un #esempio dalla #California su @RSInews con @CIJMedia  https://t.co/TYvqDZq3cB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10:42:41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3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@rtiscarten - 2019-06-29 23:51:32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5G tra timori e bufale - @RSInews https://t.co/e0RwIZmnO0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00:36:22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77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@bye_bye_TW - 2019-06-29 21:06:46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@RSInews Un mio amico pescivendolo mi ha detto che sente la puzza delle stronzate del meteorologo. Puzza dalla testa e si sente fino a quì!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22:34:33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5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@vallegiorgio41 - 2019-06-29 14:53:02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@RSInews CAZZATA OCEANICA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16:42:26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75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@andtrap - 2019-06-29 13:38:47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@RSInews @MrsSwannH Ma perché un meteorologo parla di geologia?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14:36:07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729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79260-F5B0-42A6-9974-2C20BAA1C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673443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716D3-6E4C-4DD0-B567-DA6D89F2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TUTTI I SOCIAL RSI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2DC22-751C-4452-9903-9AE918F6FB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89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5114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5955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76659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99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113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7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@PaoloTognina - 2019-06-29 11:38:59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@refpunktch @reformesch @sekfeps @nev_it @reformiert_info @RSInews @RSIonline @catt_ch @kathch @Protestantesimo… https://t.co/V7ENFcylHE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12:36:54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@PaoloTognina - 2019-06-29 11:38:59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@refpunktch @reformesch @sekfeps @nev_it @reformiert_info @RSInews @RSIonline @catt_ch @kathch @Protestantesimo… https://t.co/V7ENFcylHE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12:36:25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3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@gabriele_balbi - 2019-06-29 11:02:59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Matteo Martelli a #Diderot di @RSIonline abbiamo di #DecodingWireless e di tutte le attività che si svolgeranno… https://t.co/NRaLquzPvl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12:36:54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6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@Dijkmeester - 2019-06-29 10:47:05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Amare il mare in libreria - @RSInews https://t.co/mHoSCOShvG
#Nielsen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29.06.2019 12:36:25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366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F244E-75F7-4C96-BFF8-2B9750A11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4129005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5A8C7-F84E-4BA5-AF66-7C12FA32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TUTTI I SOCIAL RSI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2EACF-B8C3-41B8-BFC1-49637F468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453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6502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849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348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811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926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63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0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23:57:24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🏀🇺🇸 Kevin #Durant ha scelto i Brooklyn #Nets. La stella ex #Warriors firmerà un contratto da 160 milioni di franchi per 4 anni @NBA https://t.co/sDHOpUOA42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07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22:46:52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Nella finale degli #Europei U21 la #Spagna ha superato per 2-1 la #Germania grazie alle reti di Fabian Ruiz e Dani Olmo @UEFAUnder21 https://t.co/VIhPzCvVyV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22:10:04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Addio al mitico Mordillo Il fumettista argentino è deceduto a 86 anni in Spagna, dove viveva da tempo  https://t.co/zR1PPOzWvs https://t.co/O8EXZ7e7FD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2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Troppi droni in montagna? Scatti memorabili, ma che possono infastidire la fauna selvatica... e gli avventori della celebre locanda Aescher https://t.co/kac9CspCpy https://t.co/6UpJlQlrLM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39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21:37:03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Multe salate per SIM a falso nome Le sanzioni possono arrivare a 100'000 franchi per chi le vende senza accertare l'identità dell'acquirente https://t.co/SgK4cjaGLi https://t.co/eBcBbXAleK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36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21:15:01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Bagnante annega nel Sarine https://t.co/tv6WP2BHbN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670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29AE4-7F29-42D2-A261-EA4FFC210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4220429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B088-8973-4AF4-AAFA-915854ED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TUTTI I SOCIAL RSI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17D73-018A-428C-B8CE-4740FEFA4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917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758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5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98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033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08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1488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09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21:06:29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🎾🏆🇬🇧 Stan #Wawrinka si è detto fiducioso in vista del suo debutto a #Wimbledon nonostante un primo turno insidioso: "Contro #Bemelmans sarà una partita difficile" @Wimbledon https://t.co/l7n7sArUC0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39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20:22:30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In Coppa d'#Africa impresa del #Madagascar, che battendo per 2-0 la #Nigeria si è qualificato agli ottavi di finale al primo posto del Girone B
https://t.co/8WynsmVOdy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20:13:49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🏁🇦🇹 GP d'#Austria: dopo 3 ore di attesa i giudici di gara confermano la vittoria di Max #Verstappen, nessuna sanzione per il contatto con Charles #Leclerc @F1 https://t.co/d5Wkp5QhAj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7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20:10:05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 robot per cercare Ismaili Ancora senza esito le ricerche nel Lario della calciatrice svizzera - I vigili del fuoco si preparano a scandagliare il fondo del lago https://t.co/iiZunsi23x https://t.co/6P61XyVlR5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19:38:55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⛵️🏆🇨🇭 @Alinghi si è laureato campione del mondo della classe #GC32 in #Portogallo https://t.co/9Gliz7f2cU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38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3794F-C901-4DC6-8CD1-D2419C015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534590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A3287-7AFF-40FC-871C-4E482116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TUTTI I SOCIAL RSI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01BB2-B3BF-4B1B-928C-41F0307E0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527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2756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329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37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6156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67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51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7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18:49:03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Dubbi sul successore di Juncker Il laburista olandese Frans Timmermans proposto per guidare la Commissione europea, ma il suo nome non piace a tutti https://t.co/pzDO46kwEN https://t.co/dgzlRVhAH5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8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18:35:04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🚴🇨🇭 Sébastien Reichenbach è il nuovo campione svizzero di ciclismo su strada. Tra le donne Marlen Reusser ha fatto il bis dopo essersi imposta a cronometro. #rsisport
https://t.co/ku3ohIzzxh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6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18:10:30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🏃‍♂️⏱️ A La Chaux-de-Fonds Ricky #Petrucciani ha fatto segnare il nuovo record ticinese assoluto e quello svizzero U20 correndo in 46"31 i #400m https://t.co/wJl33UlGRR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3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18:09:04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Una nuova banca a Lugano Generali torna a essere presente in Ticino. La sede potrebbe impiegare una quarantina di persone https://t.co/ekab71eWKG https://t.co/TcMcxiEgkq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6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17:44:05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Attenborough ringrazia Glastonbury Il celebre naturalista sul palco del festival elogia il bando delle bottigliette di plastica https://t.co/RnGSCgJIdj https://t.co/gHHbUxW4b9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9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94ED7-CF6E-4A1C-A49E-71DC96BF1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147372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5FA9-291F-44A8-BAF9-A283972D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TUTTI I SOCIAL RSI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AE016-1681-48DE-9F46-4296B32A6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484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84831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39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130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965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066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821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17:29:39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🏃🇨🇭 Giornata incredibile per Alex Wilson che diventa il primo svizzero a scendere sotto i 20" sui 200 metri. #rsisport @SwissAthletics https://t.co/QfDT9k8TtT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9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17:28:04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NASA punta a Titano La missione sulla più grande luna di Saturno cercherà indizi sull'origine della vita https://t.co/fMtjrN33ht https://t.co/tkfR9ZBvwU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8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Tusk propone Timmermans  https://t.co/7xpJ23hsSY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5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16:38:56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🏁Max Verstappen chiude primo il GP di Austria al termine di un bellissimo duello con Charles Leclerc. Il suo ultimo sorpasso è però sotto investigazione. https://t.co/stoW2U91Fp #RSISport https://t.co/zXMZ3tna0C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71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16:34:04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JazzAscona: successo e canicola Riuscita la 35esima edizione dell'evento sul Verbano con 45'000 spettatori. Tre musicisti al pronto soccorso per il caldo https://t.co/zAG5TBrZtN https://t.co/zooFzm7Ifz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00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4E971-DBF2-449F-8F90-27D95F5E7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145234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71C9-8BD1-4E07-A768-BD86631F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TUTTI I SOCIAL RSI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17709-83AA-41BB-A0CA-503D356FA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923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8918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029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594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615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48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65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4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16:01:03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Motociclista morto a Pontresina Un 44enne portoghese ha perso il controllo della due ruote in curva ed è finito in una scarpata https://t.co/EYRMrpwKQ8 https://t.co/MSuT9PzfCX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9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Grande sostegno a Sea Watch Una colletta a favore della capitana Carola Rackete ha fruttato in poche ore 350'000 euro https://t.co/CUQfFRRlpb https://t.co/iEeguKpwbM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5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15:39:03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Meno domenicali in Svizzera Ultima domenica di pubblicazione per la Zentralschweiz am Sonntag e la Ostschweiz am Sonntag https://t.co/2IdRJko4kv https://t.co/or8z90XlEp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1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15:21:03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San Gallo, sì al nuovo campus I cittadini approvano con quasi il 63% dei voti, un credito di 160 milioni di franchi destinato all'ampliamento della locale università https://t.co/HzyABlfY0f https://t.co/QhJ9ptX3FI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525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E3902-014D-4298-8390-2CE5319F5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491321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677B5-386A-412E-BAD2-2145CBD4C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TUTTI I SOCIAL RSI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6CF5B-ABB3-41BF-A2CB-B05DE4DF5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1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17682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67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112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155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818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58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20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121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55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545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200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52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965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97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91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91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7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 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2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Nouvo 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9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Rete  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33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595E8-8861-42C6-BBB5-35988C5C2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819241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B46B-FA71-476D-80BA-E62617AE8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D63BB-FCB8-4700-AE45-2F7797762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302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021306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0412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994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22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58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66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11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7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23:57:24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🏀🇺🇸 Kevin #Durant ha scelto i Brooklyn #Nets. La stella ex #Warriors firmerà un contratto da 160 milioni di franchi per 4 anni @NBA https://t.co/sDHOpUOA42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1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@RSIonline - 2019-06-30 23:36:14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@zucchima: RIP Guillermo Mordillo (1932-2019) TRIBUTE TO CINEMA https://t.co/M0hxhfZJ6Q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14.07.2019 06:17:43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22:46:52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Nella finale degli #Europei U21 la #Spagna ha superato per 2-1 la #Germania grazie alle reti di Fabian Ruiz e Dani Olmo @UEFAUnder21 https://t.co/VIhPzCvVyV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78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22:10:04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Addio al mitico Mordillo Il fumettista argentino è deceduto a 86 anni in Spagna, dove viveva da tempo  https://t.co/zR1PPOzWvs https://t.co/O8EXZ7e7FD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7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AEA6C-9286-4FC1-BEAD-11D14D499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235567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283E-3FBC-4463-AD16-0B6A6779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7FE8C-3BA9-493F-9219-A08336C78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243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61879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3632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43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70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451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13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723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9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Troppi droni in montagna? Scatti memorabili, ma che possono infastidire la fauna selvatica... e gli avventori della celebre locanda Aescher https://t.co/kac9CspCpy https://t.co/6UpJlQlrLM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16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21:37:03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Multe salate per SIM a falso nome Le sanzioni possono arrivare a 100'000 franchi per chi le vende senza accertare l'identità dell'acquirente https://t.co/SgK4cjaGLi https://t.co/eBcBbXAleK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21:15:01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Bagnante annega nel Sarine https://t.co/tv6WP2BHbN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88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21:06:29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🎾🏆🇬🇧 Stan #Wawrinka si è detto fiducioso in vista del suo debutto a #Wimbledon nonostante un primo turno insidioso: "Contro #Bemelmans sarà una partita difficile" @Wimbledon https://t.co/l7n7sArUC0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76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3FD21-C0A6-4018-B76E-DD46721D4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1408497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E34CC-AC45-49C4-892F-9EDAEE3AA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2B6D7-8131-44B3-8D58-3E67A1593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20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422229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49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3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8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65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30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49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5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20:22:30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⚽️🏆 In Coppa d'#Africa impresa del #Madagascar, che battendo per 2-0 la #Nigeria si è qualificato agli ottavi di finale al primo posto del Girone B
https://t.co/8WynsmVOdy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20:13:49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🏁🇦🇹 GP d'#Austria: dopo 3 ore di attesa i giudici di gara confermano la vittoria di Max #Verstappen, nessuna sanzione per il contatto con Charles #Leclerc @F1 https://t.co/d5Wkp5QhAj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2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20:10:05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 robot per cercare Ismaili Ancora senza esito le ricerche nel Lario della calciatrice svizzera - I vigili del fuoco si preparano a scandagliare il fondo del lago https://t.co/iiZunsi23x https://t.co/6P61XyVlR5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4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19:38:55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⛵️🏆🇨🇭 @Alinghi si è laureato campione del mondo della classe #GC32 in #Portogallo https://t.co/9Gliz7f2cU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29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45C99-52B8-4864-BB7E-12C2092D5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096649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3BD72-513A-4A60-B4C9-0138D25D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2BB17-20A2-4609-939F-70B188808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753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338019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591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11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039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808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47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43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1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18:49:03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Dubbi sul successore di Juncker Il laburista olandese Frans Timmermans proposto per guidare la Commissione europea, ma il suo nome non piace a tutti https://t.co/pzDO46kwEN https://t.co/dgzlRVhAH5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1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18:35:04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🚴🇨🇭 Sébastien Reichenbach è il nuovo campione svizzero di ciclismo su strada. Tra le donne Marlen Reusser ha fatto il bis dopo essersi imposta a cronometro. #rsisport
https://t.co/ku3ohIzzxh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1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18:10:30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🏃‍♂️⏱️ A La Chaux-de-Fonds Ricky #Petrucciani ha fatto segnare il nuovo record ticinese assoluto e quello svizzero U20 correndo in 46"31 i #400m https://t.co/wJl33UlGRR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18:09:04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Una nuova banca a Lugano Generali torna a essere presente in Ticino. La sede potrebbe impiegare una quarantina di persone https://t.co/ekab71eWKG https://t.co/TcMcxiEgkq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199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208E9C-0964-49AB-ADAE-A990AE804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722734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78CB-0563-4623-AC1D-7C11935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FE8CD-08E8-40C4-A213-CFAB4D5F5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756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823394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238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037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70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94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84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388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4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17:44:05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Attenborough ringrazia Glastonbury Il celebre naturalista sul palco del festival elogia il bando delle bottigliette di plastica https://t.co/RnGSCgJIdj https://t.co/gHHbUxW4b9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4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17:29:39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🏃🇨🇭 Giornata incredibile per Alex Wilson che diventa il primo svizzero a scendere sotto i 20" sui 200 metri. #rsisport @SwissAthletics https://t.co/QfDT9k8TtT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29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17:28:04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 NASA punta a Titano La missione sulla più grande luna di Saturno cercherà indizi sull'origine della vita https://t.co/fMtjrN33ht https://t.co/tkfR9ZBvwU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84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Tusk propone Timmermans  https://t.co/7xpJ23hsSY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17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94CF6-AD76-4B11-A43E-5C4474A49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2804694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E7D8C-84B2-4166-A1DD-F1BBA8839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ACE2A4-5C82-4FDA-9EBF-EA60633136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90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197009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84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26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333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908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50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299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8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@RSIsport - 2019-06-30 16:38:56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🏁Max Verstappen chiude primo il GP di Austria al termine di un bellissimo duello con Charles Leclerc. Il suo ultimo sorpasso è però sotto investigazione. https://t.co/stoW2U91Fp #RSISport https://t.co/zXMZ3tna0C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2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16:34:04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JazzAscona: successo e canicola Riuscita la 35esima edizione dell'evento sul Verbano con 45'000 spettatori. Tre musicisti al pronto soccorso per il caldo https://t.co/zAG5TBrZtN https://t.co/zooFzm7Ifz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02.07.2019 18:15:25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67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16:01:03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Motociclista morto a Pontresina Un 44enne portoghese ha perso il controllo della due ruote in curva ed è finito in una scarpata https://t.co/EYRMrpwKQ8 https://t.co/MSuT9PzfCX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15:51:04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Grande sostegno a Sea Watch Una colletta a favore della capitana Carola Rackete ha fruttato in poche ore 350'000 euro https://t.co/CUQfFRRlpb https://t.co/iEeguKpwbM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01.07.2019 06:15:42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7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0055-651B-402B-BAEE-7E35FBC14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4030740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F71F-7348-4DE2-8BEB-4799A93F3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TUTTI I SOCIAL RSI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DBFF3-E86D-44F2-957F-646135B6C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055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10159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8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276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729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89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264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859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14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@RSInews - 2019-06-30 15:39:03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Meno domenicali in Svizzera Ultima domenica di pubblicazione per la Zentralschweiz am Sonntag e la Ostschweiz am Sonntag https://t.co/2IdRJko4kv https://t.co/or8z90XlEp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30.06.2019 18:14:29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3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E637D-0898-423E-8320-F076C38B9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01.04.2019 - 30.06.2019</a:t>
            </a:r>
          </a:p>
        </p:txBody>
      </p:sp>
    </p:spTree>
    <p:extLst>
      <p:ext uri="{BB962C8B-B14F-4D97-AF65-F5344CB8AC3E}">
        <p14:creationId xmlns:p14="http://schemas.microsoft.com/office/powerpoint/2010/main" val="3103651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2402</Words>
  <Application>Microsoft Office PowerPoint</Application>
  <PresentationFormat>On-screen Show (4:3)</PresentationFormat>
  <Paragraphs>996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Deep Insights</vt:lpstr>
      <vt:lpstr>Twitter Followers Total | TUTTI I SOCIAL RSI</vt:lpstr>
      <vt:lpstr>Twitter Key Metrics Table | TUTTI I SOCIAL RSI</vt:lpstr>
      <vt:lpstr>Twitter Own and Retweeted Tweets Table | TUTTI I SOCIAL RSI - 1 of 7</vt:lpstr>
      <vt:lpstr>Twitter Own and Retweeted Tweets Table | TUTTI I SOCIAL RSI - 2 of 7</vt:lpstr>
      <vt:lpstr>Twitter Own and Retweeted Tweets Table | TUTTI I SOCIAL RSI - 3 of 7</vt:lpstr>
      <vt:lpstr>Twitter Own and Retweeted Tweets Table | TUTTI I SOCIAL RSI - 4 of 7</vt:lpstr>
      <vt:lpstr>Twitter Own and Retweeted Tweets Table | TUTTI I SOCIAL RSI - 5 of 7</vt:lpstr>
      <vt:lpstr>Twitter Own and Retweeted Tweets Table | TUTTI I SOCIAL RSI - 6 of 7</vt:lpstr>
      <vt:lpstr>Twitter Own and Retweeted Tweets Table | TUTTI I SOCIAL RSI - 7 of 7</vt:lpstr>
      <vt:lpstr>Twitter Mentions Table | TUTTI I SOCIAL RSI - 1 of 4</vt:lpstr>
      <vt:lpstr>Twitter Mentions Table | TUTTI I SOCIAL RSI - 2 of 4</vt:lpstr>
      <vt:lpstr>Twitter Mentions Table | TUTTI I SOCIAL RSI - 3 of 4</vt:lpstr>
      <vt:lpstr>Twitter Mentions Table | TUTTI I SOCIAL RSI - 4 of 4</vt:lpstr>
      <vt:lpstr>Twitter Own Tweets Table | TUTTI I SOCIAL RSI - 1 of 5</vt:lpstr>
      <vt:lpstr>Twitter Own Tweets Table | TUTTI I SOCIAL RSI - 2 of 5</vt:lpstr>
      <vt:lpstr>Twitter Own Tweets Table | TUTTI I SOCIAL RSI - 3 of 5</vt:lpstr>
      <vt:lpstr>Twitter Own Tweets Table | TUTTI I SOCIAL RSI - 4 of 5</vt:lpstr>
      <vt:lpstr>Twitter Own Tweets Table | TUTTI I SOCIAL RSI - 5 of 5</vt:lpstr>
      <vt:lpstr>Twitter Key Metrics Table | TUTTI I SOCIAL RSI</vt:lpstr>
      <vt:lpstr>Twitter Own and Retweeted Tweets Table | TUTTI I SOCIAL RSI - 1 of 7</vt:lpstr>
      <vt:lpstr>Twitter Own and Retweeted Tweets Table | TUTTI I SOCIAL RSI - 2 of 7</vt:lpstr>
      <vt:lpstr>Twitter Own and Retweeted Tweets Table | TUTTI I SOCIAL RSI - 3 of 7</vt:lpstr>
      <vt:lpstr>Twitter Own and Retweeted Tweets Table | TUTTI I SOCIAL RSI - 4 of 7</vt:lpstr>
      <vt:lpstr>Twitter Own and Retweeted Tweets Table | TUTTI I SOCIAL RSI - 5 of 7</vt:lpstr>
      <vt:lpstr>Twitter Own and Retweeted Tweets Table | TUTTI I SOCIAL RSI - 6 of 7</vt:lpstr>
      <vt:lpstr>Twitter Own and Retweeted Tweets Table | TUTTI I SOCIAL RSI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2019-07-15T09:33:16Z</dcterms:created>
  <dcterms:modified xsi:type="dcterms:W3CDTF">2019-07-15T09:37:24Z</dcterms:modified>
</cp:coreProperties>
</file>