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755F2-AF43-4122-9F26-3D4E29625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Insights KPIs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44E3F-EC1D-4621-8579-06032F25F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640114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191267396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425193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1653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7853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5442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2534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132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4119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853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8920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9283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6361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0507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9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40955620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8139911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63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2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7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2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42413851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9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5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97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FA4D3-614B-4176-A76F-1AF790D25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03/01/2018 - 03/31/2019</a:t>
            </a:r>
          </a:p>
        </p:txBody>
      </p:sp>
    </p:spTree>
    <p:extLst>
      <p:ext uri="{BB962C8B-B14F-4D97-AF65-F5344CB8AC3E}">
        <p14:creationId xmlns:p14="http://schemas.microsoft.com/office/powerpoint/2010/main" val="713055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0C411-FB27-4ADB-AB73-6539B9C6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Insights KPIs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0A5B0-92EA-45A3-9273-4911603258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631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314593130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21305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4277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4132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016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0027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67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7714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147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9066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2708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52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0050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28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6723146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5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2018 - 12 -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28336307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5597828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02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3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79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21F7E-E433-4443-9B7D-3BE24CF28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03/01/2018 - 03/31/2019</a:t>
            </a:r>
          </a:p>
        </p:txBody>
      </p:sp>
    </p:spTree>
    <p:extLst>
      <p:ext uri="{BB962C8B-B14F-4D97-AF65-F5344CB8AC3E}">
        <p14:creationId xmlns:p14="http://schemas.microsoft.com/office/powerpoint/2010/main" val="653989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346</Words>
  <Application>Microsoft Office PowerPoint</Application>
  <PresentationFormat>On-screen Show (4:3)</PresentationFormat>
  <Paragraphs>199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Insights KPIs | All Pages - 1 of 2</vt:lpstr>
      <vt:lpstr>Facebook Insights KPIs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Insights KPIs | All Pages - 1 of 2</dc:title>
  <dc:creator>Frederik Peiniger</dc:creator>
  <cp:lastModifiedBy>Frederik Peiniger</cp:lastModifiedBy>
  <cp:revision>1</cp:revision>
  <dcterms:created xsi:type="dcterms:W3CDTF">2019-03-20T10:22:13Z</dcterms:created>
  <dcterms:modified xsi:type="dcterms:W3CDTF">2019-03-20T10:23:55Z</dcterms:modified>
</cp:coreProperties>
</file>