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09" d="100"/>
          <a:sy n="109" d="100"/>
        </p:scale>
        <p:origin x="216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Sheet1!$A$2:$A$38</c:f>
            </c:multiLvlStrRef>
          </c:cat>
          <c:val>
            <c:numRef>
              <c:f>Sheet1!$B$2:$B$38</c:f>
            </c:numRef>
          </c:val>
          <c:smooth val="0"/>
          <c:extLst>
            <c:ext xmlns:c16="http://schemas.microsoft.com/office/drawing/2014/chart" uri="{C3380CC4-5D6E-409C-BE32-E72D297353CC}">
              <c16:uniqueId val="{00000000-907B-41DA-BD25-1BE171411E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3460736"/>
        <c:axId val="282940120"/>
      </c:lineChart>
      <c:catAx>
        <c:axId val="283460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940120"/>
        <c:crosses val="autoZero"/>
        <c:auto val="1"/>
        <c:lblAlgn val="ctr"/>
        <c:lblOffset val="100"/>
        <c:noMultiLvlLbl val="0"/>
      </c:catAx>
      <c:valAx>
        <c:axId val="282940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460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14CD33-1663-41F5-BA35-B595C7F8DA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Comments Per Post | BMW Deutschland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62D617D-B5AD-454D-AAA4-DFEDE688626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537881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0FAEF1-38A1-43D4-9972-B44C9C5943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06/01/2015 - 06/30/2018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568821-0CF1-485A-AC71-2DCAC3ED56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343266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Average Comments Per Post | BMW Deutschland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Comments Per Post | BMW Deutschland</dc:title>
  <dc:creator>Administrator</dc:creator>
  <cp:lastModifiedBy>Administrator</cp:lastModifiedBy>
  <cp:revision>1</cp:revision>
  <dcterms:created xsi:type="dcterms:W3CDTF">2018-07-05T15:56:38Z</dcterms:created>
  <dcterms:modified xsi:type="dcterms:W3CDTF">2018-07-05T15:56:45Z</dcterms:modified>
</cp:coreProperties>
</file>