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D6245-5626-49FD-A0B8-B7A73A4F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(Public KPIs) | DE Konkurrenz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847CFA-1C96-4BD7-8250-87FB0A1009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734251"/>
              </p:ext>
            </p:extLst>
          </p:nvPr>
        </p:nvGraphicFramePr>
        <p:xfrm>
          <a:off x="457200" y="1731963"/>
          <a:ext cx="8229600" cy="264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841737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4866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4371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1028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3112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9416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3967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9758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1974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783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28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32945922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9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Opel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57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4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5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12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38C60-F70B-4EB4-B72B-698DE479D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69379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Key Metrics (Public KPIs) | DE Konkurrenz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(Public KPIs) | DE Konkurrenz</dc:title>
  <dc:creator>Administrator</dc:creator>
  <cp:lastModifiedBy>Administrator</cp:lastModifiedBy>
  <cp:revision>1</cp:revision>
  <dcterms:created xsi:type="dcterms:W3CDTF">2018-07-05T14:28:56Z</dcterms:created>
  <dcterms:modified xsi:type="dcterms:W3CDTF">2018-07-05T14:29:10Z</dcterms:modified>
</cp:coreProperties>
</file>