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4" autoAdjust="0"/>
    <p:restoredTop sz="94692" autoAdjust="0"/>
  </p:normalViewPr>
  <p:slideViewPr>
    <p:cSldViewPr snapToGrid="0">
      <p:cViewPr varScale="1">
        <p:scale>
          <a:sx n="59" d="100"/>
          <a:sy n="59" d="100"/>
        </p:scale>
        <p:origin x="84" y="57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Hill’s Pet Nutrition DE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01.04.2020</c:v>
                </c:pt>
                <c:pt idx="1">
                  <c:v>02.04.2020</c:v>
                </c:pt>
                <c:pt idx="2">
                  <c:v>03.04.2020</c:v>
                </c:pt>
                <c:pt idx="3">
                  <c:v>04.04.2020</c:v>
                </c:pt>
                <c:pt idx="4">
                  <c:v>05.04.2020</c:v>
                </c:pt>
                <c:pt idx="5">
                  <c:v>06.04.2020</c:v>
                </c:pt>
                <c:pt idx="6">
                  <c:v>07.04.2020</c:v>
                </c:pt>
                <c:pt idx="7">
                  <c:v>08.04.2020</c:v>
                </c:pt>
                <c:pt idx="8">
                  <c:v>09.04.2020</c:v>
                </c:pt>
                <c:pt idx="9">
                  <c:v>10.04.2020</c:v>
                </c:pt>
                <c:pt idx="10">
                  <c:v>11.04.2020</c:v>
                </c:pt>
                <c:pt idx="11">
                  <c:v>12.04.2020</c:v>
                </c:pt>
                <c:pt idx="12">
                  <c:v>13.04.2020</c:v>
                </c:pt>
                <c:pt idx="13">
                  <c:v>14.04.2020</c:v>
                </c:pt>
                <c:pt idx="14">
                  <c:v>15.04.2020</c:v>
                </c:pt>
                <c:pt idx="15">
                  <c:v>16.04.2020</c:v>
                </c:pt>
                <c:pt idx="16">
                  <c:v>17.04.2020</c:v>
                </c:pt>
                <c:pt idx="17">
                  <c:v>18.04.2020</c:v>
                </c:pt>
                <c:pt idx="18">
                  <c:v>19.04.2020</c:v>
                </c:pt>
                <c:pt idx="19">
                  <c:v>20.04.2020</c:v>
                </c:pt>
                <c:pt idx="20">
                  <c:v>21.04.2020</c:v>
                </c:pt>
                <c:pt idx="21">
                  <c:v>22.04.2020</c:v>
                </c:pt>
                <c:pt idx="22">
                  <c:v>23.04.2020</c:v>
                </c:pt>
                <c:pt idx="23">
                  <c:v>24.04.2020</c:v>
                </c:pt>
                <c:pt idx="24">
                  <c:v>25.04.2020</c:v>
                </c:pt>
                <c:pt idx="25">
                  <c:v>26.04.2020</c:v>
                </c:pt>
                <c:pt idx="26">
                  <c:v>27.04.2020</c:v>
                </c:pt>
                <c:pt idx="27">
                  <c:v>28.04.2020</c:v>
                </c:pt>
                <c:pt idx="28">
                  <c:v>29.04.2020</c:v>
                </c:pt>
                <c:pt idx="29">
                  <c:v>30.04.2020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1969731</c:v>
                </c:pt>
                <c:pt idx="1">
                  <c:v>1969757</c:v>
                </c:pt>
                <c:pt idx="2">
                  <c:v>1969874</c:v>
                </c:pt>
                <c:pt idx="3">
                  <c:v>1970044</c:v>
                </c:pt>
                <c:pt idx="4">
                  <c:v>1969928</c:v>
                </c:pt>
                <c:pt idx="5">
                  <c:v>1970058</c:v>
                </c:pt>
                <c:pt idx="6">
                  <c:v>1970023</c:v>
                </c:pt>
                <c:pt idx="7">
                  <c:v>1970112</c:v>
                </c:pt>
                <c:pt idx="8">
                  <c:v>1970328</c:v>
                </c:pt>
                <c:pt idx="9">
                  <c:v>1970493</c:v>
                </c:pt>
                <c:pt idx="10">
                  <c:v>1970660</c:v>
                </c:pt>
                <c:pt idx="11">
                  <c:v>1970838</c:v>
                </c:pt>
                <c:pt idx="12">
                  <c:v>1971249</c:v>
                </c:pt>
                <c:pt idx="13">
                  <c:v>1971188</c:v>
                </c:pt>
                <c:pt idx="14">
                  <c:v>1971408</c:v>
                </c:pt>
                <c:pt idx="15">
                  <c:v>1971500</c:v>
                </c:pt>
                <c:pt idx="16">
                  <c:v>1971725</c:v>
                </c:pt>
                <c:pt idx="17">
                  <c:v>1971844</c:v>
                </c:pt>
                <c:pt idx="18">
                  <c:v>1972027</c:v>
                </c:pt>
                <c:pt idx="19">
                  <c:v>1972393</c:v>
                </c:pt>
                <c:pt idx="20">
                  <c:v>1972804</c:v>
                </c:pt>
                <c:pt idx="21">
                  <c:v>1972381</c:v>
                </c:pt>
                <c:pt idx="22">
                  <c:v>1972803</c:v>
                </c:pt>
                <c:pt idx="23">
                  <c:v>1972919</c:v>
                </c:pt>
                <c:pt idx="24">
                  <c:v>1973096</c:v>
                </c:pt>
                <c:pt idx="25">
                  <c:v>1973878</c:v>
                </c:pt>
                <c:pt idx="26">
                  <c:v>1974155</c:v>
                </c:pt>
                <c:pt idx="27">
                  <c:v>1974812</c:v>
                </c:pt>
                <c:pt idx="28">
                  <c:v>1974158</c:v>
                </c:pt>
                <c:pt idx="29">
                  <c:v>1974320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861-4927-9597-A1815283BA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9698304"/>
        <c:axId val="249697320"/>
      </c:lineChart>
      <c:catAx>
        <c:axId val="249698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9697320"/>
        <c:crosses val="autoZero"/>
        <c:auto val="1"/>
        <c:lblAlgn val="ctr"/>
        <c:lblOffset val="100"/>
        <c:noMultiLvlLbl val="0"/>
      </c:catAx>
      <c:valAx>
        <c:axId val="249697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9698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5/11/2020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5/11/2020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5/11/2020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5/11/2020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5/11/2020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5/11/2020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95E9EA-F866-4C3D-B48C-E37B958BD5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Facebook Fans Total | Hill’s Pet Nutrition DE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3E52BAF-6F39-4F6C-BF87-05A4A4521CE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196133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D97C77-488A-4D7A-B8FB-208FCFF0D3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01.04.2020 - 30.04.2020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2D4898-24EF-4FC4-9D19-5B4E103043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00069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Fans Total | Hill’s Pet Nutrition DE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 | Hill’s Pet Nutrition DE</dc:title>
  <dc:creator>Frederik Peiniger</dc:creator>
  <cp:lastModifiedBy>Frederik Peiniger</cp:lastModifiedBy>
  <cp:revision>1</cp:revision>
  <dcterms:created xsi:type="dcterms:W3CDTF">2020-05-11T11:44:03Z</dcterms:created>
  <dcterms:modified xsi:type="dcterms:W3CDTF">2020-05-11T11:44:07Z</dcterms:modified>
</cp:coreProperties>
</file>