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s.Oliver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1769334</c:v>
                </c:pt>
                <c:pt idx="1">
                  <c:v>1773336</c:v>
                </c:pt>
                <c:pt idx="2">
                  <c:v>1772947</c:v>
                </c:pt>
                <c:pt idx="3">
                  <c:v>1773262</c:v>
                </c:pt>
                <c:pt idx="4">
                  <c:v>1773810</c:v>
                </c:pt>
                <c:pt idx="5">
                  <c:v>1773352</c:v>
                </c:pt>
                <c:pt idx="6">
                  <c:v>1804372</c:v>
                </c:pt>
                <c:pt idx="7">
                  <c:v>1805353</c:v>
                </c:pt>
                <c:pt idx="8">
                  <c:v>1800574</c:v>
                </c:pt>
                <c:pt idx="9">
                  <c:v>1790414</c:v>
                </c:pt>
                <c:pt idx="10">
                  <c:v>1800205</c:v>
                </c:pt>
                <c:pt idx="11">
                  <c:v>1803589</c:v>
                </c:pt>
                <c:pt idx="12">
                  <c:v>1802517</c:v>
                </c:pt>
                <c:pt idx="13">
                  <c:v>1798118</c:v>
                </c:pt>
                <c:pt idx="14">
                  <c:v>1796450</c:v>
                </c:pt>
                <c:pt idx="15">
                  <c:v>1794646</c:v>
                </c:pt>
                <c:pt idx="16">
                  <c:v>1794414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DF-405F-AD14-77CA3619B3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759896"/>
        <c:axId val="250757928"/>
      </c:lineChart>
      <c:dateAx>
        <c:axId val="250759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57928"/>
        <c:crosses val="autoZero"/>
        <c:auto val="1"/>
        <c:lblOffset val="100"/>
        <c:baseTimeUnit val="months"/>
      </c:dateAx>
      <c:valAx>
        <c:axId val="25075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5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214EC-2607-4857-99FC-A8A0B1330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s.Oliver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20A2CB-0199-4026-9813-7F9E2C9349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0077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9773C-439B-4893-A8C5-2FE16B18F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F0A52-79ED-4429-A8A2-200EF36B8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015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s.Oliver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s.Oliver</dc:title>
  <dc:creator>Frederik Peiniger</dc:creator>
  <cp:lastModifiedBy>Frederik Peiniger</cp:lastModifiedBy>
  <cp:revision>1</cp:revision>
  <dcterms:created xsi:type="dcterms:W3CDTF">2020-05-08T12:38:33Z</dcterms:created>
  <dcterms:modified xsi:type="dcterms:W3CDTF">2020-05-08T12:38:40Z</dcterms:modified>
</cp:coreProperties>
</file>