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C2463-87A0-4FFA-9F18-14FFF6D66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853CD4-A03B-48DB-835F-B621DF4721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2338280"/>
              </p:ext>
            </p:extLst>
          </p:nvPr>
        </p:nvGraphicFramePr>
        <p:xfrm>
          <a:off x="457200" y="1731963"/>
          <a:ext cx="7653528" cy="131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8851813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8265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70160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00615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7905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76849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1621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98247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96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33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0319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4435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8343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3391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02981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518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42876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5622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CB474-F0DC-40B6-BB92-1A15914642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457122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9B757-64E2-400E-8831-16B2D7B44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8180E7-CB83-4829-B6BB-EC672FB7B3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53458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2425612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56055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0183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0445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0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6232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868830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177592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34647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3219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6250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21286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2441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441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0947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8713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3574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520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- 2020-03-29 08:00:28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Etuikleid muss nicht immer uni sein – diesen Frühling tragen wir Colour Blocking-Optik: http://shop.soliver.com/9ph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https://scontent-iad3-1.xx.fbcdn.net/v/t1.0-9/s720x720/87864584_10157355103338264_7639560820199784448_o.jpg?_nc_cat=101&amp;_nc_sid=8024bb&amp;_nc_ohc=kQAk86DJeX4AX9V1keU&amp;_nc_ht=scontent-iad3-1.xx&amp;_nc_tp=7&amp;oh=0282cb79074ad5aaea51580145ade040&amp;oe=5EB01626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04/05/2020 19:14:25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257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F973F1-A846-4146-8135-E2B1E0E14C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3936651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F8FEE-3F5F-4EFA-9A3B-C39FAC71A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2B33E9-4040-444D-B570-45E9033D87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2890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9162217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6734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1149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554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0022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5095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488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77237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98818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7683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82015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577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5046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51148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8704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863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0274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86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- 2020-03-25 14:00:40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Begeistert euren Partner mit unserem Duft Eau Legére zum Welttag der Romantik 💕: http://shop.soliver.com/9p4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https://scontent-iad3-1.xx.fbcdn.net/v/t1.0-9/s720x720/90594038_10157420193008264_1703528894545526784_o.jpg?_nc_cat=111&amp;_nc_sid=8024bb&amp;_nc_ohc=F7m2VtiXRToAX9JY4uo&amp;_nc_ht=scontent-iad3-1.xx&amp;_nc_tp=7&amp;oh=88b3d2f0ceaf49801398ea9b0613ab13&amp;oe=5EAC9559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04/04/2020 01:18:32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184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5A2F2-5378-40FD-A3BB-5B35CDCB7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6272226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EF217-6FFE-481E-82AF-4FF4FA3AF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9378A3-28A4-4496-90CC-D9FEFBE465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16680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442037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513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76273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8187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8384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903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0597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8633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581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984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3357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33696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89318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35118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420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7763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33884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853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- 2020-03-25 09:00:52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Arrivals - entdecke unsere Q/S designed by Styles für den Frühling! Unser Online Shop ist weiterhin 24/7 für dich da: http://shop.soliver.com/9pg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https://scontent-iad3-1.xx.fbcdn.net/v/t1.0-9/s720x720/89904906_10157427555393264_79592521453273088_o.jpg?_nc_cat=108&amp;_nc_sid=8024bb&amp;_nc_ohc=EzUXcnKEKh8AX8qlW08&amp;_nc_ht=scontent-iad3-1.xx&amp;_nc_tp=7&amp;oh=ce5d8d2b9ebbdeb9308e23b4242a26ad&amp;oe=5EB9D0B9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04/13/2020 19:15:36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2098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34E93F-5FB7-41B9-A6B3-A2DC5DF69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605733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CC294-CD8F-4F85-A8EF-58FA045F1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6ADF17-9C79-4AC2-93EB-172289C083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8844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852046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541345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07824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20273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3993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5749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9441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8932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089488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7086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5948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34686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11451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9808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0629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2274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4015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04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- 2020-03-24 12:00:02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Spring o‘clock – shoppt jetzt unsere neuen Uhren in knalligen Frühlingsfarben für die Kids 💐: http://shop.soliver.com/9r3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https://scontent.xx.fbcdn.net/v/t1.0-9/s720x720/90594264_10157423998703264_3570939649318715392_o.jpg?_nc_cat=102&amp;_nc_sid=8024bb&amp;_nc_ohc=4ikipeVar6EAX8GUfdi&amp;_nc_ht=scontent.xx&amp;_nc_tp=7&amp;oh=02fa0944be1597626aa7bd01c552ed38&amp;oe=5EA96F9B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03/31/2020 01:17:03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635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D2100E-7641-4D2F-9592-B2EE87BEC3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4020574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5BCE4-2A79-485A-93C0-33D8998F0D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A1FE6D-058A-4639-B7FA-0742D0CB0F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310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6558622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00162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4732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38556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44625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464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8669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8142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632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6037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62344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08479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76637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78205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2809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4572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2703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05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- 2020-03-23 09:00:32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 with the trend – hol dir jetzt unseren s.Oliver Logo Hoodie für deinen Serienmarathon: http://shop.soliver.com/9re Stay safe!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https://scontent-iad3-1.xx.fbcdn.net/v/t1.0-9/s720x720/90555986_10157424125433264_6625925616103325696_o.jpg?_nc_cat=103&amp;_nc_sid=8024bb&amp;_nc_ohc=kWXJFUbBBrwAX9-I7aI&amp;_nc_ht=scontent-iad3-1.xx&amp;_nc_tp=7&amp;oh=388703883698991ea2c666b0f6fb7a1d&amp;oe=5EAB87FD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04/03/2020 01:15:41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714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FD95D3-F1C8-4279-A1FB-A34F2AA556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857757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C8EFA-0BF6-41DE-B59B-8FC10A9E7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9497DA-0246-4936-94E1-306E439FD0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0793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38715855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71241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158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2391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3600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94684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986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455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4819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6215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8644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93111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8062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830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68939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04770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6703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9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- 2020-03-21 09:00:53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Sunshine Stripes!  Ein Trend auf ganzer Linie: http://shop.soliver.com/9nk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https://scontent-iad3-1.xx.fbcdn.net/v/t1.0-9/s720x720/87060309_10157355065363264_6564038307053830144_o.jpg?_nc_cat=101&amp;_nc_sid=8024bb&amp;_nc_ohc=QGBVvYuJMPEAX86eH_C&amp;_nc_ht=scontent-iad3-1.xx&amp;_nc_tp=7&amp;oh=fbc956c114573e1fe14af5333b905959&amp;oe=5EC32ECA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04/21/2020 19:10:56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26265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F4934E-29D1-4A8B-8D8F-EFDCF6A52B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9537134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B87E23-F0FC-4BE4-8829-C2B7DD0DE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28342B-82ED-4BD0-9B0A-D0125EB86F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3787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27287831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4205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7929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28061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6817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1851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0520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6859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8442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0061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1785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080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2557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8104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7446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4458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490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543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- 2020-03-20 13:12:05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20%* RABATT mit dem Code APP20. Shoppe jetzt gemütlich von der Couch in unserer Fashion-App!
*20% Rabatt ab 59 € Einkaufswert, gültig vom 19.03.2020 bis einschließlich 22.03.2020, ausschließlich beim Kauf in der s.Oliver Fashion-App. Gültig bei Eingabe des Codes nach Login mit der s.Oliver Card oder erstmaliger Registrierung in der Fashion-App. Im Aktionszeitraum mehrfach einlösbar auf nicht reduzierte Ware. Keine Kombination mit anderen Gutscheinen oder Aktionen. Nicht einlösbar auf bereits getätigte Einkäufe und beim Kauf von Gift Cards. Barauszahlung ausgeschlossen. Druckfehler vorbehalten.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external-iad3-1.xx.fbcdn.net/safe_image.php?d=AQDoJgs9xRNk2lR9&amp;w=720&amp;h=720&amp;url=https%3A%2F%2Fwww.facebook.com%2Fads%2Fimage%2F%3Fd%3DAQLryLe1sEVXv3y364OvNmcFQYnnZkFYUhUsGwW0gGrN8lH5pgp9UT99TLBf8xWZTNfThhxYKPQKanH_hF538AHPyqZJsZisnwqfmSpuOtLSfPT3nchtDomNUQmzynj81eN5IqGC-H6jQpzo-bHJkpwG&amp;cfs=1&amp;_nc_hash=AQCyk2XzkcuQAZW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04/05/2020 13:13:12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7820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95DEEF-8288-41E7-A049-AEC9EEAD2C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2889080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132C9-2826-4CB6-8ED5-0FC979E79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2E51C-F681-4825-83E1-48767E1A1F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904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5912867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86579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10427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37748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72334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78828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274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2038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151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2987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321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78308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22229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685774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155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0041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0471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9722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- 2020-03-19 10:47:54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say thank you freundin -  mit unserem Denim Komplettlook haben wir den Freundin Perfect Piece Award gewonnen  🎉👖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84172777_10157424037803264_7699814675877199872_o.jpg?_nc_cat=106&amp;_nc_sid=8024bb&amp;_nc_oc=AQkraX9vaf5LVnHNB2-M7vOzxxQFOQSef1-TTI_3oo7EHDtzwnZubU5mjfR9NAl9RmI&amp;_nc_ht=scontent-iad3-1.xx&amp;_nc_tp=7&amp;oh=b10a3f970b01b95ddbd9b55bbe3aa6e6&amp;oe=5EC683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04/24/2020 09:07:33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6157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E37D25-1551-4A87-BA60-DB97A13AE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630964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25DAD-0CB8-4A9B-821A-F95ACAB2A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BBC2E0-AF34-47C9-AEDD-848AD62859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76616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8759225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61397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033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873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4168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791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2211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21549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7553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824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1222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4485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7461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7036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4754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5352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6472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79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- 2020-03-16 09:00:38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 unserem Denim-Overall bist du in fünf Minuten ready to go. Hol dir jetzt dein neues Frühlings-Must-have! http://shop.soliver.com/99m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https://scontent-iad3-1.xx.fbcdn.net/v/t1.0-9/s720x720/89016432_10157364360828264_3599342731903631360_o.jpg?_nc_cat=105&amp;_nc_sid=8024bb&amp;_nc_ohc=CkZWEDUwvpsAX-WFFLK&amp;_nc_ht=scontent-iad3-1.xx&amp;_nc_tp=7&amp;oh=6a55c1d51e113fe531011a6afaba031b&amp;oe=5EC25E84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04/19/2020 19:19:11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7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5EA29-868E-48D7-B365-52CF0EC030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315599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FC8CB-CC66-4D7F-8222-74ABB3B0F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1FBFDC-0F1B-4F7B-AD30-F99D653100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25173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6293572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25515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5760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13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7225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1910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031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39891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9063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8113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247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21765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6218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6840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7537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7868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2273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387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- 2020-03-15 09:00:35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Nur mal kurz hinlegen… 🛌😴 Your new favourite place to relax: http://shop.soliver.com/9fs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https://scontent-iad3-1.xx.fbcdn.net/v/t1.0-9/s720x720/89796707_10157404369548264_3053515683515072512_o.jpg?_nc_cat=107&amp;_nc_sid=8024bb&amp;_nc_ohc=9YatSsZzVaAAX-caxB7&amp;_nc_ht=scontent-iad3-1.xx&amp;_nc_tp=7&amp;oh=d86776e0d2e57dd9dfcad5a7b0781e3b&amp;oe=5EAD8C4B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04/03/2020 13:16:44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153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68A15-BB2A-4B4E-B4E6-52EADAFCD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3074746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DEBAE-FE22-4D0E-9431-55A510A47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9259FF-E975-47B4-93D5-C29E8B53CF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7264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37637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27095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2867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93571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0935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2959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1032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471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0978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98695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3282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2792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8662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76492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8269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757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32814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232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- 2020-03-14 09:00:18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Paisley-Muster feiert ein Comeback! Wie trägst du es - elegant als Overall http://shop.soliver.com/8of oder kombiniert als Hose http://shop.soliver.com/8og?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04/21/2020 19:10:56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46676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44835-BD80-4BE1-AF83-8C7AC7591C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543186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E297E-6CE1-4B69-9207-27AD63B66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7A302-421D-4D46-ADAC-9DB5146EF7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0137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837178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2712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5749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403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57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171364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27526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21599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5174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78205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9294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5353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8351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0557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229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9475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5179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380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- 2020-03-12 09:00:23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Denim in Town! In diese Jeans-Trends investieren wir jetzt: http://shop.soliver.com/99n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https://scontent-iad3-1.xx.fbcdn.net/v/t1.0-9/s720x720/88261169_10157364359308264_6228703383889379328_o.jpg?_nc_cat=111&amp;_nc_sid=8024bb&amp;_nc_ohc=YxozYCGteQgAX97cluY&amp;_nc_ht=scontent-iad3-1.xx&amp;_nc_tp=7&amp;oh=b796af6c9162fe9ead32c5aa4d699f44&amp;oe=5EBA6EE7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04/13/2020 19:15:36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955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CEDCB8-8481-4110-BE4D-7739E62AB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509980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56F1A-2214-48FA-B368-95B1089D9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C947BD-8A86-4923-9A42-253E222E17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1854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99061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19352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4155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80725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6354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0224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14254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39158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2028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44997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3718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13589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15376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8156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5116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14068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7115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150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- 2020-03-10 09:00:21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Dress to impress - wenn im Büro der Frühling einzieht: http://shop.soliver.com/88m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87505402_10157355100153264_7339110424572329984_o.jpg?_nc_cat=109&amp;_nc_sid=8024bb&amp;_nc_oc=AQls7e3uKKZ077HNwo_6teRHP_833cObv8SwLIPI967SI4UmvKdeKBxN4qGSXc_yGpM&amp;_nc_ht=scontent.xx&amp;_nc_tp=7&amp;oh=09f669266064c204a18c52dacc2e26f4&amp;oe=5EA1337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03/25/2020 01:19:18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2372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4DC906-2A1B-4237-B18C-F79CF8B747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2513667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DBABE-F1DB-451D-A62D-130B5BF15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42E837-7951-4BE2-B007-0A3E37AB9C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0712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8657061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983875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3439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80081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4450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06647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94818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53084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2562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1112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53052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11651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5477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67276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720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2778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98368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587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- 2020-03-07 09:00:35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NEVER MIND⚡ So setzt du Trends mit deinen neuen Socken: http://shop.soliver.com/8o6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https://scontent.xx.fbcdn.net/v/t1.0-9/s720x720/85155425_10157312305478264_2952630603993841664_o.jpg?_nc_cat=101&amp;_nc_sid=8024bb&amp;_nc_ohc=-wj76I9OXXMAX9taMs7&amp;_nc_ht=scontent.xx&amp;_nc_tp=7&amp;oh=dee8228dd0f08685ca325ddf4df0dc1e&amp;oe=5EA194E7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03/26/2020 01:15:01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82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15335C-CE67-432A-B9BA-A6653C8FB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8312291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E6BF4-E6C9-444D-8437-AF8DAD83B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612738-B413-41B1-A4E7-902B8FB156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6081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889244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558569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81682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691293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008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9710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199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1806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622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0704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681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64979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95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2797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0000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1679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9560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579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- 2020-03-06 09:00:42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New Season – New Jacket! Mit unseren neusten Jacken bereitest du dich auf wärmere Temperaturen vor: http://shop.soliver.com/88l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03/10/2020 07:07:06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862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96F64-6027-4838-B0D1-C68350240F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22553843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41E84-9679-4DCA-B62A-4C5D7AE146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s.Oliver DE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89826A-E33C-46A3-9EC4-C5B5851459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72742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091024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9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2714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703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50462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5072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45139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5205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42304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7950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73429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85096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861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0800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4757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034581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3869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960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DE - 2020-03-03 09:00:20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Was wir in der neuen Saison tragen werden, wissen wir bereits. Aber wie sieht es bei unseren Minis aus? Wir haben da ein paar Vorschläge: http://shop.soliver.com/88n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https://scontent.xx.fbcdn.net/v/t1.0-9/s720x720/85248248_10157355072343264_6493119515004502016_o.jpg?_nc_cat=108&amp;_nc_sid=8024bb&amp;_nc_ohc=SZCZdQnL6xcAX_EbyH9&amp;_nc_ht=scontent.xx&amp;_nc_tp=7&amp;oh=72e66396a3ceef6a674dd8187754a2df&amp;oe=5E971EB4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03/07/2020 13:18:00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775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2CCE9-AE35-4BCD-B604-ADCF376E6B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03/01/2020 - 03/31/2020</a:t>
            </a:r>
          </a:p>
        </p:txBody>
      </p:sp>
    </p:spTree>
    <p:extLst>
      <p:ext uri="{BB962C8B-B14F-4D97-AF65-F5344CB8AC3E}">
        <p14:creationId xmlns:p14="http://schemas.microsoft.com/office/powerpoint/2010/main" val="17783244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1877</Words>
  <Application>Microsoft Office PowerPoint</Application>
  <PresentationFormat>On-screen Show (4:3)</PresentationFormat>
  <Paragraphs>594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Facebook Own Posts Table | s.Oliver DE - 1 of 17</vt:lpstr>
      <vt:lpstr>Facebook Own Posts Table | s.Oliver DE - 2 of 17</vt:lpstr>
      <vt:lpstr>Facebook Own Posts Table | s.Oliver DE - 3 of 17</vt:lpstr>
      <vt:lpstr>Facebook Own Posts Table | s.Oliver DE - 4 of 17</vt:lpstr>
      <vt:lpstr>Facebook Own Posts Table | s.Oliver DE - 5 of 17</vt:lpstr>
      <vt:lpstr>Facebook Own Posts Table | s.Oliver DE - 6 of 17</vt:lpstr>
      <vt:lpstr>Facebook Own Posts Table | s.Oliver DE - 7 of 17</vt:lpstr>
      <vt:lpstr>Facebook Own Posts Table | s.Oliver DE - 8 of 17</vt:lpstr>
      <vt:lpstr>Facebook Own Posts Table | s.Oliver DE - 9 of 17</vt:lpstr>
      <vt:lpstr>Facebook Own Posts Table | s.Oliver DE - 10 of 17</vt:lpstr>
      <vt:lpstr>Facebook Own Posts Table | s.Oliver DE - 11 of 17</vt:lpstr>
      <vt:lpstr>Facebook Own Posts Table | s.Oliver DE - 12 of 17</vt:lpstr>
      <vt:lpstr>Facebook Own Posts Table | s.Oliver DE - 13 of 17</vt:lpstr>
      <vt:lpstr>Facebook Own Posts Table | s.Oliver DE - 14 of 17</vt:lpstr>
      <vt:lpstr>Facebook Own Posts Table | s.Oliver DE - 15 of 17</vt:lpstr>
      <vt:lpstr>Facebook Own Posts Table | s.Oliver DE - 16 of 17</vt:lpstr>
      <vt:lpstr>Facebook Own Posts Table | s.Oliver DE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s.Oliver DE - 1 of 17</dc:title>
  <dc:creator>Frederik Peiniger</dc:creator>
  <cp:lastModifiedBy>Frederik Peiniger</cp:lastModifiedBy>
  <cp:revision>1</cp:revision>
  <dcterms:created xsi:type="dcterms:W3CDTF">2020-04-24T11:43:03Z</dcterms:created>
  <dcterms:modified xsi:type="dcterms:W3CDTF">2020-04-24T11:46:57Z</dcterms:modified>
</cp:coreProperties>
</file>