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7B9-4B28-9D2F-2BFE4FA34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13032"/>
        <c:axId val="295814672"/>
      </c:lineChart>
      <c:catAx>
        <c:axId val="29581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14672"/>
        <c:crosses val="autoZero"/>
        <c:auto val="1"/>
        <c:lblAlgn val="ctr"/>
        <c:lblOffset val="100"/>
        <c:noMultiLvlLbl val="0"/>
      </c:catAx>
      <c:valAx>
        <c:axId val="29581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1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AEB5-11C3-43A0-93D6-0B051D77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Prinzen Rolle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F202B-0FDF-4737-9670-16C29677A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508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A9375-E2EB-4873-9A48-DFCCE6188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01.12.2019 - 31.12.2019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8B62D-5C3C-430D-B282-63F84890F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11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Prinzen Rolle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Prinzen Rolle</dc:title>
  <dc:creator>Frederik Peiniger</dc:creator>
  <cp:lastModifiedBy>Frederik Peiniger</cp:lastModifiedBy>
  <cp:revision>1</cp:revision>
  <dcterms:created xsi:type="dcterms:W3CDTF">2020-01-08T09:06:45Z</dcterms:created>
  <dcterms:modified xsi:type="dcterms:W3CDTF">2020-01-08T09:06:51Z</dcterms:modified>
</cp:coreProperties>
</file>