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mediacom_deutschland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Sheet1!$A$2:$A$159</c:f>
              <c:strCache>
                <c:ptCount val="158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  <c:pt idx="90">
                  <c:v>01.04.2019</c:v>
                </c:pt>
                <c:pt idx="91">
                  <c:v>02.04.2019</c:v>
                </c:pt>
                <c:pt idx="92">
                  <c:v>03.04.2019</c:v>
                </c:pt>
                <c:pt idx="93">
                  <c:v>04.04.2019</c:v>
                </c:pt>
                <c:pt idx="94">
                  <c:v>05.04.2019</c:v>
                </c:pt>
                <c:pt idx="95">
                  <c:v>06.04.2019</c:v>
                </c:pt>
                <c:pt idx="96">
                  <c:v>07.04.2019</c:v>
                </c:pt>
                <c:pt idx="97">
                  <c:v>08.04.2019</c:v>
                </c:pt>
                <c:pt idx="98">
                  <c:v>09.04.2019</c:v>
                </c:pt>
                <c:pt idx="99">
                  <c:v>10.04.2019</c:v>
                </c:pt>
                <c:pt idx="100">
                  <c:v>11.04.2019</c:v>
                </c:pt>
                <c:pt idx="101">
                  <c:v>12.04.2019</c:v>
                </c:pt>
                <c:pt idx="102">
                  <c:v>13.04.2019</c:v>
                </c:pt>
                <c:pt idx="103">
                  <c:v>14.04.2019</c:v>
                </c:pt>
                <c:pt idx="104">
                  <c:v>15.04.2019</c:v>
                </c:pt>
                <c:pt idx="105">
                  <c:v>16.04.2019</c:v>
                </c:pt>
                <c:pt idx="106">
                  <c:v>17.04.2019</c:v>
                </c:pt>
                <c:pt idx="107">
                  <c:v>18.04.2019</c:v>
                </c:pt>
                <c:pt idx="108">
                  <c:v>19.04.2019</c:v>
                </c:pt>
                <c:pt idx="109">
                  <c:v>20.04.2019</c:v>
                </c:pt>
                <c:pt idx="110">
                  <c:v>21.04.2019</c:v>
                </c:pt>
                <c:pt idx="111">
                  <c:v>22.04.2019</c:v>
                </c:pt>
                <c:pt idx="112">
                  <c:v>23.04.2019</c:v>
                </c:pt>
                <c:pt idx="113">
                  <c:v>24.04.2019</c:v>
                </c:pt>
                <c:pt idx="114">
                  <c:v>25.04.2019</c:v>
                </c:pt>
                <c:pt idx="115">
                  <c:v>26.04.2019</c:v>
                </c:pt>
                <c:pt idx="116">
                  <c:v>27.04.2019</c:v>
                </c:pt>
                <c:pt idx="117">
                  <c:v>28.04.2019</c:v>
                </c:pt>
                <c:pt idx="118">
                  <c:v>29.04.2019</c:v>
                </c:pt>
                <c:pt idx="119">
                  <c:v>30.04.2019</c:v>
                </c:pt>
                <c:pt idx="120">
                  <c:v>01.05.2019</c:v>
                </c:pt>
                <c:pt idx="121">
                  <c:v>02.05.2019</c:v>
                </c:pt>
                <c:pt idx="122">
                  <c:v>03.05.2019</c:v>
                </c:pt>
                <c:pt idx="123">
                  <c:v>04.05.2019</c:v>
                </c:pt>
                <c:pt idx="124">
                  <c:v>05.05.2019</c:v>
                </c:pt>
                <c:pt idx="125">
                  <c:v>06.05.2019</c:v>
                </c:pt>
                <c:pt idx="126">
                  <c:v>07.05.2019</c:v>
                </c:pt>
                <c:pt idx="127">
                  <c:v>08.05.2019</c:v>
                </c:pt>
                <c:pt idx="128">
                  <c:v>09.05.2019</c:v>
                </c:pt>
                <c:pt idx="129">
                  <c:v>10.05.2019</c:v>
                </c:pt>
                <c:pt idx="130">
                  <c:v>11.05.2019</c:v>
                </c:pt>
                <c:pt idx="131">
                  <c:v>12.05.2019</c:v>
                </c:pt>
                <c:pt idx="132">
                  <c:v>13.05.2019</c:v>
                </c:pt>
                <c:pt idx="133">
                  <c:v>14.05.2019</c:v>
                </c:pt>
                <c:pt idx="134">
                  <c:v>15.05.2019</c:v>
                </c:pt>
                <c:pt idx="135">
                  <c:v>16.05.2019</c:v>
                </c:pt>
                <c:pt idx="136">
                  <c:v>17.05.2019</c:v>
                </c:pt>
                <c:pt idx="137">
                  <c:v>18.05.2019</c:v>
                </c:pt>
                <c:pt idx="138">
                  <c:v>19.05.2019</c:v>
                </c:pt>
                <c:pt idx="139">
                  <c:v>20.05.2019</c:v>
                </c:pt>
                <c:pt idx="140">
                  <c:v>21.05.2019</c:v>
                </c:pt>
                <c:pt idx="141">
                  <c:v>22.05.2019</c:v>
                </c:pt>
                <c:pt idx="142">
                  <c:v>23.05.2019</c:v>
                </c:pt>
                <c:pt idx="143">
                  <c:v>24.05.2019</c:v>
                </c:pt>
                <c:pt idx="144">
                  <c:v>25.05.2019</c:v>
                </c:pt>
                <c:pt idx="145">
                  <c:v>26.05.2019</c:v>
                </c:pt>
                <c:pt idx="146">
                  <c:v>27.05.2019</c:v>
                </c:pt>
                <c:pt idx="147">
                  <c:v>28.05.2019</c:v>
                </c:pt>
                <c:pt idx="148">
                  <c:v>29.05.2019</c:v>
                </c:pt>
                <c:pt idx="149">
                  <c:v>30.05.2019</c:v>
                </c:pt>
                <c:pt idx="150">
                  <c:v>31.05.2019</c:v>
                </c:pt>
                <c:pt idx="151">
                  <c:v>01.06.2019</c:v>
                </c:pt>
                <c:pt idx="152">
                  <c:v>02.06.2019</c:v>
                </c:pt>
                <c:pt idx="153">
                  <c:v>03.06.2019</c:v>
                </c:pt>
                <c:pt idx="154">
                  <c:v>04.06.2019</c:v>
                </c:pt>
                <c:pt idx="155">
                  <c:v>05.06.2019</c:v>
                </c:pt>
                <c:pt idx="156">
                  <c:v>06.06.2019</c:v>
                </c:pt>
                <c:pt idx="157">
                  <c:v>07.06.2019</c:v>
                </c:pt>
              </c:strCache>
            </c:strRef>
          </c:cat>
          <c:val>
            <c:numRef>
              <c:f>Sheet1!$B$2:$B$159</c:f>
              <c:numCache>
                <c:formatCode>General</c:formatCode>
                <c:ptCount val="158"/>
                <c:pt idx="0">
                  <c:v>52</c:v>
                </c:pt>
                <c:pt idx="1">
                  <c:v>1918</c:v>
                </c:pt>
                <c:pt idx="2">
                  <c:v>410</c:v>
                </c:pt>
                <c:pt idx="3">
                  <c:v>164</c:v>
                </c:pt>
                <c:pt idx="4">
                  <c:v>94</c:v>
                </c:pt>
                <c:pt idx="5">
                  <c:v>34</c:v>
                </c:pt>
                <c:pt idx="6">
                  <c:v>108</c:v>
                </c:pt>
                <c:pt idx="7">
                  <c:v>108</c:v>
                </c:pt>
                <c:pt idx="8">
                  <c:v>673</c:v>
                </c:pt>
                <c:pt idx="9">
                  <c:v>74</c:v>
                </c:pt>
                <c:pt idx="10">
                  <c:v>116</c:v>
                </c:pt>
                <c:pt idx="11">
                  <c:v>50</c:v>
                </c:pt>
                <c:pt idx="12">
                  <c:v>26</c:v>
                </c:pt>
                <c:pt idx="13">
                  <c:v>71</c:v>
                </c:pt>
                <c:pt idx="14">
                  <c:v>192</c:v>
                </c:pt>
                <c:pt idx="15">
                  <c:v>29</c:v>
                </c:pt>
                <c:pt idx="16">
                  <c:v>219</c:v>
                </c:pt>
                <c:pt idx="17">
                  <c:v>1231</c:v>
                </c:pt>
                <c:pt idx="18">
                  <c:v>179</c:v>
                </c:pt>
                <c:pt idx="19">
                  <c:v>214</c:v>
                </c:pt>
                <c:pt idx="20">
                  <c:v>61</c:v>
                </c:pt>
                <c:pt idx="21">
                  <c:v>236</c:v>
                </c:pt>
                <c:pt idx="22">
                  <c:v>5933</c:v>
                </c:pt>
                <c:pt idx="23">
                  <c:v>1255</c:v>
                </c:pt>
                <c:pt idx="24">
                  <c:v>1623</c:v>
                </c:pt>
                <c:pt idx="25">
                  <c:v>150</c:v>
                </c:pt>
                <c:pt idx="26">
                  <c:v>72</c:v>
                </c:pt>
                <c:pt idx="27">
                  <c:v>51</c:v>
                </c:pt>
                <c:pt idx="28">
                  <c:v>124</c:v>
                </c:pt>
                <c:pt idx="29">
                  <c:v>2009</c:v>
                </c:pt>
                <c:pt idx="30">
                  <c:v>192</c:v>
                </c:pt>
                <c:pt idx="31">
                  <c:v>151</c:v>
                </c:pt>
                <c:pt idx="32">
                  <c:v>24</c:v>
                </c:pt>
                <c:pt idx="33">
                  <c:v>48</c:v>
                </c:pt>
                <c:pt idx="34">
                  <c:v>47</c:v>
                </c:pt>
                <c:pt idx="35">
                  <c:v>181</c:v>
                </c:pt>
                <c:pt idx="36">
                  <c:v>57</c:v>
                </c:pt>
                <c:pt idx="37">
                  <c:v>76</c:v>
                </c:pt>
                <c:pt idx="38">
                  <c:v>135</c:v>
                </c:pt>
                <c:pt idx="39">
                  <c:v>17</c:v>
                </c:pt>
                <c:pt idx="40">
                  <c:v>56</c:v>
                </c:pt>
                <c:pt idx="41">
                  <c:v>148</c:v>
                </c:pt>
                <c:pt idx="42">
                  <c:v>73</c:v>
                </c:pt>
                <c:pt idx="43">
                  <c:v>31</c:v>
                </c:pt>
                <c:pt idx="44">
                  <c:v>73</c:v>
                </c:pt>
                <c:pt idx="45">
                  <c:v>68</c:v>
                </c:pt>
                <c:pt idx="46">
                  <c:v>46</c:v>
                </c:pt>
                <c:pt idx="47">
                  <c:v>36</c:v>
                </c:pt>
                <c:pt idx="48">
                  <c:v>85</c:v>
                </c:pt>
                <c:pt idx="49">
                  <c:v>12716</c:v>
                </c:pt>
                <c:pt idx="50">
                  <c:v>706</c:v>
                </c:pt>
                <c:pt idx="51">
                  <c:v>5589</c:v>
                </c:pt>
                <c:pt idx="52">
                  <c:v>1257</c:v>
                </c:pt>
                <c:pt idx="53">
                  <c:v>121</c:v>
                </c:pt>
                <c:pt idx="54">
                  <c:v>37</c:v>
                </c:pt>
                <c:pt idx="55">
                  <c:v>138</c:v>
                </c:pt>
                <c:pt idx="56">
                  <c:v>79</c:v>
                </c:pt>
                <c:pt idx="57">
                  <c:v>87</c:v>
                </c:pt>
                <c:pt idx="58">
                  <c:v>10183</c:v>
                </c:pt>
                <c:pt idx="59">
                  <c:v>3130</c:v>
                </c:pt>
                <c:pt idx="60">
                  <c:v>282</c:v>
                </c:pt>
                <c:pt idx="61">
                  <c:v>80</c:v>
                </c:pt>
                <c:pt idx="62">
                  <c:v>162</c:v>
                </c:pt>
                <c:pt idx="63">
                  <c:v>60</c:v>
                </c:pt>
                <c:pt idx="64">
                  <c:v>96</c:v>
                </c:pt>
                <c:pt idx="65">
                  <c:v>43</c:v>
                </c:pt>
                <c:pt idx="66">
                  <c:v>9435</c:v>
                </c:pt>
                <c:pt idx="67">
                  <c:v>609</c:v>
                </c:pt>
                <c:pt idx="68">
                  <c:v>19</c:v>
                </c:pt>
                <c:pt idx="69">
                  <c:v>31</c:v>
                </c:pt>
                <c:pt idx="70">
                  <c:v>160</c:v>
                </c:pt>
                <c:pt idx="71">
                  <c:v>297</c:v>
                </c:pt>
                <c:pt idx="72">
                  <c:v>3435</c:v>
                </c:pt>
                <c:pt idx="73">
                  <c:v>378</c:v>
                </c:pt>
                <c:pt idx="74">
                  <c:v>239</c:v>
                </c:pt>
                <c:pt idx="75">
                  <c:v>33</c:v>
                </c:pt>
                <c:pt idx="76">
                  <c:v>186</c:v>
                </c:pt>
                <c:pt idx="77">
                  <c:v>100</c:v>
                </c:pt>
                <c:pt idx="78">
                  <c:v>1578</c:v>
                </c:pt>
                <c:pt idx="79">
                  <c:v>2944</c:v>
                </c:pt>
                <c:pt idx="80">
                  <c:v>530</c:v>
                </c:pt>
                <c:pt idx="81">
                  <c:v>145</c:v>
                </c:pt>
                <c:pt idx="82">
                  <c:v>53</c:v>
                </c:pt>
                <c:pt idx="83">
                  <c:v>170</c:v>
                </c:pt>
                <c:pt idx="84">
                  <c:v>171</c:v>
                </c:pt>
                <c:pt idx="85">
                  <c:v>167</c:v>
                </c:pt>
                <c:pt idx="86">
                  <c:v>2801</c:v>
                </c:pt>
                <c:pt idx="87">
                  <c:v>335</c:v>
                </c:pt>
                <c:pt idx="88">
                  <c:v>127</c:v>
                </c:pt>
                <c:pt idx="89">
                  <c:v>12</c:v>
                </c:pt>
                <c:pt idx="90">
                  <c:v>2125</c:v>
                </c:pt>
                <c:pt idx="91">
                  <c:v>1764</c:v>
                </c:pt>
                <c:pt idx="92">
                  <c:v>6066</c:v>
                </c:pt>
                <c:pt idx="93">
                  <c:v>1437</c:v>
                </c:pt>
                <c:pt idx="94">
                  <c:v>259</c:v>
                </c:pt>
                <c:pt idx="95">
                  <c:v>72</c:v>
                </c:pt>
                <c:pt idx="96">
                  <c:v>44</c:v>
                </c:pt>
                <c:pt idx="97">
                  <c:v>1940</c:v>
                </c:pt>
                <c:pt idx="98">
                  <c:v>2039</c:v>
                </c:pt>
                <c:pt idx="99">
                  <c:v>19931</c:v>
                </c:pt>
                <c:pt idx="100">
                  <c:v>10576</c:v>
                </c:pt>
                <c:pt idx="101">
                  <c:v>3616</c:v>
                </c:pt>
                <c:pt idx="102">
                  <c:v>2006</c:v>
                </c:pt>
                <c:pt idx="103">
                  <c:v>418</c:v>
                </c:pt>
                <c:pt idx="104">
                  <c:v>1466</c:v>
                </c:pt>
                <c:pt idx="105">
                  <c:v>520</c:v>
                </c:pt>
                <c:pt idx="106">
                  <c:v>1665</c:v>
                </c:pt>
                <c:pt idx="107">
                  <c:v>2386</c:v>
                </c:pt>
                <c:pt idx="108">
                  <c:v>478</c:v>
                </c:pt>
                <c:pt idx="109">
                  <c:v>148</c:v>
                </c:pt>
                <c:pt idx="110">
                  <c:v>53</c:v>
                </c:pt>
                <c:pt idx="111">
                  <c:v>54</c:v>
                </c:pt>
                <c:pt idx="112">
                  <c:v>59</c:v>
                </c:pt>
                <c:pt idx="113">
                  <c:v>136</c:v>
                </c:pt>
                <c:pt idx="114">
                  <c:v>128</c:v>
                </c:pt>
                <c:pt idx="115">
                  <c:v>44</c:v>
                </c:pt>
                <c:pt idx="116">
                  <c:v>47</c:v>
                </c:pt>
                <c:pt idx="117">
                  <c:v>58</c:v>
                </c:pt>
                <c:pt idx="118">
                  <c:v>34</c:v>
                </c:pt>
                <c:pt idx="119">
                  <c:v>36</c:v>
                </c:pt>
                <c:pt idx="120">
                  <c:v>23</c:v>
                </c:pt>
                <c:pt idx="121">
                  <c:v>23</c:v>
                </c:pt>
                <c:pt idx="122">
                  <c:v>69</c:v>
                </c:pt>
                <c:pt idx="123">
                  <c:v>21</c:v>
                </c:pt>
                <c:pt idx="124">
                  <c:v>86</c:v>
                </c:pt>
                <c:pt idx="125">
                  <c:v>29</c:v>
                </c:pt>
                <c:pt idx="126">
                  <c:v>1443</c:v>
                </c:pt>
                <c:pt idx="127">
                  <c:v>4040</c:v>
                </c:pt>
                <c:pt idx="128">
                  <c:v>288</c:v>
                </c:pt>
                <c:pt idx="129">
                  <c:v>36</c:v>
                </c:pt>
                <c:pt idx="130">
                  <c:v>22</c:v>
                </c:pt>
                <c:pt idx="131">
                  <c:v>24</c:v>
                </c:pt>
                <c:pt idx="132">
                  <c:v>81</c:v>
                </c:pt>
                <c:pt idx="133">
                  <c:v>5442</c:v>
                </c:pt>
                <c:pt idx="134">
                  <c:v>798</c:v>
                </c:pt>
                <c:pt idx="135">
                  <c:v>45180</c:v>
                </c:pt>
                <c:pt idx="136">
                  <c:v>4141</c:v>
                </c:pt>
                <c:pt idx="137">
                  <c:v>210</c:v>
                </c:pt>
                <c:pt idx="138">
                  <c:v>135</c:v>
                </c:pt>
                <c:pt idx="139">
                  <c:v>8336</c:v>
                </c:pt>
                <c:pt idx="140">
                  <c:v>9706</c:v>
                </c:pt>
                <c:pt idx="141">
                  <c:v>1719</c:v>
                </c:pt>
                <c:pt idx="142">
                  <c:v>3815</c:v>
                </c:pt>
                <c:pt idx="143">
                  <c:v>1646</c:v>
                </c:pt>
                <c:pt idx="144">
                  <c:v>76</c:v>
                </c:pt>
                <c:pt idx="145">
                  <c:v>35</c:v>
                </c:pt>
                <c:pt idx="146">
                  <c:v>56</c:v>
                </c:pt>
                <c:pt idx="147">
                  <c:v>106</c:v>
                </c:pt>
                <c:pt idx="148">
                  <c:v>103</c:v>
                </c:pt>
                <c:pt idx="149">
                  <c:v>111</c:v>
                </c:pt>
                <c:pt idx="150">
                  <c:v>19</c:v>
                </c:pt>
                <c:pt idx="151">
                  <c:v>9</c:v>
                </c:pt>
                <c:pt idx="152">
                  <c:v>9</c:v>
                </c:pt>
                <c:pt idx="153">
                  <c:v>1856</c:v>
                </c:pt>
                <c:pt idx="154">
                  <c:v>345</c:v>
                </c:pt>
                <c:pt idx="155">
                  <c:v>3187</c:v>
                </c:pt>
                <c:pt idx="156">
                  <c:v>13116</c:v>
                </c:pt>
                <c:pt idx="157">
                  <c:v>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63-4BA9-8613-613BF1AE1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091480"/>
        <c:axId val="250259408"/>
      </c:lineChart>
      <c:catAx>
        <c:axId val="30009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59408"/>
        <c:crosses val="autoZero"/>
        <c:auto val="1"/>
        <c:lblAlgn val="ctr"/>
        <c:lblOffset val="100"/>
        <c:noMultiLvlLbl val="0"/>
      </c:catAx>
      <c:valAx>
        <c:axId val="25025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9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9AF7-57FE-477F-992F-32EE49BFC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mediacom_deutschland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3C78ED-36A6-443E-9317-DE9A86DB10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3895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43B05-BADE-494E-A978-E41D056873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01.01.2019 - 07.06.2019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E3EEB-7374-49D9-AB9B-6DB3335A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37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mediacom_deutschland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mediacom_deutschland</dc:title>
  <dc:creator>Frederik Peiniger</dc:creator>
  <cp:lastModifiedBy>Frederik Peiniger</cp:lastModifiedBy>
  <cp:revision>1</cp:revision>
  <dcterms:created xsi:type="dcterms:W3CDTF">2019-06-07T09:39:33Z</dcterms:created>
  <dcterms:modified xsi:type="dcterms:W3CDTF">2019-06-07T09:39:39Z</dcterms:modified>
</cp:coreProperties>
</file>