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mediacom_deutschland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Sheet1!$A$2:$A$159</c:f>
              <c:strCache>
                <c:ptCount val="15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  <c:pt idx="118">
                  <c:v>29.04.2019</c:v>
                </c:pt>
                <c:pt idx="119">
                  <c:v>30.04.2019</c:v>
                </c:pt>
                <c:pt idx="120">
                  <c:v>01.05.2019</c:v>
                </c:pt>
                <c:pt idx="121">
                  <c:v>02.05.2019</c:v>
                </c:pt>
                <c:pt idx="122">
                  <c:v>03.05.2019</c:v>
                </c:pt>
                <c:pt idx="123">
                  <c:v>04.05.2019</c:v>
                </c:pt>
                <c:pt idx="124">
                  <c:v>05.05.2019</c:v>
                </c:pt>
                <c:pt idx="125">
                  <c:v>06.05.2019</c:v>
                </c:pt>
                <c:pt idx="126">
                  <c:v>07.05.2019</c:v>
                </c:pt>
                <c:pt idx="127">
                  <c:v>08.05.2019</c:v>
                </c:pt>
                <c:pt idx="128">
                  <c:v>09.05.2019</c:v>
                </c:pt>
                <c:pt idx="129">
                  <c:v>10.05.2019</c:v>
                </c:pt>
                <c:pt idx="130">
                  <c:v>11.05.2019</c:v>
                </c:pt>
                <c:pt idx="131">
                  <c:v>12.05.2019</c:v>
                </c:pt>
                <c:pt idx="132">
                  <c:v>13.05.2019</c:v>
                </c:pt>
                <c:pt idx="133">
                  <c:v>14.05.2019</c:v>
                </c:pt>
                <c:pt idx="134">
                  <c:v>15.05.2019</c:v>
                </c:pt>
                <c:pt idx="135">
                  <c:v>16.05.2019</c:v>
                </c:pt>
                <c:pt idx="136">
                  <c:v>17.05.2019</c:v>
                </c:pt>
                <c:pt idx="137">
                  <c:v>18.05.2019</c:v>
                </c:pt>
                <c:pt idx="138">
                  <c:v>19.05.2019</c:v>
                </c:pt>
                <c:pt idx="139">
                  <c:v>20.05.2019</c:v>
                </c:pt>
                <c:pt idx="140">
                  <c:v>21.05.2019</c:v>
                </c:pt>
                <c:pt idx="141">
                  <c:v>22.05.2019</c:v>
                </c:pt>
                <c:pt idx="142">
                  <c:v>23.05.2019</c:v>
                </c:pt>
                <c:pt idx="143">
                  <c:v>24.05.2019</c:v>
                </c:pt>
                <c:pt idx="144">
                  <c:v>25.05.2019</c:v>
                </c:pt>
                <c:pt idx="145">
                  <c:v>26.05.2019</c:v>
                </c:pt>
                <c:pt idx="146">
                  <c:v>27.05.2019</c:v>
                </c:pt>
                <c:pt idx="147">
                  <c:v>28.05.2019</c:v>
                </c:pt>
                <c:pt idx="148">
                  <c:v>29.05.2019</c:v>
                </c:pt>
                <c:pt idx="149">
                  <c:v>30.05.2019</c:v>
                </c:pt>
                <c:pt idx="150">
                  <c:v>31.05.2019</c:v>
                </c:pt>
                <c:pt idx="151">
                  <c:v>01.06.2019</c:v>
                </c:pt>
                <c:pt idx="152">
                  <c:v>02.06.2019</c:v>
                </c:pt>
                <c:pt idx="153">
                  <c:v>03.06.2019</c:v>
                </c:pt>
                <c:pt idx="154">
                  <c:v>04.06.2019</c:v>
                </c:pt>
                <c:pt idx="155">
                  <c:v>05.06.2019</c:v>
                </c:pt>
                <c:pt idx="156">
                  <c:v>06.06.2019</c:v>
                </c:pt>
                <c:pt idx="157">
                  <c:v>07.06.2019</c:v>
                </c:pt>
              </c:strCache>
            </c:strRef>
          </c:cat>
          <c:val>
            <c:numRef>
              <c:f>Sheet1!$B$2:$B$159</c:f>
              <c:numCache>
                <c:formatCode>General</c:formatCode>
                <c:ptCount val="158"/>
                <c:pt idx="0">
                  <c:v>1304</c:v>
                </c:pt>
                <c:pt idx="1">
                  <c:v>1306</c:v>
                </c:pt>
                <c:pt idx="2">
                  <c:v>1308</c:v>
                </c:pt>
                <c:pt idx="3">
                  <c:v>1308</c:v>
                </c:pt>
                <c:pt idx="4">
                  <c:v>1310</c:v>
                </c:pt>
                <c:pt idx="5">
                  <c:v>1309</c:v>
                </c:pt>
                <c:pt idx="6">
                  <c:v>1310</c:v>
                </c:pt>
                <c:pt idx="7">
                  <c:v>1311</c:v>
                </c:pt>
                <c:pt idx="8">
                  <c:v>1311</c:v>
                </c:pt>
                <c:pt idx="9">
                  <c:v>1310</c:v>
                </c:pt>
                <c:pt idx="10">
                  <c:v>1311</c:v>
                </c:pt>
                <c:pt idx="11">
                  <c:v>1313</c:v>
                </c:pt>
                <c:pt idx="12">
                  <c:v>1315</c:v>
                </c:pt>
                <c:pt idx="13">
                  <c:v>1317</c:v>
                </c:pt>
                <c:pt idx="14">
                  <c:v>1317</c:v>
                </c:pt>
                <c:pt idx="15">
                  <c:v>1318</c:v>
                </c:pt>
                <c:pt idx="16">
                  <c:v>1320</c:v>
                </c:pt>
                <c:pt idx="17">
                  <c:v>1324</c:v>
                </c:pt>
                <c:pt idx="18">
                  <c:v>1324</c:v>
                </c:pt>
                <c:pt idx="19">
                  <c:v>1326</c:v>
                </c:pt>
                <c:pt idx="20">
                  <c:v>1327</c:v>
                </c:pt>
                <c:pt idx="21">
                  <c:v>1328</c:v>
                </c:pt>
                <c:pt idx="22">
                  <c:v>1328</c:v>
                </c:pt>
                <c:pt idx="23">
                  <c:v>1330</c:v>
                </c:pt>
                <c:pt idx="24">
                  <c:v>1331</c:v>
                </c:pt>
                <c:pt idx="25">
                  <c:v>1328</c:v>
                </c:pt>
                <c:pt idx="26">
                  <c:v>1329</c:v>
                </c:pt>
                <c:pt idx="27">
                  <c:v>1329</c:v>
                </c:pt>
                <c:pt idx="28">
                  <c:v>1332</c:v>
                </c:pt>
                <c:pt idx="29">
                  <c:v>1334</c:v>
                </c:pt>
                <c:pt idx="30">
                  <c:v>1333</c:v>
                </c:pt>
                <c:pt idx="31">
                  <c:v>1334</c:v>
                </c:pt>
                <c:pt idx="32">
                  <c:v>1337</c:v>
                </c:pt>
                <c:pt idx="33">
                  <c:v>1337</c:v>
                </c:pt>
                <c:pt idx="34">
                  <c:v>1339</c:v>
                </c:pt>
                <c:pt idx="35">
                  <c:v>1340</c:v>
                </c:pt>
                <c:pt idx="36">
                  <c:v>1343</c:v>
                </c:pt>
                <c:pt idx="37">
                  <c:v>1341</c:v>
                </c:pt>
                <c:pt idx="38">
                  <c:v>1343</c:v>
                </c:pt>
                <c:pt idx="39">
                  <c:v>1343</c:v>
                </c:pt>
                <c:pt idx="40">
                  <c:v>1344</c:v>
                </c:pt>
                <c:pt idx="41">
                  <c:v>1344</c:v>
                </c:pt>
                <c:pt idx="42">
                  <c:v>1345</c:v>
                </c:pt>
                <c:pt idx="43">
                  <c:v>1318</c:v>
                </c:pt>
                <c:pt idx="44">
                  <c:v>1346</c:v>
                </c:pt>
                <c:pt idx="45">
                  <c:v>1348</c:v>
                </c:pt>
                <c:pt idx="46">
                  <c:v>1349</c:v>
                </c:pt>
                <c:pt idx="47">
                  <c:v>1349</c:v>
                </c:pt>
                <c:pt idx="48">
                  <c:v>1348</c:v>
                </c:pt>
                <c:pt idx="49">
                  <c:v>1347</c:v>
                </c:pt>
                <c:pt idx="50">
                  <c:v>1345</c:v>
                </c:pt>
                <c:pt idx="51">
                  <c:v>1349</c:v>
                </c:pt>
                <c:pt idx="52">
                  <c:v>1349</c:v>
                </c:pt>
                <c:pt idx="53">
                  <c:v>1349</c:v>
                </c:pt>
                <c:pt idx="54">
                  <c:v>1348</c:v>
                </c:pt>
                <c:pt idx="55">
                  <c:v>1349</c:v>
                </c:pt>
                <c:pt idx="56">
                  <c:v>1349</c:v>
                </c:pt>
                <c:pt idx="57">
                  <c:v>1352</c:v>
                </c:pt>
                <c:pt idx="58">
                  <c:v>1350</c:v>
                </c:pt>
                <c:pt idx="59">
                  <c:v>1351</c:v>
                </c:pt>
                <c:pt idx="60">
                  <c:v>1350</c:v>
                </c:pt>
                <c:pt idx="61">
                  <c:v>1350</c:v>
                </c:pt>
                <c:pt idx="62">
                  <c:v>1351</c:v>
                </c:pt>
                <c:pt idx="63">
                  <c:v>1353</c:v>
                </c:pt>
                <c:pt idx="64">
                  <c:v>1353</c:v>
                </c:pt>
                <c:pt idx="65">
                  <c:v>1353</c:v>
                </c:pt>
                <c:pt idx="66">
                  <c:v>1356</c:v>
                </c:pt>
                <c:pt idx="67">
                  <c:v>1356</c:v>
                </c:pt>
                <c:pt idx="68">
                  <c:v>1354</c:v>
                </c:pt>
                <c:pt idx="69">
                  <c:v>1357</c:v>
                </c:pt>
                <c:pt idx="70">
                  <c:v>1358</c:v>
                </c:pt>
                <c:pt idx="71">
                  <c:v>1357</c:v>
                </c:pt>
                <c:pt idx="72">
                  <c:v>1364</c:v>
                </c:pt>
                <c:pt idx="73">
                  <c:v>1364</c:v>
                </c:pt>
                <c:pt idx="74">
                  <c:v>1364</c:v>
                </c:pt>
                <c:pt idx="75">
                  <c:v>1363</c:v>
                </c:pt>
                <c:pt idx="76">
                  <c:v>1365</c:v>
                </c:pt>
                <c:pt idx="77">
                  <c:v>1367</c:v>
                </c:pt>
                <c:pt idx="78">
                  <c:v>1367</c:v>
                </c:pt>
                <c:pt idx="79">
                  <c:v>1366</c:v>
                </c:pt>
                <c:pt idx="80">
                  <c:v>1366</c:v>
                </c:pt>
                <c:pt idx="81">
                  <c:v>1368</c:v>
                </c:pt>
                <c:pt idx="82">
                  <c:v>1369</c:v>
                </c:pt>
                <c:pt idx="83">
                  <c:v>1367</c:v>
                </c:pt>
                <c:pt idx="84">
                  <c:v>1369</c:v>
                </c:pt>
                <c:pt idx="85">
                  <c:v>1371</c:v>
                </c:pt>
                <c:pt idx="86">
                  <c:v>1371</c:v>
                </c:pt>
                <c:pt idx="87">
                  <c:v>1370</c:v>
                </c:pt>
                <c:pt idx="88">
                  <c:v>1374</c:v>
                </c:pt>
                <c:pt idx="89">
                  <c:v>1375</c:v>
                </c:pt>
                <c:pt idx="90">
                  <c:v>1374</c:v>
                </c:pt>
                <c:pt idx="91">
                  <c:v>1377</c:v>
                </c:pt>
                <c:pt idx="92">
                  <c:v>1380</c:v>
                </c:pt>
                <c:pt idx="93">
                  <c:v>1381</c:v>
                </c:pt>
                <c:pt idx="94">
                  <c:v>1383</c:v>
                </c:pt>
                <c:pt idx="95">
                  <c:v>1384</c:v>
                </c:pt>
                <c:pt idx="96">
                  <c:v>1387</c:v>
                </c:pt>
                <c:pt idx="97">
                  <c:v>1386</c:v>
                </c:pt>
                <c:pt idx="98">
                  <c:v>1390</c:v>
                </c:pt>
                <c:pt idx="99">
                  <c:v>1396</c:v>
                </c:pt>
                <c:pt idx="100">
                  <c:v>1401</c:v>
                </c:pt>
                <c:pt idx="101">
                  <c:v>1403</c:v>
                </c:pt>
                <c:pt idx="102">
                  <c:v>1404</c:v>
                </c:pt>
                <c:pt idx="103">
                  <c:v>1406</c:v>
                </c:pt>
                <c:pt idx="104">
                  <c:v>1407</c:v>
                </c:pt>
                <c:pt idx="105">
                  <c:v>1406</c:v>
                </c:pt>
                <c:pt idx="106">
                  <c:v>1406</c:v>
                </c:pt>
                <c:pt idx="107">
                  <c:v>1406</c:v>
                </c:pt>
                <c:pt idx="108">
                  <c:v>1409</c:v>
                </c:pt>
                <c:pt idx="109">
                  <c:v>1409</c:v>
                </c:pt>
                <c:pt idx="110">
                  <c:v>1408</c:v>
                </c:pt>
                <c:pt idx="111">
                  <c:v>1404</c:v>
                </c:pt>
                <c:pt idx="112">
                  <c:v>1405</c:v>
                </c:pt>
                <c:pt idx="113">
                  <c:v>1404</c:v>
                </c:pt>
                <c:pt idx="114">
                  <c:v>1407</c:v>
                </c:pt>
                <c:pt idx="115">
                  <c:v>1409</c:v>
                </c:pt>
                <c:pt idx="116">
                  <c:v>1411</c:v>
                </c:pt>
                <c:pt idx="117">
                  <c:v>1412</c:v>
                </c:pt>
                <c:pt idx="118">
                  <c:v>1410</c:v>
                </c:pt>
                <c:pt idx="119">
                  <c:v>1410</c:v>
                </c:pt>
                <c:pt idx="120">
                  <c:v>1411</c:v>
                </c:pt>
                <c:pt idx="121">
                  <c:v>1414</c:v>
                </c:pt>
                <c:pt idx="122">
                  <c:v>1412</c:v>
                </c:pt>
                <c:pt idx="123">
                  <c:v>1413</c:v>
                </c:pt>
                <c:pt idx="124">
                  <c:v>1413</c:v>
                </c:pt>
                <c:pt idx="125">
                  <c:v>1413</c:v>
                </c:pt>
                <c:pt idx="126">
                  <c:v>1417</c:v>
                </c:pt>
                <c:pt idx="127">
                  <c:v>1428</c:v>
                </c:pt>
                <c:pt idx="128">
                  <c:v>1430</c:v>
                </c:pt>
                <c:pt idx="129">
                  <c:v>1431</c:v>
                </c:pt>
                <c:pt idx="130">
                  <c:v>1432</c:v>
                </c:pt>
                <c:pt idx="131">
                  <c:v>1433</c:v>
                </c:pt>
                <c:pt idx="132">
                  <c:v>1433</c:v>
                </c:pt>
                <c:pt idx="133">
                  <c:v>1436</c:v>
                </c:pt>
                <c:pt idx="134">
                  <c:v>1439</c:v>
                </c:pt>
                <c:pt idx="135">
                  <c:v>1457</c:v>
                </c:pt>
                <c:pt idx="136">
                  <c:v>1468</c:v>
                </c:pt>
                <c:pt idx="137">
                  <c:v>1469</c:v>
                </c:pt>
                <c:pt idx="138">
                  <c:v>1468</c:v>
                </c:pt>
                <c:pt idx="139">
                  <c:v>1470</c:v>
                </c:pt>
                <c:pt idx="140">
                  <c:v>1470</c:v>
                </c:pt>
                <c:pt idx="141">
                  <c:v>1470</c:v>
                </c:pt>
                <c:pt idx="142">
                  <c:v>1469</c:v>
                </c:pt>
                <c:pt idx="143">
                  <c:v>1476</c:v>
                </c:pt>
                <c:pt idx="144">
                  <c:v>1476</c:v>
                </c:pt>
                <c:pt idx="145">
                  <c:v>1476</c:v>
                </c:pt>
                <c:pt idx="146">
                  <c:v>1478</c:v>
                </c:pt>
                <c:pt idx="147">
                  <c:v>1483</c:v>
                </c:pt>
                <c:pt idx="148">
                  <c:v>1482</c:v>
                </c:pt>
                <c:pt idx="149">
                  <c:v>1483</c:v>
                </c:pt>
                <c:pt idx="150">
                  <c:v>1483</c:v>
                </c:pt>
                <c:pt idx="151">
                  <c:v>1484</c:v>
                </c:pt>
                <c:pt idx="152">
                  <c:v>1483</c:v>
                </c:pt>
                <c:pt idx="153">
                  <c:v>1484</c:v>
                </c:pt>
                <c:pt idx="154">
                  <c:v>1487</c:v>
                </c:pt>
                <c:pt idx="155">
                  <c:v>1490</c:v>
                </c:pt>
                <c:pt idx="156">
                  <c:v>1487</c:v>
                </c:pt>
                <c:pt idx="157">
                  <c:v>1488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E2-4E53-9006-47814F997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83376"/>
        <c:axId val="314086328"/>
      </c:lineChart>
      <c:catAx>
        <c:axId val="31408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86328"/>
        <c:crosses val="autoZero"/>
        <c:auto val="1"/>
        <c:lblAlgn val="ctr"/>
        <c:lblOffset val="100"/>
        <c:noMultiLvlLbl val="0"/>
      </c:catAx>
      <c:valAx>
        <c:axId val="3140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8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22827-E9B7-45C0-92AE-34E41EC9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mediacom_deutschland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E2A51-AF1F-482A-B836-B644CE22D4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981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BEC67-CF76-4E95-AD3F-DDD08445E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01.01.2019 - 07.06.2019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21F19-EDDD-4982-AC16-79B97A988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60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mediacom_deutschland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mediacom_deutschland</dc:title>
  <dc:creator>Frederik Peiniger</dc:creator>
  <cp:lastModifiedBy>Frederik Peiniger</cp:lastModifiedBy>
  <cp:revision>1</cp:revision>
  <dcterms:created xsi:type="dcterms:W3CDTF">2019-06-07T08:49:39Z</dcterms:created>
  <dcterms:modified xsi:type="dcterms:W3CDTF">2019-06-07T08:49:45Z</dcterms:modified>
</cp:coreProperties>
</file>