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E154-39D9-470C-B949-04BEFD18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mediacom_deutschland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59240-F6FF-4356-BFCA-FEB7C0E75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791195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90535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0336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631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019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5225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937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7343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8326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614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1783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363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603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904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77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mediacom_deutschland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365.93333333333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08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C299D-65CC-40EB-B42C-C971BD381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01.01.2019 - 07.06.2019</a:t>
            </a:r>
          </a:p>
        </p:txBody>
      </p:sp>
    </p:spTree>
    <p:extLst>
      <p:ext uri="{BB962C8B-B14F-4D97-AF65-F5344CB8AC3E}">
        <p14:creationId xmlns:p14="http://schemas.microsoft.com/office/powerpoint/2010/main" val="350489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mediacom_deutschland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mediacom_deutschland</dc:title>
  <dc:creator>Frederik Peiniger</dc:creator>
  <cp:lastModifiedBy>Frederik Peiniger</cp:lastModifiedBy>
  <cp:revision>1</cp:revision>
  <dcterms:created xsi:type="dcterms:W3CDTF">2019-06-07T08:24:20Z</dcterms:created>
  <dcterms:modified xsi:type="dcterms:W3CDTF">2019-06-07T08:24:27Z</dcterms:modified>
</cp:coreProperties>
</file>