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mediacom_deutschland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Sheet1!$A$2:$A$159</c:f>
              <c:strCache>
                <c:ptCount val="158"/>
                <c:pt idx="0">
                  <c:v>01.01.2019</c:v>
                </c:pt>
                <c:pt idx="1">
                  <c:v>02.01.2019</c:v>
                </c:pt>
                <c:pt idx="2">
                  <c:v>03.01.2019</c:v>
                </c:pt>
                <c:pt idx="3">
                  <c:v>04.01.2019</c:v>
                </c:pt>
                <c:pt idx="4">
                  <c:v>05.01.2019</c:v>
                </c:pt>
                <c:pt idx="5">
                  <c:v>06.01.2019</c:v>
                </c:pt>
                <c:pt idx="6">
                  <c:v>07.01.2019</c:v>
                </c:pt>
                <c:pt idx="7">
                  <c:v>08.01.2019</c:v>
                </c:pt>
                <c:pt idx="8">
                  <c:v>09.01.2019</c:v>
                </c:pt>
                <c:pt idx="9">
                  <c:v>10.01.2019</c:v>
                </c:pt>
                <c:pt idx="10">
                  <c:v>11.01.2019</c:v>
                </c:pt>
                <c:pt idx="11">
                  <c:v>12.01.2019</c:v>
                </c:pt>
                <c:pt idx="12">
                  <c:v>13.01.2019</c:v>
                </c:pt>
                <c:pt idx="13">
                  <c:v>14.01.2019</c:v>
                </c:pt>
                <c:pt idx="14">
                  <c:v>15.01.2019</c:v>
                </c:pt>
                <c:pt idx="15">
                  <c:v>16.01.2019</c:v>
                </c:pt>
                <c:pt idx="16">
                  <c:v>17.01.2019</c:v>
                </c:pt>
                <c:pt idx="17">
                  <c:v>18.01.2019</c:v>
                </c:pt>
                <c:pt idx="18">
                  <c:v>19.01.2019</c:v>
                </c:pt>
                <c:pt idx="19">
                  <c:v>20.01.2019</c:v>
                </c:pt>
                <c:pt idx="20">
                  <c:v>21.01.2019</c:v>
                </c:pt>
                <c:pt idx="21">
                  <c:v>22.01.2019</c:v>
                </c:pt>
                <c:pt idx="22">
                  <c:v>23.01.2019</c:v>
                </c:pt>
                <c:pt idx="23">
                  <c:v>24.01.2019</c:v>
                </c:pt>
                <c:pt idx="24">
                  <c:v>25.01.2019</c:v>
                </c:pt>
                <c:pt idx="25">
                  <c:v>26.01.2019</c:v>
                </c:pt>
                <c:pt idx="26">
                  <c:v>27.01.2019</c:v>
                </c:pt>
                <c:pt idx="27">
                  <c:v>28.01.2019</c:v>
                </c:pt>
                <c:pt idx="28">
                  <c:v>29.01.2019</c:v>
                </c:pt>
                <c:pt idx="29">
                  <c:v>30.01.2019</c:v>
                </c:pt>
                <c:pt idx="30">
                  <c:v>31.01.2019</c:v>
                </c:pt>
                <c:pt idx="31">
                  <c:v>01.02.2019</c:v>
                </c:pt>
                <c:pt idx="32">
                  <c:v>02.02.2019</c:v>
                </c:pt>
                <c:pt idx="33">
                  <c:v>03.02.2019</c:v>
                </c:pt>
                <c:pt idx="34">
                  <c:v>04.02.2019</c:v>
                </c:pt>
                <c:pt idx="35">
                  <c:v>05.02.2019</c:v>
                </c:pt>
                <c:pt idx="36">
                  <c:v>06.02.2019</c:v>
                </c:pt>
                <c:pt idx="37">
                  <c:v>07.02.2019</c:v>
                </c:pt>
                <c:pt idx="38">
                  <c:v>08.02.2019</c:v>
                </c:pt>
                <c:pt idx="39">
                  <c:v>09.02.2019</c:v>
                </c:pt>
                <c:pt idx="40">
                  <c:v>10.02.2019</c:v>
                </c:pt>
                <c:pt idx="41">
                  <c:v>11.02.2019</c:v>
                </c:pt>
                <c:pt idx="42">
                  <c:v>12.02.2019</c:v>
                </c:pt>
                <c:pt idx="43">
                  <c:v>13.02.2019</c:v>
                </c:pt>
                <c:pt idx="44">
                  <c:v>14.02.2019</c:v>
                </c:pt>
                <c:pt idx="45">
                  <c:v>15.02.2019</c:v>
                </c:pt>
                <c:pt idx="46">
                  <c:v>16.02.2019</c:v>
                </c:pt>
                <c:pt idx="47">
                  <c:v>17.02.2019</c:v>
                </c:pt>
                <c:pt idx="48">
                  <c:v>18.02.2019</c:v>
                </c:pt>
                <c:pt idx="49">
                  <c:v>19.02.2019</c:v>
                </c:pt>
                <c:pt idx="50">
                  <c:v>20.02.2019</c:v>
                </c:pt>
                <c:pt idx="51">
                  <c:v>21.02.2019</c:v>
                </c:pt>
                <c:pt idx="52">
                  <c:v>22.02.2019</c:v>
                </c:pt>
                <c:pt idx="53">
                  <c:v>23.02.2019</c:v>
                </c:pt>
                <c:pt idx="54">
                  <c:v>24.02.2019</c:v>
                </c:pt>
                <c:pt idx="55">
                  <c:v>25.02.2019</c:v>
                </c:pt>
                <c:pt idx="56">
                  <c:v>26.02.2019</c:v>
                </c:pt>
                <c:pt idx="57">
                  <c:v>27.02.2019</c:v>
                </c:pt>
                <c:pt idx="58">
                  <c:v>28.02.2019</c:v>
                </c:pt>
                <c:pt idx="59">
                  <c:v>01.03.2019</c:v>
                </c:pt>
                <c:pt idx="60">
                  <c:v>02.03.2019</c:v>
                </c:pt>
                <c:pt idx="61">
                  <c:v>03.03.2019</c:v>
                </c:pt>
                <c:pt idx="62">
                  <c:v>04.03.2019</c:v>
                </c:pt>
                <c:pt idx="63">
                  <c:v>05.03.2019</c:v>
                </c:pt>
                <c:pt idx="64">
                  <c:v>06.03.2019</c:v>
                </c:pt>
                <c:pt idx="65">
                  <c:v>07.03.2019</c:v>
                </c:pt>
                <c:pt idx="66">
                  <c:v>08.03.2019</c:v>
                </c:pt>
                <c:pt idx="67">
                  <c:v>09.03.2019</c:v>
                </c:pt>
                <c:pt idx="68">
                  <c:v>10.03.2019</c:v>
                </c:pt>
                <c:pt idx="69">
                  <c:v>11.03.2019</c:v>
                </c:pt>
                <c:pt idx="70">
                  <c:v>12.03.2019</c:v>
                </c:pt>
                <c:pt idx="71">
                  <c:v>13.03.2019</c:v>
                </c:pt>
                <c:pt idx="72">
                  <c:v>14.03.2019</c:v>
                </c:pt>
                <c:pt idx="73">
                  <c:v>15.03.2019</c:v>
                </c:pt>
                <c:pt idx="74">
                  <c:v>16.03.2019</c:v>
                </c:pt>
                <c:pt idx="75">
                  <c:v>17.03.2019</c:v>
                </c:pt>
                <c:pt idx="76">
                  <c:v>18.03.2019</c:v>
                </c:pt>
                <c:pt idx="77">
                  <c:v>19.03.2019</c:v>
                </c:pt>
                <c:pt idx="78">
                  <c:v>20.03.2019</c:v>
                </c:pt>
                <c:pt idx="79">
                  <c:v>21.03.2019</c:v>
                </c:pt>
                <c:pt idx="80">
                  <c:v>22.03.2019</c:v>
                </c:pt>
                <c:pt idx="81">
                  <c:v>23.03.2019</c:v>
                </c:pt>
                <c:pt idx="82">
                  <c:v>24.03.2019</c:v>
                </c:pt>
                <c:pt idx="83">
                  <c:v>25.03.2019</c:v>
                </c:pt>
                <c:pt idx="84">
                  <c:v>26.03.2019</c:v>
                </c:pt>
                <c:pt idx="85">
                  <c:v>27.03.2019</c:v>
                </c:pt>
                <c:pt idx="86">
                  <c:v>28.03.2019</c:v>
                </c:pt>
                <c:pt idx="87">
                  <c:v>29.03.2019</c:v>
                </c:pt>
                <c:pt idx="88">
                  <c:v>30.03.2019</c:v>
                </c:pt>
                <c:pt idx="89">
                  <c:v>31.03.2019</c:v>
                </c:pt>
                <c:pt idx="90">
                  <c:v>01.04.2019</c:v>
                </c:pt>
                <c:pt idx="91">
                  <c:v>02.04.2019</c:v>
                </c:pt>
                <c:pt idx="92">
                  <c:v>03.04.2019</c:v>
                </c:pt>
                <c:pt idx="93">
                  <c:v>04.04.2019</c:v>
                </c:pt>
                <c:pt idx="94">
                  <c:v>05.04.2019</c:v>
                </c:pt>
                <c:pt idx="95">
                  <c:v>06.04.2019</c:v>
                </c:pt>
                <c:pt idx="96">
                  <c:v>07.04.2019</c:v>
                </c:pt>
                <c:pt idx="97">
                  <c:v>08.04.2019</c:v>
                </c:pt>
                <c:pt idx="98">
                  <c:v>09.04.2019</c:v>
                </c:pt>
                <c:pt idx="99">
                  <c:v>10.04.2019</c:v>
                </c:pt>
                <c:pt idx="100">
                  <c:v>11.04.2019</c:v>
                </c:pt>
                <c:pt idx="101">
                  <c:v>12.04.2019</c:v>
                </c:pt>
                <c:pt idx="102">
                  <c:v>13.04.2019</c:v>
                </c:pt>
                <c:pt idx="103">
                  <c:v>14.04.2019</c:v>
                </c:pt>
                <c:pt idx="104">
                  <c:v>15.04.2019</c:v>
                </c:pt>
                <c:pt idx="105">
                  <c:v>16.04.2019</c:v>
                </c:pt>
                <c:pt idx="106">
                  <c:v>17.04.2019</c:v>
                </c:pt>
                <c:pt idx="107">
                  <c:v>18.04.2019</c:v>
                </c:pt>
                <c:pt idx="108">
                  <c:v>19.04.2019</c:v>
                </c:pt>
                <c:pt idx="109">
                  <c:v>20.04.2019</c:v>
                </c:pt>
                <c:pt idx="110">
                  <c:v>21.04.2019</c:v>
                </c:pt>
                <c:pt idx="111">
                  <c:v>22.04.2019</c:v>
                </c:pt>
                <c:pt idx="112">
                  <c:v>23.04.2019</c:v>
                </c:pt>
                <c:pt idx="113">
                  <c:v>24.04.2019</c:v>
                </c:pt>
                <c:pt idx="114">
                  <c:v>25.04.2019</c:v>
                </c:pt>
                <c:pt idx="115">
                  <c:v>26.04.2019</c:v>
                </c:pt>
                <c:pt idx="116">
                  <c:v>27.04.2019</c:v>
                </c:pt>
                <c:pt idx="117">
                  <c:v>28.04.2019</c:v>
                </c:pt>
                <c:pt idx="118">
                  <c:v>29.04.2019</c:v>
                </c:pt>
                <c:pt idx="119">
                  <c:v>30.04.2019</c:v>
                </c:pt>
                <c:pt idx="120">
                  <c:v>01.05.2019</c:v>
                </c:pt>
                <c:pt idx="121">
                  <c:v>02.05.2019</c:v>
                </c:pt>
                <c:pt idx="122">
                  <c:v>03.05.2019</c:v>
                </c:pt>
                <c:pt idx="123">
                  <c:v>04.05.2019</c:v>
                </c:pt>
                <c:pt idx="124">
                  <c:v>05.05.2019</c:v>
                </c:pt>
                <c:pt idx="125">
                  <c:v>06.05.2019</c:v>
                </c:pt>
                <c:pt idx="126">
                  <c:v>07.05.2019</c:v>
                </c:pt>
                <c:pt idx="127">
                  <c:v>08.05.2019</c:v>
                </c:pt>
                <c:pt idx="128">
                  <c:v>09.05.2019</c:v>
                </c:pt>
                <c:pt idx="129">
                  <c:v>10.05.2019</c:v>
                </c:pt>
                <c:pt idx="130">
                  <c:v>11.05.2019</c:v>
                </c:pt>
                <c:pt idx="131">
                  <c:v>12.05.2019</c:v>
                </c:pt>
                <c:pt idx="132">
                  <c:v>13.05.2019</c:v>
                </c:pt>
                <c:pt idx="133">
                  <c:v>14.05.2019</c:v>
                </c:pt>
                <c:pt idx="134">
                  <c:v>15.05.2019</c:v>
                </c:pt>
                <c:pt idx="135">
                  <c:v>16.05.2019</c:v>
                </c:pt>
                <c:pt idx="136">
                  <c:v>17.05.2019</c:v>
                </c:pt>
                <c:pt idx="137">
                  <c:v>18.05.2019</c:v>
                </c:pt>
                <c:pt idx="138">
                  <c:v>19.05.2019</c:v>
                </c:pt>
                <c:pt idx="139">
                  <c:v>20.05.2019</c:v>
                </c:pt>
                <c:pt idx="140">
                  <c:v>21.05.2019</c:v>
                </c:pt>
                <c:pt idx="141">
                  <c:v>22.05.2019</c:v>
                </c:pt>
                <c:pt idx="142">
                  <c:v>23.05.2019</c:v>
                </c:pt>
                <c:pt idx="143">
                  <c:v>24.05.2019</c:v>
                </c:pt>
                <c:pt idx="144">
                  <c:v>25.05.2019</c:v>
                </c:pt>
                <c:pt idx="145">
                  <c:v>26.05.2019</c:v>
                </c:pt>
                <c:pt idx="146">
                  <c:v>27.05.2019</c:v>
                </c:pt>
                <c:pt idx="147">
                  <c:v>28.05.2019</c:v>
                </c:pt>
                <c:pt idx="148">
                  <c:v>29.05.2019</c:v>
                </c:pt>
                <c:pt idx="149">
                  <c:v>30.05.2019</c:v>
                </c:pt>
                <c:pt idx="150">
                  <c:v>31.05.2019</c:v>
                </c:pt>
                <c:pt idx="151">
                  <c:v>01.06.2019</c:v>
                </c:pt>
                <c:pt idx="152">
                  <c:v>02.06.2019</c:v>
                </c:pt>
                <c:pt idx="153">
                  <c:v>03.06.2019</c:v>
                </c:pt>
                <c:pt idx="154">
                  <c:v>04.06.2019</c:v>
                </c:pt>
                <c:pt idx="155">
                  <c:v>05.06.2019</c:v>
                </c:pt>
                <c:pt idx="156">
                  <c:v>06.06.2019</c:v>
                </c:pt>
                <c:pt idx="157">
                  <c:v>07.06.2019</c:v>
                </c:pt>
              </c:strCache>
            </c:strRef>
          </c:cat>
          <c:val>
            <c:numRef>
              <c:f>Sheet1!$B$2:$B$159</c:f>
              <c:numCache>
                <c:formatCode>General</c:formatCode>
                <c:ptCount val="158"/>
                <c:pt idx="0">
                  <c:v>17</c:v>
                </c:pt>
                <c:pt idx="1">
                  <c:v>800</c:v>
                </c:pt>
                <c:pt idx="2">
                  <c:v>214</c:v>
                </c:pt>
                <c:pt idx="3">
                  <c:v>54</c:v>
                </c:pt>
                <c:pt idx="4">
                  <c:v>29</c:v>
                </c:pt>
                <c:pt idx="5">
                  <c:v>26</c:v>
                </c:pt>
                <c:pt idx="6">
                  <c:v>38</c:v>
                </c:pt>
                <c:pt idx="7">
                  <c:v>20</c:v>
                </c:pt>
                <c:pt idx="8">
                  <c:v>499</c:v>
                </c:pt>
                <c:pt idx="9">
                  <c:v>57</c:v>
                </c:pt>
                <c:pt idx="10">
                  <c:v>20</c:v>
                </c:pt>
                <c:pt idx="11">
                  <c:v>21</c:v>
                </c:pt>
                <c:pt idx="12">
                  <c:v>13</c:v>
                </c:pt>
                <c:pt idx="13">
                  <c:v>23</c:v>
                </c:pt>
                <c:pt idx="14">
                  <c:v>22</c:v>
                </c:pt>
                <c:pt idx="15">
                  <c:v>16</c:v>
                </c:pt>
                <c:pt idx="16">
                  <c:v>27</c:v>
                </c:pt>
                <c:pt idx="17">
                  <c:v>699</c:v>
                </c:pt>
                <c:pt idx="18">
                  <c:v>126</c:v>
                </c:pt>
                <c:pt idx="19">
                  <c:v>41</c:v>
                </c:pt>
                <c:pt idx="20">
                  <c:v>27</c:v>
                </c:pt>
                <c:pt idx="21">
                  <c:v>31</c:v>
                </c:pt>
                <c:pt idx="22">
                  <c:v>681</c:v>
                </c:pt>
                <c:pt idx="23">
                  <c:v>631</c:v>
                </c:pt>
                <c:pt idx="24">
                  <c:v>526</c:v>
                </c:pt>
                <c:pt idx="25">
                  <c:v>73</c:v>
                </c:pt>
                <c:pt idx="26">
                  <c:v>25</c:v>
                </c:pt>
                <c:pt idx="27">
                  <c:v>29</c:v>
                </c:pt>
                <c:pt idx="28">
                  <c:v>50</c:v>
                </c:pt>
                <c:pt idx="29">
                  <c:v>518</c:v>
                </c:pt>
                <c:pt idx="30">
                  <c:v>66</c:v>
                </c:pt>
                <c:pt idx="31">
                  <c:v>33</c:v>
                </c:pt>
                <c:pt idx="32">
                  <c:v>10</c:v>
                </c:pt>
                <c:pt idx="33">
                  <c:v>18</c:v>
                </c:pt>
                <c:pt idx="34">
                  <c:v>23</c:v>
                </c:pt>
                <c:pt idx="35">
                  <c:v>38</c:v>
                </c:pt>
                <c:pt idx="36">
                  <c:v>17</c:v>
                </c:pt>
                <c:pt idx="37">
                  <c:v>25</c:v>
                </c:pt>
                <c:pt idx="38">
                  <c:v>16</c:v>
                </c:pt>
                <c:pt idx="39">
                  <c:v>14</c:v>
                </c:pt>
                <c:pt idx="40">
                  <c:v>15</c:v>
                </c:pt>
                <c:pt idx="41">
                  <c:v>24</c:v>
                </c:pt>
                <c:pt idx="42">
                  <c:v>21</c:v>
                </c:pt>
                <c:pt idx="43">
                  <c:v>20</c:v>
                </c:pt>
                <c:pt idx="44">
                  <c:v>25</c:v>
                </c:pt>
                <c:pt idx="45">
                  <c:v>22</c:v>
                </c:pt>
                <c:pt idx="46">
                  <c:v>20</c:v>
                </c:pt>
                <c:pt idx="47">
                  <c:v>21</c:v>
                </c:pt>
                <c:pt idx="48">
                  <c:v>14</c:v>
                </c:pt>
                <c:pt idx="49">
                  <c:v>857</c:v>
                </c:pt>
                <c:pt idx="50">
                  <c:v>160</c:v>
                </c:pt>
                <c:pt idx="51">
                  <c:v>921</c:v>
                </c:pt>
                <c:pt idx="52">
                  <c:v>453</c:v>
                </c:pt>
                <c:pt idx="53">
                  <c:v>70</c:v>
                </c:pt>
                <c:pt idx="54">
                  <c:v>21</c:v>
                </c:pt>
                <c:pt idx="55">
                  <c:v>19</c:v>
                </c:pt>
                <c:pt idx="56">
                  <c:v>22</c:v>
                </c:pt>
                <c:pt idx="57">
                  <c:v>13</c:v>
                </c:pt>
                <c:pt idx="58">
                  <c:v>716</c:v>
                </c:pt>
                <c:pt idx="59">
                  <c:v>838</c:v>
                </c:pt>
                <c:pt idx="60">
                  <c:v>144</c:v>
                </c:pt>
                <c:pt idx="61">
                  <c:v>48</c:v>
                </c:pt>
                <c:pt idx="62">
                  <c:v>32</c:v>
                </c:pt>
                <c:pt idx="63">
                  <c:v>27</c:v>
                </c:pt>
                <c:pt idx="64">
                  <c:v>22</c:v>
                </c:pt>
                <c:pt idx="65">
                  <c:v>24</c:v>
                </c:pt>
                <c:pt idx="66">
                  <c:v>617</c:v>
                </c:pt>
                <c:pt idx="67">
                  <c:v>118</c:v>
                </c:pt>
                <c:pt idx="68">
                  <c:v>11</c:v>
                </c:pt>
                <c:pt idx="69">
                  <c:v>10</c:v>
                </c:pt>
                <c:pt idx="70">
                  <c:v>24</c:v>
                </c:pt>
                <c:pt idx="71">
                  <c:v>63</c:v>
                </c:pt>
                <c:pt idx="72">
                  <c:v>914</c:v>
                </c:pt>
                <c:pt idx="73">
                  <c:v>226</c:v>
                </c:pt>
                <c:pt idx="74">
                  <c:v>20</c:v>
                </c:pt>
                <c:pt idx="75">
                  <c:v>25</c:v>
                </c:pt>
                <c:pt idx="76">
                  <c:v>67</c:v>
                </c:pt>
                <c:pt idx="77">
                  <c:v>17</c:v>
                </c:pt>
                <c:pt idx="78">
                  <c:v>740</c:v>
                </c:pt>
                <c:pt idx="79">
                  <c:v>766</c:v>
                </c:pt>
                <c:pt idx="80">
                  <c:v>209</c:v>
                </c:pt>
                <c:pt idx="81">
                  <c:v>61</c:v>
                </c:pt>
                <c:pt idx="82">
                  <c:v>23</c:v>
                </c:pt>
                <c:pt idx="83">
                  <c:v>31</c:v>
                </c:pt>
                <c:pt idx="84">
                  <c:v>20</c:v>
                </c:pt>
                <c:pt idx="85">
                  <c:v>18</c:v>
                </c:pt>
                <c:pt idx="86">
                  <c:v>577</c:v>
                </c:pt>
                <c:pt idx="87">
                  <c:v>91</c:v>
                </c:pt>
                <c:pt idx="88">
                  <c:v>16</c:v>
                </c:pt>
                <c:pt idx="89">
                  <c:v>10</c:v>
                </c:pt>
                <c:pt idx="90">
                  <c:v>843</c:v>
                </c:pt>
                <c:pt idx="91">
                  <c:v>607</c:v>
                </c:pt>
                <c:pt idx="92">
                  <c:v>653</c:v>
                </c:pt>
                <c:pt idx="93">
                  <c:v>710</c:v>
                </c:pt>
                <c:pt idx="94">
                  <c:v>117</c:v>
                </c:pt>
                <c:pt idx="95">
                  <c:v>30</c:v>
                </c:pt>
                <c:pt idx="96">
                  <c:v>24</c:v>
                </c:pt>
                <c:pt idx="97">
                  <c:v>838</c:v>
                </c:pt>
                <c:pt idx="98">
                  <c:v>791</c:v>
                </c:pt>
                <c:pt idx="99">
                  <c:v>879</c:v>
                </c:pt>
                <c:pt idx="100">
                  <c:v>841</c:v>
                </c:pt>
                <c:pt idx="101">
                  <c:v>798</c:v>
                </c:pt>
                <c:pt idx="102">
                  <c:v>646</c:v>
                </c:pt>
                <c:pt idx="103">
                  <c:v>151</c:v>
                </c:pt>
                <c:pt idx="104">
                  <c:v>723</c:v>
                </c:pt>
                <c:pt idx="105">
                  <c:v>276</c:v>
                </c:pt>
                <c:pt idx="106">
                  <c:v>785</c:v>
                </c:pt>
                <c:pt idx="107">
                  <c:v>809</c:v>
                </c:pt>
                <c:pt idx="108">
                  <c:v>252</c:v>
                </c:pt>
                <c:pt idx="109">
                  <c:v>51</c:v>
                </c:pt>
                <c:pt idx="110">
                  <c:v>33</c:v>
                </c:pt>
                <c:pt idx="111">
                  <c:v>26</c:v>
                </c:pt>
                <c:pt idx="112">
                  <c:v>21</c:v>
                </c:pt>
                <c:pt idx="113">
                  <c:v>20</c:v>
                </c:pt>
                <c:pt idx="114">
                  <c:v>30</c:v>
                </c:pt>
                <c:pt idx="115">
                  <c:v>26</c:v>
                </c:pt>
                <c:pt idx="116">
                  <c:v>8</c:v>
                </c:pt>
                <c:pt idx="117">
                  <c:v>19</c:v>
                </c:pt>
                <c:pt idx="118">
                  <c:v>20</c:v>
                </c:pt>
                <c:pt idx="119">
                  <c:v>23</c:v>
                </c:pt>
                <c:pt idx="120">
                  <c:v>6</c:v>
                </c:pt>
                <c:pt idx="121">
                  <c:v>19</c:v>
                </c:pt>
                <c:pt idx="122">
                  <c:v>14</c:v>
                </c:pt>
                <c:pt idx="123">
                  <c:v>13</c:v>
                </c:pt>
                <c:pt idx="124">
                  <c:v>13</c:v>
                </c:pt>
                <c:pt idx="125">
                  <c:v>13</c:v>
                </c:pt>
                <c:pt idx="126">
                  <c:v>507</c:v>
                </c:pt>
                <c:pt idx="127">
                  <c:v>612</c:v>
                </c:pt>
                <c:pt idx="128">
                  <c:v>99</c:v>
                </c:pt>
                <c:pt idx="129">
                  <c:v>15</c:v>
                </c:pt>
                <c:pt idx="130">
                  <c:v>12</c:v>
                </c:pt>
                <c:pt idx="131">
                  <c:v>9</c:v>
                </c:pt>
                <c:pt idx="132">
                  <c:v>19</c:v>
                </c:pt>
                <c:pt idx="133">
                  <c:v>630</c:v>
                </c:pt>
                <c:pt idx="134">
                  <c:v>404</c:v>
                </c:pt>
                <c:pt idx="135">
                  <c:v>1351</c:v>
                </c:pt>
                <c:pt idx="136">
                  <c:v>402</c:v>
                </c:pt>
                <c:pt idx="137">
                  <c:v>18</c:v>
                </c:pt>
                <c:pt idx="138">
                  <c:v>14</c:v>
                </c:pt>
                <c:pt idx="139">
                  <c:v>727</c:v>
                </c:pt>
                <c:pt idx="140">
                  <c:v>706</c:v>
                </c:pt>
                <c:pt idx="141">
                  <c:v>306</c:v>
                </c:pt>
                <c:pt idx="142">
                  <c:v>579</c:v>
                </c:pt>
                <c:pt idx="143">
                  <c:v>493</c:v>
                </c:pt>
                <c:pt idx="144">
                  <c:v>16</c:v>
                </c:pt>
                <c:pt idx="145">
                  <c:v>8</c:v>
                </c:pt>
                <c:pt idx="146">
                  <c:v>11</c:v>
                </c:pt>
                <c:pt idx="147">
                  <c:v>13</c:v>
                </c:pt>
                <c:pt idx="148">
                  <c:v>19</c:v>
                </c:pt>
                <c:pt idx="149">
                  <c:v>19</c:v>
                </c:pt>
                <c:pt idx="150">
                  <c:v>12</c:v>
                </c:pt>
                <c:pt idx="151">
                  <c:v>6</c:v>
                </c:pt>
                <c:pt idx="152">
                  <c:v>7</c:v>
                </c:pt>
                <c:pt idx="153">
                  <c:v>823</c:v>
                </c:pt>
                <c:pt idx="154">
                  <c:v>227</c:v>
                </c:pt>
                <c:pt idx="155">
                  <c:v>593</c:v>
                </c:pt>
                <c:pt idx="156">
                  <c:v>763</c:v>
                </c:pt>
                <c:pt idx="157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2F-4F52-8053-AAD83A1D7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792224"/>
        <c:axId val="255793536"/>
      </c:lineChart>
      <c:catAx>
        <c:axId val="25579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93536"/>
        <c:crosses val="autoZero"/>
        <c:auto val="1"/>
        <c:lblAlgn val="ctr"/>
        <c:lblOffset val="100"/>
        <c:noMultiLvlLbl val="0"/>
      </c:catAx>
      <c:valAx>
        <c:axId val="25579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79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9A1BB-2F3B-4160-B2D1-6A242414B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mediacom_deutschland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8A0895-E652-4A72-BBB7-FDC2A1C615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055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235F5-90F0-477B-89D3-AC939712A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01.01.2019 - 07.06.2019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375AD-8095-46EA-BCE9-5D54C9FEC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8690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mediacom_deutschland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mediacom_deutschland</dc:title>
  <dc:creator>Frederik Peiniger</dc:creator>
  <cp:lastModifiedBy>Frederik Peiniger</cp:lastModifiedBy>
  <cp:revision>1</cp:revision>
  <dcterms:created xsi:type="dcterms:W3CDTF">2019-06-07T08:23:26Z</dcterms:created>
  <dcterms:modified xsi:type="dcterms:W3CDTF">2019-06-07T08:23:32Z</dcterms:modified>
</cp:coreProperties>
</file>