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vertbaudet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01.03.2019</c:v>
                </c:pt>
                <c:pt idx="1">
                  <c:v>02.03.2019</c:v>
                </c:pt>
                <c:pt idx="2">
                  <c:v>03.03.2019</c:v>
                </c:pt>
                <c:pt idx="3">
                  <c:v>04.03.2019</c:v>
                </c:pt>
                <c:pt idx="4">
                  <c:v>05.03.2019</c:v>
                </c:pt>
                <c:pt idx="5">
                  <c:v>06.03.2019</c:v>
                </c:pt>
                <c:pt idx="6">
                  <c:v>07.03.2019</c:v>
                </c:pt>
                <c:pt idx="7">
                  <c:v>08.03.2019</c:v>
                </c:pt>
                <c:pt idx="8">
                  <c:v>09.03.2019</c:v>
                </c:pt>
                <c:pt idx="9">
                  <c:v>10.03.2019</c:v>
                </c:pt>
                <c:pt idx="10">
                  <c:v>11.03.2019</c:v>
                </c:pt>
                <c:pt idx="11">
                  <c:v>12.03.2019</c:v>
                </c:pt>
                <c:pt idx="12">
                  <c:v>13.03.2019</c:v>
                </c:pt>
                <c:pt idx="13">
                  <c:v>14.03.2019</c:v>
                </c:pt>
                <c:pt idx="14">
                  <c:v>15.03.2019</c:v>
                </c:pt>
                <c:pt idx="15">
                  <c:v>16.03.2019</c:v>
                </c:pt>
                <c:pt idx="16">
                  <c:v>17.03.2019</c:v>
                </c:pt>
                <c:pt idx="17">
                  <c:v>18.03.2019</c:v>
                </c:pt>
                <c:pt idx="18">
                  <c:v>19.03.2019</c:v>
                </c:pt>
                <c:pt idx="19">
                  <c:v>20.03.2019</c:v>
                </c:pt>
                <c:pt idx="20">
                  <c:v>21.03.2019</c:v>
                </c:pt>
                <c:pt idx="21">
                  <c:v>22.03.2019</c:v>
                </c:pt>
                <c:pt idx="22">
                  <c:v>23.03.2019</c:v>
                </c:pt>
                <c:pt idx="23">
                  <c:v>24.03.2019</c:v>
                </c:pt>
                <c:pt idx="24">
                  <c:v>25.03.2019</c:v>
                </c:pt>
                <c:pt idx="25">
                  <c:v>26.03.2019</c:v>
                </c:pt>
                <c:pt idx="26">
                  <c:v>27.03.2019</c:v>
                </c:pt>
                <c:pt idx="27">
                  <c:v>28.03.2019</c:v>
                </c:pt>
                <c:pt idx="28">
                  <c:v>29.03.2019</c:v>
                </c:pt>
                <c:pt idx="29">
                  <c:v>30.03.2019</c:v>
                </c:pt>
                <c:pt idx="30">
                  <c:v>31.03.2019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2.6516531316291302E-2</c:v>
                </c:pt>
                <c:pt idx="2">
                  <c:v>0</c:v>
                </c:pt>
                <c:pt idx="3">
                  <c:v>0.16019505421197</c:v>
                </c:pt>
                <c:pt idx="4">
                  <c:v>9.6995633857990204E-2</c:v>
                </c:pt>
                <c:pt idx="5">
                  <c:v>0</c:v>
                </c:pt>
                <c:pt idx="6">
                  <c:v>1.9003587484754701E-2</c:v>
                </c:pt>
                <c:pt idx="7">
                  <c:v>1.9000925960617199E-2</c:v>
                </c:pt>
                <c:pt idx="8">
                  <c:v>1.7036458914037201E-2</c:v>
                </c:pt>
                <c:pt idx="9">
                  <c:v>0</c:v>
                </c:pt>
                <c:pt idx="10">
                  <c:v>3.8519805153985599E-2</c:v>
                </c:pt>
                <c:pt idx="11">
                  <c:v>4.8050307513053399E-2</c:v>
                </c:pt>
                <c:pt idx="12">
                  <c:v>0.14804383380943301</c:v>
                </c:pt>
                <c:pt idx="13">
                  <c:v>2.5844652251292002E-3</c:v>
                </c:pt>
                <c:pt idx="14">
                  <c:v>4.3751860122362603E-2</c:v>
                </c:pt>
                <c:pt idx="15">
                  <c:v>0</c:v>
                </c:pt>
                <c:pt idx="16">
                  <c:v>2.0485141592408002E-3</c:v>
                </c:pt>
                <c:pt idx="17">
                  <c:v>5.12878503890664E-2</c:v>
                </c:pt>
                <c:pt idx="18">
                  <c:v>8.0555503632118594E-2</c:v>
                </c:pt>
                <c:pt idx="19">
                  <c:v>0</c:v>
                </c:pt>
                <c:pt idx="20">
                  <c:v>1.8681512241728101E-3</c:v>
                </c:pt>
                <c:pt idx="21">
                  <c:v>2.3970641079007898E-2</c:v>
                </c:pt>
                <c:pt idx="22">
                  <c:v>5.9584049972342297E-3</c:v>
                </c:pt>
                <c:pt idx="23">
                  <c:v>0</c:v>
                </c:pt>
                <c:pt idx="24">
                  <c:v>6.7221989059532403E-2</c:v>
                </c:pt>
                <c:pt idx="25">
                  <c:v>2.7557392715069899E-2</c:v>
                </c:pt>
                <c:pt idx="26">
                  <c:v>2.3103615271489698E-3</c:v>
                </c:pt>
                <c:pt idx="27">
                  <c:v>1.2439479709875801E-3</c:v>
                </c:pt>
                <c:pt idx="28">
                  <c:v>0</c:v>
                </c:pt>
                <c:pt idx="29">
                  <c:v>0.115557134609406</c:v>
                </c:pt>
                <c:pt idx="30">
                  <c:v>3.5522653684320801E-4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3A-435E-A21B-4D73E62CD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588760"/>
        <c:axId val="343116176"/>
      </c:lineChart>
      <c:catAx>
        <c:axId val="18158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16176"/>
        <c:crosses val="autoZero"/>
        <c:auto val="1"/>
        <c:lblAlgn val="ctr"/>
        <c:lblOffset val="100"/>
        <c:noMultiLvlLbl val="0"/>
      </c:catAx>
      <c:valAx>
        <c:axId val="34311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8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FB84A-1EDE-4CA3-90EA-5ACD413FC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vertbaudet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B6787-1F70-4D22-9FEF-11F27117CD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4814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510F3-30A6-47FD-ABF9-52DED2067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F4ECC-AF0C-4F66-8C15-66E5814AD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1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vertbaudet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vertbaudet</dc:title>
  <dc:creator>Frederik Peiniger</dc:creator>
  <cp:lastModifiedBy>Frederik Peiniger</cp:lastModifiedBy>
  <cp:revision>1</cp:revision>
  <dcterms:created xsi:type="dcterms:W3CDTF">2019-04-17T13:01:50Z</dcterms:created>
  <dcterms:modified xsi:type="dcterms:W3CDTF">2019-04-17T13:01:56Z</dcterms:modified>
</cp:coreProperties>
</file>