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TEEKANNE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Sheet1!$A$2:$A$2203</c:f>
              <c:strCache>
                <c:ptCount val="2202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  <c:pt idx="1673">
                  <c:v>01.08.2017</c:v>
                </c:pt>
                <c:pt idx="1674">
                  <c:v>02.08.2017</c:v>
                </c:pt>
                <c:pt idx="1675">
                  <c:v>03.08.2017</c:v>
                </c:pt>
                <c:pt idx="1676">
                  <c:v>04.08.2017</c:v>
                </c:pt>
                <c:pt idx="1677">
                  <c:v>05.08.2017</c:v>
                </c:pt>
                <c:pt idx="1678">
                  <c:v>06.08.2017</c:v>
                </c:pt>
                <c:pt idx="1679">
                  <c:v>07.08.2017</c:v>
                </c:pt>
                <c:pt idx="1680">
                  <c:v>08.08.2017</c:v>
                </c:pt>
                <c:pt idx="1681">
                  <c:v>09.08.2017</c:v>
                </c:pt>
                <c:pt idx="1682">
                  <c:v>10.08.2017</c:v>
                </c:pt>
                <c:pt idx="1683">
                  <c:v>11.08.2017</c:v>
                </c:pt>
                <c:pt idx="1684">
                  <c:v>12.08.2017</c:v>
                </c:pt>
                <c:pt idx="1685">
                  <c:v>13.08.2017</c:v>
                </c:pt>
                <c:pt idx="1686">
                  <c:v>14.08.2017</c:v>
                </c:pt>
                <c:pt idx="1687">
                  <c:v>15.08.2017</c:v>
                </c:pt>
                <c:pt idx="1688">
                  <c:v>16.08.2017</c:v>
                </c:pt>
                <c:pt idx="1689">
                  <c:v>17.08.2017</c:v>
                </c:pt>
                <c:pt idx="1690">
                  <c:v>18.08.2017</c:v>
                </c:pt>
                <c:pt idx="1691">
                  <c:v>19.08.2017</c:v>
                </c:pt>
                <c:pt idx="1692">
                  <c:v>20.08.2017</c:v>
                </c:pt>
                <c:pt idx="1693">
                  <c:v>21.08.2017</c:v>
                </c:pt>
                <c:pt idx="1694">
                  <c:v>22.08.2017</c:v>
                </c:pt>
                <c:pt idx="1695">
                  <c:v>23.08.2017</c:v>
                </c:pt>
                <c:pt idx="1696">
                  <c:v>24.08.2017</c:v>
                </c:pt>
                <c:pt idx="1697">
                  <c:v>25.08.2017</c:v>
                </c:pt>
                <c:pt idx="1698">
                  <c:v>26.08.2017</c:v>
                </c:pt>
                <c:pt idx="1699">
                  <c:v>27.08.2017</c:v>
                </c:pt>
                <c:pt idx="1700">
                  <c:v>28.08.2017</c:v>
                </c:pt>
                <c:pt idx="1701">
                  <c:v>29.08.2017</c:v>
                </c:pt>
                <c:pt idx="1702">
                  <c:v>30.08.2017</c:v>
                </c:pt>
                <c:pt idx="1703">
                  <c:v>31.08.2017</c:v>
                </c:pt>
                <c:pt idx="1704">
                  <c:v>01.09.2017</c:v>
                </c:pt>
                <c:pt idx="1705">
                  <c:v>02.09.2017</c:v>
                </c:pt>
                <c:pt idx="1706">
                  <c:v>03.09.2017</c:v>
                </c:pt>
                <c:pt idx="1707">
                  <c:v>04.09.2017</c:v>
                </c:pt>
                <c:pt idx="1708">
                  <c:v>05.09.2017</c:v>
                </c:pt>
                <c:pt idx="1709">
                  <c:v>06.09.2017</c:v>
                </c:pt>
                <c:pt idx="1710">
                  <c:v>07.09.2017</c:v>
                </c:pt>
                <c:pt idx="1711">
                  <c:v>08.09.2017</c:v>
                </c:pt>
                <c:pt idx="1712">
                  <c:v>09.09.2017</c:v>
                </c:pt>
                <c:pt idx="1713">
                  <c:v>10.09.2017</c:v>
                </c:pt>
                <c:pt idx="1714">
                  <c:v>11.09.2017</c:v>
                </c:pt>
                <c:pt idx="1715">
                  <c:v>12.09.2017</c:v>
                </c:pt>
                <c:pt idx="1716">
                  <c:v>13.09.2017</c:v>
                </c:pt>
                <c:pt idx="1717">
                  <c:v>14.09.2017</c:v>
                </c:pt>
                <c:pt idx="1718">
                  <c:v>15.09.2017</c:v>
                </c:pt>
                <c:pt idx="1719">
                  <c:v>16.09.2017</c:v>
                </c:pt>
                <c:pt idx="1720">
                  <c:v>17.09.2017</c:v>
                </c:pt>
                <c:pt idx="1721">
                  <c:v>18.09.2017</c:v>
                </c:pt>
                <c:pt idx="1722">
                  <c:v>19.09.2017</c:v>
                </c:pt>
                <c:pt idx="1723">
                  <c:v>20.09.2017</c:v>
                </c:pt>
                <c:pt idx="1724">
                  <c:v>21.09.2017</c:v>
                </c:pt>
                <c:pt idx="1725">
                  <c:v>22.09.2017</c:v>
                </c:pt>
                <c:pt idx="1726">
                  <c:v>23.09.2017</c:v>
                </c:pt>
                <c:pt idx="1727">
                  <c:v>24.09.2017</c:v>
                </c:pt>
                <c:pt idx="1728">
                  <c:v>25.09.2017</c:v>
                </c:pt>
                <c:pt idx="1729">
                  <c:v>26.09.2017</c:v>
                </c:pt>
                <c:pt idx="1730">
                  <c:v>27.09.2017</c:v>
                </c:pt>
                <c:pt idx="1731">
                  <c:v>28.09.2017</c:v>
                </c:pt>
                <c:pt idx="1732">
                  <c:v>29.09.2017</c:v>
                </c:pt>
                <c:pt idx="1733">
                  <c:v>30.09.2017</c:v>
                </c:pt>
                <c:pt idx="1734">
                  <c:v>01.10.2017</c:v>
                </c:pt>
                <c:pt idx="1735">
                  <c:v>02.10.2017</c:v>
                </c:pt>
                <c:pt idx="1736">
                  <c:v>03.10.2017</c:v>
                </c:pt>
                <c:pt idx="1737">
                  <c:v>04.10.2017</c:v>
                </c:pt>
                <c:pt idx="1738">
                  <c:v>05.10.2017</c:v>
                </c:pt>
                <c:pt idx="1739">
                  <c:v>06.10.2017</c:v>
                </c:pt>
                <c:pt idx="1740">
                  <c:v>07.10.2017</c:v>
                </c:pt>
                <c:pt idx="1741">
                  <c:v>08.10.2017</c:v>
                </c:pt>
                <c:pt idx="1742">
                  <c:v>09.10.2017</c:v>
                </c:pt>
                <c:pt idx="1743">
                  <c:v>10.10.2017</c:v>
                </c:pt>
                <c:pt idx="1744">
                  <c:v>11.10.2017</c:v>
                </c:pt>
                <c:pt idx="1745">
                  <c:v>12.10.2017</c:v>
                </c:pt>
                <c:pt idx="1746">
                  <c:v>13.10.2017</c:v>
                </c:pt>
                <c:pt idx="1747">
                  <c:v>14.10.2017</c:v>
                </c:pt>
                <c:pt idx="1748">
                  <c:v>15.10.2017</c:v>
                </c:pt>
                <c:pt idx="1749">
                  <c:v>16.10.2017</c:v>
                </c:pt>
                <c:pt idx="1750">
                  <c:v>17.10.2017</c:v>
                </c:pt>
                <c:pt idx="1751">
                  <c:v>18.10.2017</c:v>
                </c:pt>
                <c:pt idx="1752">
                  <c:v>19.10.2017</c:v>
                </c:pt>
                <c:pt idx="1753">
                  <c:v>20.10.2017</c:v>
                </c:pt>
                <c:pt idx="1754">
                  <c:v>21.10.2017</c:v>
                </c:pt>
                <c:pt idx="1755">
                  <c:v>22.10.2017</c:v>
                </c:pt>
                <c:pt idx="1756">
                  <c:v>23.10.2017</c:v>
                </c:pt>
                <c:pt idx="1757">
                  <c:v>24.10.2017</c:v>
                </c:pt>
                <c:pt idx="1758">
                  <c:v>25.10.2017</c:v>
                </c:pt>
                <c:pt idx="1759">
                  <c:v>26.10.2017</c:v>
                </c:pt>
                <c:pt idx="1760">
                  <c:v>27.10.2017</c:v>
                </c:pt>
                <c:pt idx="1761">
                  <c:v>28.10.2017</c:v>
                </c:pt>
                <c:pt idx="1762">
                  <c:v>29.10.2017</c:v>
                </c:pt>
                <c:pt idx="1763">
                  <c:v>30.10.2017</c:v>
                </c:pt>
                <c:pt idx="1764">
                  <c:v>31.10.2017</c:v>
                </c:pt>
                <c:pt idx="1765">
                  <c:v>01.11.2017</c:v>
                </c:pt>
                <c:pt idx="1766">
                  <c:v>02.11.2017</c:v>
                </c:pt>
                <c:pt idx="1767">
                  <c:v>03.11.2017</c:v>
                </c:pt>
                <c:pt idx="1768">
                  <c:v>04.11.2017</c:v>
                </c:pt>
                <c:pt idx="1769">
                  <c:v>05.11.2017</c:v>
                </c:pt>
                <c:pt idx="1770">
                  <c:v>06.11.2017</c:v>
                </c:pt>
                <c:pt idx="1771">
                  <c:v>07.11.2017</c:v>
                </c:pt>
                <c:pt idx="1772">
                  <c:v>08.11.2017</c:v>
                </c:pt>
                <c:pt idx="1773">
                  <c:v>09.11.2017</c:v>
                </c:pt>
                <c:pt idx="1774">
                  <c:v>10.11.2017</c:v>
                </c:pt>
                <c:pt idx="1775">
                  <c:v>11.11.2017</c:v>
                </c:pt>
                <c:pt idx="1776">
                  <c:v>12.11.2017</c:v>
                </c:pt>
                <c:pt idx="1777">
                  <c:v>13.11.2017</c:v>
                </c:pt>
                <c:pt idx="1778">
                  <c:v>14.11.2017</c:v>
                </c:pt>
                <c:pt idx="1779">
                  <c:v>15.11.2017</c:v>
                </c:pt>
                <c:pt idx="1780">
                  <c:v>16.11.2017</c:v>
                </c:pt>
                <c:pt idx="1781">
                  <c:v>17.11.2017</c:v>
                </c:pt>
                <c:pt idx="1782">
                  <c:v>18.11.2017</c:v>
                </c:pt>
                <c:pt idx="1783">
                  <c:v>19.11.2017</c:v>
                </c:pt>
                <c:pt idx="1784">
                  <c:v>20.11.2017</c:v>
                </c:pt>
                <c:pt idx="1785">
                  <c:v>21.11.2017</c:v>
                </c:pt>
                <c:pt idx="1786">
                  <c:v>22.11.2017</c:v>
                </c:pt>
                <c:pt idx="1787">
                  <c:v>23.11.2017</c:v>
                </c:pt>
                <c:pt idx="1788">
                  <c:v>24.11.2017</c:v>
                </c:pt>
                <c:pt idx="1789">
                  <c:v>25.11.2017</c:v>
                </c:pt>
                <c:pt idx="1790">
                  <c:v>26.11.2017</c:v>
                </c:pt>
                <c:pt idx="1791">
                  <c:v>27.11.2017</c:v>
                </c:pt>
                <c:pt idx="1792">
                  <c:v>28.11.2017</c:v>
                </c:pt>
                <c:pt idx="1793">
                  <c:v>29.11.2017</c:v>
                </c:pt>
                <c:pt idx="1794">
                  <c:v>30.11.2017</c:v>
                </c:pt>
                <c:pt idx="1795">
                  <c:v>01.12.2017</c:v>
                </c:pt>
                <c:pt idx="1796">
                  <c:v>02.12.2017</c:v>
                </c:pt>
                <c:pt idx="1797">
                  <c:v>03.12.2017</c:v>
                </c:pt>
                <c:pt idx="1798">
                  <c:v>04.12.2017</c:v>
                </c:pt>
                <c:pt idx="1799">
                  <c:v>05.12.2017</c:v>
                </c:pt>
                <c:pt idx="1800">
                  <c:v>06.12.2017</c:v>
                </c:pt>
                <c:pt idx="1801">
                  <c:v>07.12.2017</c:v>
                </c:pt>
                <c:pt idx="1802">
                  <c:v>08.12.2017</c:v>
                </c:pt>
                <c:pt idx="1803">
                  <c:v>09.12.2017</c:v>
                </c:pt>
                <c:pt idx="1804">
                  <c:v>10.12.2017</c:v>
                </c:pt>
                <c:pt idx="1805">
                  <c:v>11.12.2017</c:v>
                </c:pt>
                <c:pt idx="1806">
                  <c:v>12.12.2017</c:v>
                </c:pt>
                <c:pt idx="1807">
                  <c:v>13.12.2017</c:v>
                </c:pt>
                <c:pt idx="1808">
                  <c:v>14.12.2017</c:v>
                </c:pt>
                <c:pt idx="1809">
                  <c:v>15.12.2017</c:v>
                </c:pt>
                <c:pt idx="1810">
                  <c:v>16.12.2017</c:v>
                </c:pt>
                <c:pt idx="1811">
                  <c:v>17.12.2017</c:v>
                </c:pt>
                <c:pt idx="1812">
                  <c:v>18.12.2017</c:v>
                </c:pt>
                <c:pt idx="1813">
                  <c:v>19.12.2017</c:v>
                </c:pt>
                <c:pt idx="1814">
                  <c:v>20.12.2017</c:v>
                </c:pt>
                <c:pt idx="1815">
                  <c:v>21.12.2017</c:v>
                </c:pt>
                <c:pt idx="1816">
                  <c:v>22.12.2017</c:v>
                </c:pt>
                <c:pt idx="1817">
                  <c:v>23.12.2017</c:v>
                </c:pt>
                <c:pt idx="1818">
                  <c:v>24.12.2017</c:v>
                </c:pt>
                <c:pt idx="1819">
                  <c:v>25.12.2017</c:v>
                </c:pt>
                <c:pt idx="1820">
                  <c:v>26.12.2017</c:v>
                </c:pt>
                <c:pt idx="1821">
                  <c:v>27.12.2017</c:v>
                </c:pt>
                <c:pt idx="1822">
                  <c:v>28.12.2017</c:v>
                </c:pt>
                <c:pt idx="1823">
                  <c:v>29.12.2017</c:v>
                </c:pt>
                <c:pt idx="1824">
                  <c:v>30.12.2017</c:v>
                </c:pt>
                <c:pt idx="1825">
                  <c:v>31.12.2017</c:v>
                </c:pt>
                <c:pt idx="1826">
                  <c:v>01.01.2018</c:v>
                </c:pt>
                <c:pt idx="1827">
                  <c:v>02.01.2018</c:v>
                </c:pt>
                <c:pt idx="1828">
                  <c:v>03.01.2018</c:v>
                </c:pt>
                <c:pt idx="1829">
                  <c:v>04.01.2018</c:v>
                </c:pt>
                <c:pt idx="1830">
                  <c:v>05.01.2018</c:v>
                </c:pt>
                <c:pt idx="1831">
                  <c:v>06.01.2018</c:v>
                </c:pt>
                <c:pt idx="1832">
                  <c:v>07.01.2018</c:v>
                </c:pt>
                <c:pt idx="1833">
                  <c:v>08.01.2018</c:v>
                </c:pt>
                <c:pt idx="1834">
                  <c:v>09.01.2018</c:v>
                </c:pt>
                <c:pt idx="1835">
                  <c:v>10.01.2018</c:v>
                </c:pt>
                <c:pt idx="1836">
                  <c:v>11.01.2018</c:v>
                </c:pt>
                <c:pt idx="1837">
                  <c:v>12.01.2018</c:v>
                </c:pt>
                <c:pt idx="1838">
                  <c:v>13.01.2018</c:v>
                </c:pt>
                <c:pt idx="1839">
                  <c:v>14.01.2018</c:v>
                </c:pt>
                <c:pt idx="1840">
                  <c:v>15.01.2018</c:v>
                </c:pt>
                <c:pt idx="1841">
                  <c:v>16.01.2018</c:v>
                </c:pt>
                <c:pt idx="1842">
                  <c:v>17.01.2018</c:v>
                </c:pt>
                <c:pt idx="1843">
                  <c:v>18.01.2018</c:v>
                </c:pt>
                <c:pt idx="1844">
                  <c:v>19.01.2018</c:v>
                </c:pt>
                <c:pt idx="1845">
                  <c:v>20.01.2018</c:v>
                </c:pt>
                <c:pt idx="1846">
                  <c:v>21.01.2018</c:v>
                </c:pt>
                <c:pt idx="1847">
                  <c:v>22.01.2018</c:v>
                </c:pt>
                <c:pt idx="1848">
                  <c:v>23.01.2018</c:v>
                </c:pt>
                <c:pt idx="1849">
                  <c:v>24.01.2018</c:v>
                </c:pt>
                <c:pt idx="1850">
                  <c:v>25.01.2018</c:v>
                </c:pt>
                <c:pt idx="1851">
                  <c:v>26.01.2018</c:v>
                </c:pt>
                <c:pt idx="1852">
                  <c:v>27.01.2018</c:v>
                </c:pt>
                <c:pt idx="1853">
                  <c:v>28.01.2018</c:v>
                </c:pt>
                <c:pt idx="1854">
                  <c:v>29.01.2018</c:v>
                </c:pt>
                <c:pt idx="1855">
                  <c:v>30.01.2018</c:v>
                </c:pt>
                <c:pt idx="1856">
                  <c:v>31.01.2018</c:v>
                </c:pt>
                <c:pt idx="1857">
                  <c:v>01.02.2018</c:v>
                </c:pt>
                <c:pt idx="1858">
                  <c:v>02.02.2018</c:v>
                </c:pt>
                <c:pt idx="1859">
                  <c:v>03.02.2018</c:v>
                </c:pt>
                <c:pt idx="1860">
                  <c:v>04.02.2018</c:v>
                </c:pt>
                <c:pt idx="1861">
                  <c:v>05.02.2018</c:v>
                </c:pt>
                <c:pt idx="1862">
                  <c:v>06.02.2018</c:v>
                </c:pt>
                <c:pt idx="1863">
                  <c:v>07.02.2018</c:v>
                </c:pt>
                <c:pt idx="1864">
                  <c:v>08.02.2018</c:v>
                </c:pt>
                <c:pt idx="1865">
                  <c:v>09.02.2018</c:v>
                </c:pt>
                <c:pt idx="1866">
                  <c:v>10.02.2018</c:v>
                </c:pt>
                <c:pt idx="1867">
                  <c:v>11.02.2018</c:v>
                </c:pt>
                <c:pt idx="1868">
                  <c:v>12.02.2018</c:v>
                </c:pt>
                <c:pt idx="1869">
                  <c:v>13.02.2018</c:v>
                </c:pt>
                <c:pt idx="1870">
                  <c:v>14.02.2018</c:v>
                </c:pt>
                <c:pt idx="1871">
                  <c:v>15.02.2018</c:v>
                </c:pt>
                <c:pt idx="1872">
                  <c:v>16.02.2018</c:v>
                </c:pt>
                <c:pt idx="1873">
                  <c:v>17.02.2018</c:v>
                </c:pt>
                <c:pt idx="1874">
                  <c:v>18.02.2018</c:v>
                </c:pt>
                <c:pt idx="1875">
                  <c:v>19.02.2018</c:v>
                </c:pt>
                <c:pt idx="1876">
                  <c:v>20.02.2018</c:v>
                </c:pt>
                <c:pt idx="1877">
                  <c:v>21.02.2018</c:v>
                </c:pt>
                <c:pt idx="1878">
                  <c:v>22.02.2018</c:v>
                </c:pt>
                <c:pt idx="1879">
                  <c:v>23.02.2018</c:v>
                </c:pt>
                <c:pt idx="1880">
                  <c:v>24.02.2018</c:v>
                </c:pt>
                <c:pt idx="1881">
                  <c:v>25.02.2018</c:v>
                </c:pt>
                <c:pt idx="1882">
                  <c:v>26.02.2018</c:v>
                </c:pt>
                <c:pt idx="1883">
                  <c:v>27.02.2018</c:v>
                </c:pt>
                <c:pt idx="1884">
                  <c:v>28.02.2018</c:v>
                </c:pt>
                <c:pt idx="1885">
                  <c:v>01.03.2018</c:v>
                </c:pt>
                <c:pt idx="1886">
                  <c:v>02.03.2018</c:v>
                </c:pt>
                <c:pt idx="1887">
                  <c:v>03.03.2018</c:v>
                </c:pt>
                <c:pt idx="1888">
                  <c:v>04.03.2018</c:v>
                </c:pt>
                <c:pt idx="1889">
                  <c:v>05.03.2018</c:v>
                </c:pt>
                <c:pt idx="1890">
                  <c:v>06.03.2018</c:v>
                </c:pt>
                <c:pt idx="1891">
                  <c:v>07.03.2018</c:v>
                </c:pt>
                <c:pt idx="1892">
                  <c:v>08.03.2018</c:v>
                </c:pt>
                <c:pt idx="1893">
                  <c:v>09.03.2018</c:v>
                </c:pt>
                <c:pt idx="1894">
                  <c:v>10.03.2018</c:v>
                </c:pt>
                <c:pt idx="1895">
                  <c:v>11.03.2018</c:v>
                </c:pt>
                <c:pt idx="1896">
                  <c:v>12.03.2018</c:v>
                </c:pt>
                <c:pt idx="1897">
                  <c:v>13.03.2018</c:v>
                </c:pt>
                <c:pt idx="1898">
                  <c:v>14.03.2018</c:v>
                </c:pt>
                <c:pt idx="1899">
                  <c:v>15.03.2018</c:v>
                </c:pt>
                <c:pt idx="1900">
                  <c:v>16.03.2018</c:v>
                </c:pt>
                <c:pt idx="1901">
                  <c:v>17.03.2018</c:v>
                </c:pt>
                <c:pt idx="1902">
                  <c:v>18.03.2018</c:v>
                </c:pt>
                <c:pt idx="1903">
                  <c:v>19.03.2018</c:v>
                </c:pt>
                <c:pt idx="1904">
                  <c:v>20.03.2018</c:v>
                </c:pt>
                <c:pt idx="1905">
                  <c:v>21.03.2018</c:v>
                </c:pt>
                <c:pt idx="1906">
                  <c:v>22.03.2018</c:v>
                </c:pt>
                <c:pt idx="1907">
                  <c:v>23.03.2018</c:v>
                </c:pt>
                <c:pt idx="1908">
                  <c:v>24.03.2018</c:v>
                </c:pt>
                <c:pt idx="1909">
                  <c:v>25.03.2018</c:v>
                </c:pt>
                <c:pt idx="1910">
                  <c:v>26.03.2018</c:v>
                </c:pt>
                <c:pt idx="1911">
                  <c:v>27.03.2018</c:v>
                </c:pt>
                <c:pt idx="1912">
                  <c:v>28.03.2018</c:v>
                </c:pt>
                <c:pt idx="1913">
                  <c:v>29.03.2018</c:v>
                </c:pt>
                <c:pt idx="1914">
                  <c:v>30.03.2018</c:v>
                </c:pt>
                <c:pt idx="1915">
                  <c:v>31.03.2018</c:v>
                </c:pt>
                <c:pt idx="1916">
                  <c:v>01.04.2018</c:v>
                </c:pt>
                <c:pt idx="1917">
                  <c:v>02.04.2018</c:v>
                </c:pt>
                <c:pt idx="1918">
                  <c:v>03.04.2018</c:v>
                </c:pt>
                <c:pt idx="1919">
                  <c:v>04.04.2018</c:v>
                </c:pt>
                <c:pt idx="1920">
                  <c:v>05.04.2018</c:v>
                </c:pt>
                <c:pt idx="1921">
                  <c:v>06.04.2018</c:v>
                </c:pt>
                <c:pt idx="1922">
                  <c:v>07.04.2018</c:v>
                </c:pt>
                <c:pt idx="1923">
                  <c:v>08.04.2018</c:v>
                </c:pt>
                <c:pt idx="1924">
                  <c:v>09.04.2018</c:v>
                </c:pt>
                <c:pt idx="1925">
                  <c:v>10.04.2018</c:v>
                </c:pt>
                <c:pt idx="1926">
                  <c:v>11.04.2018</c:v>
                </c:pt>
                <c:pt idx="1927">
                  <c:v>12.04.2018</c:v>
                </c:pt>
                <c:pt idx="1928">
                  <c:v>13.04.2018</c:v>
                </c:pt>
                <c:pt idx="1929">
                  <c:v>14.04.2018</c:v>
                </c:pt>
                <c:pt idx="1930">
                  <c:v>15.04.2018</c:v>
                </c:pt>
                <c:pt idx="1931">
                  <c:v>16.04.2018</c:v>
                </c:pt>
                <c:pt idx="1932">
                  <c:v>17.04.2018</c:v>
                </c:pt>
                <c:pt idx="1933">
                  <c:v>18.04.2018</c:v>
                </c:pt>
                <c:pt idx="1934">
                  <c:v>19.04.2018</c:v>
                </c:pt>
                <c:pt idx="1935">
                  <c:v>20.04.2018</c:v>
                </c:pt>
                <c:pt idx="1936">
                  <c:v>21.04.2018</c:v>
                </c:pt>
                <c:pt idx="1937">
                  <c:v>22.04.2018</c:v>
                </c:pt>
                <c:pt idx="1938">
                  <c:v>23.04.2018</c:v>
                </c:pt>
                <c:pt idx="1939">
                  <c:v>24.04.2018</c:v>
                </c:pt>
                <c:pt idx="1940">
                  <c:v>25.04.2018</c:v>
                </c:pt>
                <c:pt idx="1941">
                  <c:v>26.04.2018</c:v>
                </c:pt>
                <c:pt idx="1942">
                  <c:v>27.04.2018</c:v>
                </c:pt>
                <c:pt idx="1943">
                  <c:v>28.04.2018</c:v>
                </c:pt>
                <c:pt idx="1944">
                  <c:v>29.04.2018</c:v>
                </c:pt>
                <c:pt idx="1945">
                  <c:v>30.04.2018</c:v>
                </c:pt>
                <c:pt idx="1946">
                  <c:v>01.05.2018</c:v>
                </c:pt>
                <c:pt idx="1947">
                  <c:v>02.05.2018</c:v>
                </c:pt>
                <c:pt idx="1948">
                  <c:v>03.05.2018</c:v>
                </c:pt>
                <c:pt idx="1949">
                  <c:v>04.05.2018</c:v>
                </c:pt>
                <c:pt idx="1950">
                  <c:v>05.05.2018</c:v>
                </c:pt>
                <c:pt idx="1951">
                  <c:v>06.05.2018</c:v>
                </c:pt>
                <c:pt idx="1952">
                  <c:v>07.05.2018</c:v>
                </c:pt>
                <c:pt idx="1953">
                  <c:v>08.05.2018</c:v>
                </c:pt>
                <c:pt idx="1954">
                  <c:v>09.05.2018</c:v>
                </c:pt>
                <c:pt idx="1955">
                  <c:v>10.05.2018</c:v>
                </c:pt>
                <c:pt idx="1956">
                  <c:v>11.05.2018</c:v>
                </c:pt>
                <c:pt idx="1957">
                  <c:v>12.05.2018</c:v>
                </c:pt>
                <c:pt idx="1958">
                  <c:v>13.05.2018</c:v>
                </c:pt>
                <c:pt idx="1959">
                  <c:v>14.05.2018</c:v>
                </c:pt>
                <c:pt idx="1960">
                  <c:v>15.05.2018</c:v>
                </c:pt>
                <c:pt idx="1961">
                  <c:v>16.05.2018</c:v>
                </c:pt>
                <c:pt idx="1962">
                  <c:v>17.05.2018</c:v>
                </c:pt>
                <c:pt idx="1963">
                  <c:v>18.05.2018</c:v>
                </c:pt>
                <c:pt idx="1964">
                  <c:v>19.05.2018</c:v>
                </c:pt>
                <c:pt idx="1965">
                  <c:v>20.05.2018</c:v>
                </c:pt>
                <c:pt idx="1966">
                  <c:v>21.05.2018</c:v>
                </c:pt>
                <c:pt idx="1967">
                  <c:v>22.05.2018</c:v>
                </c:pt>
                <c:pt idx="1968">
                  <c:v>23.05.2018</c:v>
                </c:pt>
                <c:pt idx="1969">
                  <c:v>24.05.2018</c:v>
                </c:pt>
                <c:pt idx="1970">
                  <c:v>25.05.2018</c:v>
                </c:pt>
                <c:pt idx="1971">
                  <c:v>26.05.2018</c:v>
                </c:pt>
                <c:pt idx="1972">
                  <c:v>27.05.2018</c:v>
                </c:pt>
                <c:pt idx="1973">
                  <c:v>28.05.2018</c:v>
                </c:pt>
                <c:pt idx="1974">
                  <c:v>29.05.2018</c:v>
                </c:pt>
                <c:pt idx="1975">
                  <c:v>30.05.2018</c:v>
                </c:pt>
                <c:pt idx="1976">
                  <c:v>31.05.2018</c:v>
                </c:pt>
                <c:pt idx="1977">
                  <c:v>01.06.2018</c:v>
                </c:pt>
                <c:pt idx="1978">
                  <c:v>02.06.2018</c:v>
                </c:pt>
                <c:pt idx="1979">
                  <c:v>03.06.2018</c:v>
                </c:pt>
                <c:pt idx="1980">
                  <c:v>04.06.2018</c:v>
                </c:pt>
                <c:pt idx="1981">
                  <c:v>05.06.2018</c:v>
                </c:pt>
                <c:pt idx="1982">
                  <c:v>06.06.2018</c:v>
                </c:pt>
                <c:pt idx="1983">
                  <c:v>07.06.2018</c:v>
                </c:pt>
                <c:pt idx="1984">
                  <c:v>08.06.2018</c:v>
                </c:pt>
                <c:pt idx="1985">
                  <c:v>09.06.2018</c:v>
                </c:pt>
                <c:pt idx="1986">
                  <c:v>10.06.2018</c:v>
                </c:pt>
                <c:pt idx="1987">
                  <c:v>11.06.2018</c:v>
                </c:pt>
                <c:pt idx="1988">
                  <c:v>12.06.2018</c:v>
                </c:pt>
                <c:pt idx="1989">
                  <c:v>13.06.2018</c:v>
                </c:pt>
                <c:pt idx="1990">
                  <c:v>14.06.2018</c:v>
                </c:pt>
                <c:pt idx="1991">
                  <c:v>15.06.2018</c:v>
                </c:pt>
                <c:pt idx="1992">
                  <c:v>16.06.2018</c:v>
                </c:pt>
                <c:pt idx="1993">
                  <c:v>17.06.2018</c:v>
                </c:pt>
                <c:pt idx="1994">
                  <c:v>18.06.2018</c:v>
                </c:pt>
                <c:pt idx="1995">
                  <c:v>19.06.2018</c:v>
                </c:pt>
                <c:pt idx="1996">
                  <c:v>20.06.2018</c:v>
                </c:pt>
                <c:pt idx="1997">
                  <c:v>21.06.2018</c:v>
                </c:pt>
                <c:pt idx="1998">
                  <c:v>22.06.2018</c:v>
                </c:pt>
                <c:pt idx="1999">
                  <c:v>23.06.2018</c:v>
                </c:pt>
                <c:pt idx="2000">
                  <c:v>24.06.2018</c:v>
                </c:pt>
                <c:pt idx="2001">
                  <c:v>25.06.2018</c:v>
                </c:pt>
                <c:pt idx="2002">
                  <c:v>26.06.2018</c:v>
                </c:pt>
                <c:pt idx="2003">
                  <c:v>27.06.2018</c:v>
                </c:pt>
                <c:pt idx="2004">
                  <c:v>28.06.2018</c:v>
                </c:pt>
                <c:pt idx="2005">
                  <c:v>29.06.2018</c:v>
                </c:pt>
                <c:pt idx="2006">
                  <c:v>30.06.2018</c:v>
                </c:pt>
                <c:pt idx="2007">
                  <c:v>01.07.2018</c:v>
                </c:pt>
                <c:pt idx="2008">
                  <c:v>02.07.2018</c:v>
                </c:pt>
                <c:pt idx="2009">
                  <c:v>03.07.2018</c:v>
                </c:pt>
                <c:pt idx="2010">
                  <c:v>04.07.2018</c:v>
                </c:pt>
                <c:pt idx="2011">
                  <c:v>05.07.2018</c:v>
                </c:pt>
                <c:pt idx="2012">
                  <c:v>06.07.2018</c:v>
                </c:pt>
                <c:pt idx="2013">
                  <c:v>07.07.2018</c:v>
                </c:pt>
                <c:pt idx="2014">
                  <c:v>08.07.2018</c:v>
                </c:pt>
                <c:pt idx="2015">
                  <c:v>09.07.2018</c:v>
                </c:pt>
                <c:pt idx="2016">
                  <c:v>10.07.2018</c:v>
                </c:pt>
                <c:pt idx="2017">
                  <c:v>11.07.2018</c:v>
                </c:pt>
                <c:pt idx="2018">
                  <c:v>12.07.2018</c:v>
                </c:pt>
                <c:pt idx="2019">
                  <c:v>13.07.2018</c:v>
                </c:pt>
                <c:pt idx="2020">
                  <c:v>14.07.2018</c:v>
                </c:pt>
                <c:pt idx="2021">
                  <c:v>15.07.2018</c:v>
                </c:pt>
                <c:pt idx="2022">
                  <c:v>16.07.2018</c:v>
                </c:pt>
                <c:pt idx="2023">
                  <c:v>17.07.2018</c:v>
                </c:pt>
                <c:pt idx="2024">
                  <c:v>18.07.2018</c:v>
                </c:pt>
                <c:pt idx="2025">
                  <c:v>19.07.2018</c:v>
                </c:pt>
                <c:pt idx="2026">
                  <c:v>20.07.2018</c:v>
                </c:pt>
                <c:pt idx="2027">
                  <c:v>21.07.2018</c:v>
                </c:pt>
                <c:pt idx="2028">
                  <c:v>22.07.2018</c:v>
                </c:pt>
                <c:pt idx="2029">
                  <c:v>23.07.2018</c:v>
                </c:pt>
                <c:pt idx="2030">
                  <c:v>24.07.2018</c:v>
                </c:pt>
                <c:pt idx="2031">
                  <c:v>25.07.2018</c:v>
                </c:pt>
                <c:pt idx="2032">
                  <c:v>26.07.2018</c:v>
                </c:pt>
                <c:pt idx="2033">
                  <c:v>27.07.2018</c:v>
                </c:pt>
                <c:pt idx="2034">
                  <c:v>28.07.2018</c:v>
                </c:pt>
                <c:pt idx="2035">
                  <c:v>29.07.2018</c:v>
                </c:pt>
                <c:pt idx="2036">
                  <c:v>30.07.2018</c:v>
                </c:pt>
                <c:pt idx="2037">
                  <c:v>31.07.2018</c:v>
                </c:pt>
                <c:pt idx="2038">
                  <c:v>01.08.2018</c:v>
                </c:pt>
                <c:pt idx="2039">
                  <c:v>02.08.2018</c:v>
                </c:pt>
                <c:pt idx="2040">
                  <c:v>03.08.2018</c:v>
                </c:pt>
                <c:pt idx="2041">
                  <c:v>04.08.2018</c:v>
                </c:pt>
                <c:pt idx="2042">
                  <c:v>05.08.2018</c:v>
                </c:pt>
                <c:pt idx="2043">
                  <c:v>06.08.2018</c:v>
                </c:pt>
                <c:pt idx="2044">
                  <c:v>07.08.2018</c:v>
                </c:pt>
                <c:pt idx="2045">
                  <c:v>08.08.2018</c:v>
                </c:pt>
                <c:pt idx="2046">
                  <c:v>09.08.2018</c:v>
                </c:pt>
                <c:pt idx="2047">
                  <c:v>10.08.2018</c:v>
                </c:pt>
                <c:pt idx="2048">
                  <c:v>11.08.2018</c:v>
                </c:pt>
                <c:pt idx="2049">
                  <c:v>12.08.2018</c:v>
                </c:pt>
                <c:pt idx="2050">
                  <c:v>13.08.2018</c:v>
                </c:pt>
                <c:pt idx="2051">
                  <c:v>14.08.2018</c:v>
                </c:pt>
                <c:pt idx="2052">
                  <c:v>15.08.2018</c:v>
                </c:pt>
                <c:pt idx="2053">
                  <c:v>16.08.2018</c:v>
                </c:pt>
                <c:pt idx="2054">
                  <c:v>17.08.2018</c:v>
                </c:pt>
                <c:pt idx="2055">
                  <c:v>18.08.2018</c:v>
                </c:pt>
                <c:pt idx="2056">
                  <c:v>19.08.2018</c:v>
                </c:pt>
                <c:pt idx="2057">
                  <c:v>20.08.2018</c:v>
                </c:pt>
                <c:pt idx="2058">
                  <c:v>21.08.2018</c:v>
                </c:pt>
                <c:pt idx="2059">
                  <c:v>22.08.2018</c:v>
                </c:pt>
                <c:pt idx="2060">
                  <c:v>23.08.2018</c:v>
                </c:pt>
                <c:pt idx="2061">
                  <c:v>24.08.2018</c:v>
                </c:pt>
                <c:pt idx="2062">
                  <c:v>25.08.2018</c:v>
                </c:pt>
                <c:pt idx="2063">
                  <c:v>26.08.2018</c:v>
                </c:pt>
                <c:pt idx="2064">
                  <c:v>27.08.2018</c:v>
                </c:pt>
                <c:pt idx="2065">
                  <c:v>28.08.2018</c:v>
                </c:pt>
                <c:pt idx="2066">
                  <c:v>29.08.2018</c:v>
                </c:pt>
                <c:pt idx="2067">
                  <c:v>30.08.2018</c:v>
                </c:pt>
                <c:pt idx="2068">
                  <c:v>31.08.2018</c:v>
                </c:pt>
                <c:pt idx="2069">
                  <c:v>01.09.2018</c:v>
                </c:pt>
                <c:pt idx="2070">
                  <c:v>02.09.2018</c:v>
                </c:pt>
                <c:pt idx="2071">
                  <c:v>03.09.2018</c:v>
                </c:pt>
                <c:pt idx="2072">
                  <c:v>04.09.2018</c:v>
                </c:pt>
                <c:pt idx="2073">
                  <c:v>05.09.2018</c:v>
                </c:pt>
                <c:pt idx="2074">
                  <c:v>06.09.2018</c:v>
                </c:pt>
                <c:pt idx="2075">
                  <c:v>07.09.2018</c:v>
                </c:pt>
                <c:pt idx="2076">
                  <c:v>08.09.2018</c:v>
                </c:pt>
                <c:pt idx="2077">
                  <c:v>09.09.2018</c:v>
                </c:pt>
                <c:pt idx="2078">
                  <c:v>10.09.2018</c:v>
                </c:pt>
                <c:pt idx="2079">
                  <c:v>11.09.2018</c:v>
                </c:pt>
                <c:pt idx="2080">
                  <c:v>12.09.2018</c:v>
                </c:pt>
                <c:pt idx="2081">
                  <c:v>13.09.2018</c:v>
                </c:pt>
                <c:pt idx="2082">
                  <c:v>14.09.2018</c:v>
                </c:pt>
                <c:pt idx="2083">
                  <c:v>15.09.2018</c:v>
                </c:pt>
                <c:pt idx="2084">
                  <c:v>16.09.2018</c:v>
                </c:pt>
                <c:pt idx="2085">
                  <c:v>17.09.2018</c:v>
                </c:pt>
                <c:pt idx="2086">
                  <c:v>18.09.2018</c:v>
                </c:pt>
                <c:pt idx="2087">
                  <c:v>19.09.2018</c:v>
                </c:pt>
                <c:pt idx="2088">
                  <c:v>20.09.2018</c:v>
                </c:pt>
                <c:pt idx="2089">
                  <c:v>21.09.2018</c:v>
                </c:pt>
                <c:pt idx="2090">
                  <c:v>22.09.2018</c:v>
                </c:pt>
                <c:pt idx="2091">
                  <c:v>23.09.2018</c:v>
                </c:pt>
                <c:pt idx="2092">
                  <c:v>24.09.2018</c:v>
                </c:pt>
                <c:pt idx="2093">
                  <c:v>25.09.2018</c:v>
                </c:pt>
                <c:pt idx="2094">
                  <c:v>26.09.2018</c:v>
                </c:pt>
                <c:pt idx="2095">
                  <c:v>27.09.2018</c:v>
                </c:pt>
                <c:pt idx="2096">
                  <c:v>28.09.2018</c:v>
                </c:pt>
                <c:pt idx="2097">
                  <c:v>29.09.2018</c:v>
                </c:pt>
                <c:pt idx="2098">
                  <c:v>30.09.2018</c:v>
                </c:pt>
                <c:pt idx="2099">
                  <c:v>01.10.2018</c:v>
                </c:pt>
                <c:pt idx="2100">
                  <c:v>02.10.2018</c:v>
                </c:pt>
                <c:pt idx="2101">
                  <c:v>03.10.2018</c:v>
                </c:pt>
                <c:pt idx="2102">
                  <c:v>04.10.2018</c:v>
                </c:pt>
                <c:pt idx="2103">
                  <c:v>05.10.2018</c:v>
                </c:pt>
                <c:pt idx="2104">
                  <c:v>06.10.2018</c:v>
                </c:pt>
                <c:pt idx="2105">
                  <c:v>07.10.2018</c:v>
                </c:pt>
                <c:pt idx="2106">
                  <c:v>08.10.2018</c:v>
                </c:pt>
                <c:pt idx="2107">
                  <c:v>09.10.2018</c:v>
                </c:pt>
                <c:pt idx="2108">
                  <c:v>10.10.2018</c:v>
                </c:pt>
                <c:pt idx="2109">
                  <c:v>11.10.2018</c:v>
                </c:pt>
                <c:pt idx="2110">
                  <c:v>12.10.2018</c:v>
                </c:pt>
                <c:pt idx="2111">
                  <c:v>13.10.2018</c:v>
                </c:pt>
                <c:pt idx="2112">
                  <c:v>14.10.2018</c:v>
                </c:pt>
                <c:pt idx="2113">
                  <c:v>15.10.2018</c:v>
                </c:pt>
                <c:pt idx="2114">
                  <c:v>16.10.2018</c:v>
                </c:pt>
                <c:pt idx="2115">
                  <c:v>17.10.2018</c:v>
                </c:pt>
                <c:pt idx="2116">
                  <c:v>18.10.2018</c:v>
                </c:pt>
                <c:pt idx="2117">
                  <c:v>19.10.2018</c:v>
                </c:pt>
                <c:pt idx="2118">
                  <c:v>20.10.2018</c:v>
                </c:pt>
                <c:pt idx="2119">
                  <c:v>21.10.2018</c:v>
                </c:pt>
                <c:pt idx="2120">
                  <c:v>22.10.2018</c:v>
                </c:pt>
                <c:pt idx="2121">
                  <c:v>23.10.2018</c:v>
                </c:pt>
                <c:pt idx="2122">
                  <c:v>24.10.2018</c:v>
                </c:pt>
                <c:pt idx="2123">
                  <c:v>25.10.2018</c:v>
                </c:pt>
                <c:pt idx="2124">
                  <c:v>26.10.2018</c:v>
                </c:pt>
                <c:pt idx="2125">
                  <c:v>27.10.2018</c:v>
                </c:pt>
                <c:pt idx="2126">
                  <c:v>28.10.2018</c:v>
                </c:pt>
                <c:pt idx="2127">
                  <c:v>29.10.2018</c:v>
                </c:pt>
                <c:pt idx="2128">
                  <c:v>30.10.2018</c:v>
                </c:pt>
                <c:pt idx="2129">
                  <c:v>31.10.2018</c:v>
                </c:pt>
                <c:pt idx="2130">
                  <c:v>01.11.2018</c:v>
                </c:pt>
                <c:pt idx="2131">
                  <c:v>02.11.2018</c:v>
                </c:pt>
                <c:pt idx="2132">
                  <c:v>03.11.2018</c:v>
                </c:pt>
                <c:pt idx="2133">
                  <c:v>04.11.2018</c:v>
                </c:pt>
                <c:pt idx="2134">
                  <c:v>05.11.2018</c:v>
                </c:pt>
                <c:pt idx="2135">
                  <c:v>06.11.2018</c:v>
                </c:pt>
                <c:pt idx="2136">
                  <c:v>07.11.2018</c:v>
                </c:pt>
                <c:pt idx="2137">
                  <c:v>08.11.2018</c:v>
                </c:pt>
                <c:pt idx="2138">
                  <c:v>09.11.2018</c:v>
                </c:pt>
                <c:pt idx="2139">
                  <c:v>10.11.2018</c:v>
                </c:pt>
                <c:pt idx="2140">
                  <c:v>11.11.2018</c:v>
                </c:pt>
                <c:pt idx="2141">
                  <c:v>12.11.2018</c:v>
                </c:pt>
                <c:pt idx="2142">
                  <c:v>13.11.2018</c:v>
                </c:pt>
                <c:pt idx="2143">
                  <c:v>14.11.2018</c:v>
                </c:pt>
                <c:pt idx="2144">
                  <c:v>15.11.2018</c:v>
                </c:pt>
                <c:pt idx="2145">
                  <c:v>16.11.2018</c:v>
                </c:pt>
                <c:pt idx="2146">
                  <c:v>17.11.2018</c:v>
                </c:pt>
                <c:pt idx="2147">
                  <c:v>18.11.2018</c:v>
                </c:pt>
                <c:pt idx="2148">
                  <c:v>19.11.2018</c:v>
                </c:pt>
                <c:pt idx="2149">
                  <c:v>20.11.2018</c:v>
                </c:pt>
                <c:pt idx="2150">
                  <c:v>21.11.2018</c:v>
                </c:pt>
                <c:pt idx="2151">
                  <c:v>22.11.2018</c:v>
                </c:pt>
                <c:pt idx="2152">
                  <c:v>23.11.2018</c:v>
                </c:pt>
                <c:pt idx="2153">
                  <c:v>24.11.2018</c:v>
                </c:pt>
                <c:pt idx="2154">
                  <c:v>25.11.2018</c:v>
                </c:pt>
                <c:pt idx="2155">
                  <c:v>26.11.2018</c:v>
                </c:pt>
                <c:pt idx="2156">
                  <c:v>27.11.2018</c:v>
                </c:pt>
                <c:pt idx="2157">
                  <c:v>28.11.2018</c:v>
                </c:pt>
                <c:pt idx="2158">
                  <c:v>29.11.2018</c:v>
                </c:pt>
                <c:pt idx="2159">
                  <c:v>30.11.2018</c:v>
                </c:pt>
                <c:pt idx="2160">
                  <c:v>01.12.2018</c:v>
                </c:pt>
                <c:pt idx="2161">
                  <c:v>02.12.2018</c:v>
                </c:pt>
                <c:pt idx="2162">
                  <c:v>03.12.2018</c:v>
                </c:pt>
                <c:pt idx="2163">
                  <c:v>04.12.2018</c:v>
                </c:pt>
                <c:pt idx="2164">
                  <c:v>05.12.2018</c:v>
                </c:pt>
                <c:pt idx="2165">
                  <c:v>06.12.2018</c:v>
                </c:pt>
                <c:pt idx="2166">
                  <c:v>07.12.2018</c:v>
                </c:pt>
                <c:pt idx="2167">
                  <c:v>08.12.2018</c:v>
                </c:pt>
                <c:pt idx="2168">
                  <c:v>09.12.2018</c:v>
                </c:pt>
                <c:pt idx="2169">
                  <c:v>10.12.2018</c:v>
                </c:pt>
                <c:pt idx="2170">
                  <c:v>11.12.2018</c:v>
                </c:pt>
                <c:pt idx="2171">
                  <c:v>12.12.2018</c:v>
                </c:pt>
                <c:pt idx="2172">
                  <c:v>13.12.2018</c:v>
                </c:pt>
                <c:pt idx="2173">
                  <c:v>14.12.2018</c:v>
                </c:pt>
                <c:pt idx="2174">
                  <c:v>15.12.2018</c:v>
                </c:pt>
                <c:pt idx="2175">
                  <c:v>16.12.2018</c:v>
                </c:pt>
                <c:pt idx="2176">
                  <c:v>17.12.2018</c:v>
                </c:pt>
                <c:pt idx="2177">
                  <c:v>18.12.2018</c:v>
                </c:pt>
                <c:pt idx="2178">
                  <c:v>19.12.2018</c:v>
                </c:pt>
                <c:pt idx="2179">
                  <c:v>20.12.2018</c:v>
                </c:pt>
                <c:pt idx="2180">
                  <c:v>21.12.2018</c:v>
                </c:pt>
                <c:pt idx="2181">
                  <c:v>22.12.2018</c:v>
                </c:pt>
                <c:pt idx="2182">
                  <c:v>23.12.2018</c:v>
                </c:pt>
                <c:pt idx="2183">
                  <c:v>24.12.2018</c:v>
                </c:pt>
                <c:pt idx="2184">
                  <c:v>25.12.2018</c:v>
                </c:pt>
                <c:pt idx="2185">
                  <c:v>26.12.2018</c:v>
                </c:pt>
                <c:pt idx="2186">
                  <c:v>27.12.2018</c:v>
                </c:pt>
                <c:pt idx="2187">
                  <c:v>28.12.2018</c:v>
                </c:pt>
                <c:pt idx="2188">
                  <c:v>29.12.2018</c:v>
                </c:pt>
                <c:pt idx="2189">
                  <c:v>30.12.2018</c:v>
                </c:pt>
                <c:pt idx="2190">
                  <c:v>31.12.2018</c:v>
                </c:pt>
                <c:pt idx="2191">
                  <c:v>01.01.2019</c:v>
                </c:pt>
                <c:pt idx="2192">
                  <c:v>02.01.2019</c:v>
                </c:pt>
                <c:pt idx="2193">
                  <c:v>03.01.2019</c:v>
                </c:pt>
                <c:pt idx="2194">
                  <c:v>04.01.2019</c:v>
                </c:pt>
                <c:pt idx="2195">
                  <c:v>05.01.2019</c:v>
                </c:pt>
                <c:pt idx="2196">
                  <c:v>06.01.2019</c:v>
                </c:pt>
                <c:pt idx="2197">
                  <c:v>07.01.2019</c:v>
                </c:pt>
                <c:pt idx="2198">
                  <c:v>08.01.2019</c:v>
                </c:pt>
                <c:pt idx="2199">
                  <c:v>09.01.2019</c:v>
                </c:pt>
                <c:pt idx="2200">
                  <c:v>10.01.2019</c:v>
                </c:pt>
                <c:pt idx="2201">
                  <c:v>11.01.2019</c:v>
                </c:pt>
              </c:strCache>
            </c:strRef>
          </c:cat>
          <c:val>
            <c:numRef>
              <c:f>Sheet1!$B$2:$B$2203</c:f>
              <c:numCache>
                <c:formatCode>General</c:formatCode>
                <c:ptCount val="2202"/>
                <c:pt idx="0">
                  <c:v>175</c:v>
                </c:pt>
                <c:pt idx="1">
                  <c:v>176</c:v>
                </c:pt>
                <c:pt idx="2">
                  <c:v>176</c:v>
                </c:pt>
                <c:pt idx="3">
                  <c:v>192</c:v>
                </c:pt>
                <c:pt idx="4">
                  <c:v>192</c:v>
                </c:pt>
                <c:pt idx="5">
                  <c:v>182</c:v>
                </c:pt>
                <c:pt idx="6">
                  <c:v>189</c:v>
                </c:pt>
                <c:pt idx="7">
                  <c:v>199</c:v>
                </c:pt>
                <c:pt idx="8">
                  <c:v>215</c:v>
                </c:pt>
                <c:pt idx="9">
                  <c:v>232</c:v>
                </c:pt>
                <c:pt idx="10">
                  <c:v>408</c:v>
                </c:pt>
                <c:pt idx="11">
                  <c:v>408</c:v>
                </c:pt>
                <c:pt idx="12">
                  <c:v>488</c:v>
                </c:pt>
                <c:pt idx="13">
                  <c:v>509</c:v>
                </c:pt>
                <c:pt idx="14">
                  <c:v>509</c:v>
                </c:pt>
                <c:pt idx="15">
                  <c:v>506</c:v>
                </c:pt>
                <c:pt idx="16">
                  <c:v>509</c:v>
                </c:pt>
                <c:pt idx="17">
                  <c:v>483</c:v>
                </c:pt>
                <c:pt idx="18">
                  <c:v>592</c:v>
                </c:pt>
                <c:pt idx="19">
                  <c:v>500</c:v>
                </c:pt>
                <c:pt idx="20">
                  <c:v>500</c:v>
                </c:pt>
                <c:pt idx="21">
                  <c:v>513</c:v>
                </c:pt>
                <c:pt idx="22">
                  <c:v>504</c:v>
                </c:pt>
                <c:pt idx="23">
                  <c:v>1095</c:v>
                </c:pt>
                <c:pt idx="24">
                  <c:v>1095</c:v>
                </c:pt>
                <c:pt idx="25">
                  <c:v>1348</c:v>
                </c:pt>
                <c:pt idx="26">
                  <c:v>1348</c:v>
                </c:pt>
                <c:pt idx="27">
                  <c:v>1348</c:v>
                </c:pt>
                <c:pt idx="28">
                  <c:v>1267</c:v>
                </c:pt>
                <c:pt idx="29">
                  <c:v>932</c:v>
                </c:pt>
                <c:pt idx="30">
                  <c:v>932</c:v>
                </c:pt>
                <c:pt idx="31">
                  <c:v>665</c:v>
                </c:pt>
                <c:pt idx="32">
                  <c:v>665</c:v>
                </c:pt>
                <c:pt idx="33">
                  <c:v>605</c:v>
                </c:pt>
                <c:pt idx="34">
                  <c:v>607</c:v>
                </c:pt>
                <c:pt idx="35">
                  <c:v>482</c:v>
                </c:pt>
                <c:pt idx="36">
                  <c:v>482</c:v>
                </c:pt>
                <c:pt idx="37">
                  <c:v>459</c:v>
                </c:pt>
                <c:pt idx="38">
                  <c:v>459</c:v>
                </c:pt>
                <c:pt idx="39">
                  <c:v>401</c:v>
                </c:pt>
                <c:pt idx="40">
                  <c:v>352</c:v>
                </c:pt>
                <c:pt idx="41">
                  <c:v>344</c:v>
                </c:pt>
                <c:pt idx="42">
                  <c:v>347</c:v>
                </c:pt>
                <c:pt idx="43">
                  <c:v>326</c:v>
                </c:pt>
                <c:pt idx="44">
                  <c:v>276</c:v>
                </c:pt>
                <c:pt idx="45">
                  <c:v>334</c:v>
                </c:pt>
                <c:pt idx="46">
                  <c:v>346</c:v>
                </c:pt>
                <c:pt idx="47">
                  <c:v>351</c:v>
                </c:pt>
                <c:pt idx="48">
                  <c:v>351</c:v>
                </c:pt>
                <c:pt idx="49">
                  <c:v>351</c:v>
                </c:pt>
                <c:pt idx="50">
                  <c:v>372</c:v>
                </c:pt>
                <c:pt idx="51">
                  <c:v>373</c:v>
                </c:pt>
                <c:pt idx="52">
                  <c:v>373</c:v>
                </c:pt>
                <c:pt idx="53">
                  <c:v>407</c:v>
                </c:pt>
                <c:pt idx="54">
                  <c:v>475</c:v>
                </c:pt>
                <c:pt idx="55">
                  <c:v>475</c:v>
                </c:pt>
                <c:pt idx="56">
                  <c:v>462</c:v>
                </c:pt>
                <c:pt idx="57">
                  <c:v>462</c:v>
                </c:pt>
                <c:pt idx="58">
                  <c:v>471</c:v>
                </c:pt>
                <c:pt idx="59">
                  <c:v>471</c:v>
                </c:pt>
                <c:pt idx="60">
                  <c:v>471</c:v>
                </c:pt>
                <c:pt idx="61">
                  <c:v>383</c:v>
                </c:pt>
                <c:pt idx="62">
                  <c:v>411</c:v>
                </c:pt>
                <c:pt idx="63">
                  <c:v>319</c:v>
                </c:pt>
                <c:pt idx="64">
                  <c:v>302</c:v>
                </c:pt>
                <c:pt idx="65">
                  <c:v>333</c:v>
                </c:pt>
                <c:pt idx="66">
                  <c:v>311</c:v>
                </c:pt>
                <c:pt idx="67">
                  <c:v>356</c:v>
                </c:pt>
                <c:pt idx="68">
                  <c:v>294</c:v>
                </c:pt>
                <c:pt idx="69">
                  <c:v>276</c:v>
                </c:pt>
                <c:pt idx="70">
                  <c:v>276</c:v>
                </c:pt>
                <c:pt idx="71">
                  <c:v>276</c:v>
                </c:pt>
                <c:pt idx="72">
                  <c:v>276</c:v>
                </c:pt>
                <c:pt idx="73">
                  <c:v>276</c:v>
                </c:pt>
                <c:pt idx="74">
                  <c:v>223</c:v>
                </c:pt>
                <c:pt idx="75">
                  <c:v>223</c:v>
                </c:pt>
                <c:pt idx="76">
                  <c:v>223</c:v>
                </c:pt>
                <c:pt idx="77">
                  <c:v>223</c:v>
                </c:pt>
                <c:pt idx="78">
                  <c:v>284</c:v>
                </c:pt>
                <c:pt idx="79">
                  <c:v>288</c:v>
                </c:pt>
                <c:pt idx="80">
                  <c:v>288</c:v>
                </c:pt>
                <c:pt idx="81">
                  <c:v>1161</c:v>
                </c:pt>
                <c:pt idx="82">
                  <c:v>1703</c:v>
                </c:pt>
                <c:pt idx="83">
                  <c:v>1797</c:v>
                </c:pt>
                <c:pt idx="84">
                  <c:v>1924</c:v>
                </c:pt>
                <c:pt idx="85">
                  <c:v>1924</c:v>
                </c:pt>
                <c:pt idx="86">
                  <c:v>1924</c:v>
                </c:pt>
                <c:pt idx="87">
                  <c:v>1924</c:v>
                </c:pt>
                <c:pt idx="88">
                  <c:v>1435</c:v>
                </c:pt>
                <c:pt idx="89">
                  <c:v>1435</c:v>
                </c:pt>
                <c:pt idx="90">
                  <c:v>1371</c:v>
                </c:pt>
                <c:pt idx="91">
                  <c:v>1371</c:v>
                </c:pt>
                <c:pt idx="92">
                  <c:v>1143</c:v>
                </c:pt>
                <c:pt idx="93">
                  <c:v>1143</c:v>
                </c:pt>
                <c:pt idx="94">
                  <c:v>724</c:v>
                </c:pt>
                <c:pt idx="95">
                  <c:v>497</c:v>
                </c:pt>
                <c:pt idx="96">
                  <c:v>497</c:v>
                </c:pt>
                <c:pt idx="97">
                  <c:v>342</c:v>
                </c:pt>
                <c:pt idx="98">
                  <c:v>756</c:v>
                </c:pt>
                <c:pt idx="99">
                  <c:v>1051</c:v>
                </c:pt>
                <c:pt idx="100">
                  <c:v>1411</c:v>
                </c:pt>
                <c:pt idx="101">
                  <c:v>1411</c:v>
                </c:pt>
                <c:pt idx="102">
                  <c:v>1698</c:v>
                </c:pt>
                <c:pt idx="103">
                  <c:v>1698</c:v>
                </c:pt>
                <c:pt idx="104">
                  <c:v>2268</c:v>
                </c:pt>
                <c:pt idx="105">
                  <c:v>2796</c:v>
                </c:pt>
                <c:pt idx="106">
                  <c:v>2604</c:v>
                </c:pt>
                <c:pt idx="107">
                  <c:v>2457</c:v>
                </c:pt>
                <c:pt idx="108">
                  <c:v>2457</c:v>
                </c:pt>
                <c:pt idx="109">
                  <c:v>2457</c:v>
                </c:pt>
                <c:pt idx="110">
                  <c:v>2268</c:v>
                </c:pt>
                <c:pt idx="111">
                  <c:v>1717</c:v>
                </c:pt>
                <c:pt idx="112">
                  <c:v>1580</c:v>
                </c:pt>
                <c:pt idx="113">
                  <c:v>1561</c:v>
                </c:pt>
                <c:pt idx="114">
                  <c:v>1587</c:v>
                </c:pt>
                <c:pt idx="115">
                  <c:v>1679</c:v>
                </c:pt>
                <c:pt idx="116">
                  <c:v>1630</c:v>
                </c:pt>
                <c:pt idx="117">
                  <c:v>1746</c:v>
                </c:pt>
                <c:pt idx="118">
                  <c:v>1455</c:v>
                </c:pt>
                <c:pt idx="119">
                  <c:v>1276</c:v>
                </c:pt>
                <c:pt idx="120">
                  <c:v>970</c:v>
                </c:pt>
                <c:pt idx="121">
                  <c:v>970</c:v>
                </c:pt>
                <c:pt idx="122">
                  <c:v>671</c:v>
                </c:pt>
                <c:pt idx="123">
                  <c:v>596</c:v>
                </c:pt>
                <c:pt idx="124">
                  <c:v>340</c:v>
                </c:pt>
                <c:pt idx="125">
                  <c:v>160</c:v>
                </c:pt>
                <c:pt idx="126">
                  <c:v>161</c:v>
                </c:pt>
                <c:pt idx="127">
                  <c:v>155</c:v>
                </c:pt>
                <c:pt idx="128">
                  <c:v>155</c:v>
                </c:pt>
                <c:pt idx="129">
                  <c:v>224</c:v>
                </c:pt>
                <c:pt idx="130">
                  <c:v>263</c:v>
                </c:pt>
                <c:pt idx="131">
                  <c:v>263</c:v>
                </c:pt>
                <c:pt idx="132">
                  <c:v>278</c:v>
                </c:pt>
                <c:pt idx="133">
                  <c:v>278</c:v>
                </c:pt>
                <c:pt idx="134">
                  <c:v>349</c:v>
                </c:pt>
                <c:pt idx="135">
                  <c:v>293</c:v>
                </c:pt>
                <c:pt idx="136">
                  <c:v>293</c:v>
                </c:pt>
                <c:pt idx="137">
                  <c:v>293</c:v>
                </c:pt>
                <c:pt idx="138">
                  <c:v>293</c:v>
                </c:pt>
                <c:pt idx="139">
                  <c:v>293</c:v>
                </c:pt>
                <c:pt idx="140">
                  <c:v>293</c:v>
                </c:pt>
                <c:pt idx="141">
                  <c:v>293</c:v>
                </c:pt>
                <c:pt idx="142">
                  <c:v>293</c:v>
                </c:pt>
                <c:pt idx="143">
                  <c:v>210</c:v>
                </c:pt>
                <c:pt idx="144">
                  <c:v>210</c:v>
                </c:pt>
                <c:pt idx="145">
                  <c:v>187</c:v>
                </c:pt>
                <c:pt idx="146">
                  <c:v>75</c:v>
                </c:pt>
                <c:pt idx="147">
                  <c:v>75</c:v>
                </c:pt>
                <c:pt idx="148">
                  <c:v>66</c:v>
                </c:pt>
                <c:pt idx="149">
                  <c:v>142</c:v>
                </c:pt>
                <c:pt idx="150">
                  <c:v>142</c:v>
                </c:pt>
                <c:pt idx="151">
                  <c:v>142</c:v>
                </c:pt>
                <c:pt idx="152">
                  <c:v>142</c:v>
                </c:pt>
                <c:pt idx="153">
                  <c:v>147</c:v>
                </c:pt>
                <c:pt idx="154">
                  <c:v>191</c:v>
                </c:pt>
                <c:pt idx="155">
                  <c:v>191</c:v>
                </c:pt>
                <c:pt idx="156">
                  <c:v>1056</c:v>
                </c:pt>
                <c:pt idx="157">
                  <c:v>1156</c:v>
                </c:pt>
                <c:pt idx="158">
                  <c:v>1156</c:v>
                </c:pt>
                <c:pt idx="159">
                  <c:v>1035</c:v>
                </c:pt>
                <c:pt idx="160">
                  <c:v>1122</c:v>
                </c:pt>
                <c:pt idx="161">
                  <c:v>736</c:v>
                </c:pt>
                <c:pt idx="162">
                  <c:v>736</c:v>
                </c:pt>
                <c:pt idx="163">
                  <c:v>586</c:v>
                </c:pt>
                <c:pt idx="164">
                  <c:v>586</c:v>
                </c:pt>
                <c:pt idx="165">
                  <c:v>586</c:v>
                </c:pt>
                <c:pt idx="166">
                  <c:v>216</c:v>
                </c:pt>
                <c:pt idx="167">
                  <c:v>216</c:v>
                </c:pt>
                <c:pt idx="168">
                  <c:v>235</c:v>
                </c:pt>
                <c:pt idx="169">
                  <c:v>235</c:v>
                </c:pt>
                <c:pt idx="170">
                  <c:v>232</c:v>
                </c:pt>
                <c:pt idx="171">
                  <c:v>265</c:v>
                </c:pt>
                <c:pt idx="172">
                  <c:v>198</c:v>
                </c:pt>
                <c:pt idx="173">
                  <c:v>173</c:v>
                </c:pt>
                <c:pt idx="174">
                  <c:v>173</c:v>
                </c:pt>
                <c:pt idx="175">
                  <c:v>182</c:v>
                </c:pt>
                <c:pt idx="176">
                  <c:v>182</c:v>
                </c:pt>
                <c:pt idx="177">
                  <c:v>187</c:v>
                </c:pt>
                <c:pt idx="178">
                  <c:v>252</c:v>
                </c:pt>
                <c:pt idx="179">
                  <c:v>252</c:v>
                </c:pt>
                <c:pt idx="180">
                  <c:v>259</c:v>
                </c:pt>
                <c:pt idx="181">
                  <c:v>257</c:v>
                </c:pt>
                <c:pt idx="182">
                  <c:v>264</c:v>
                </c:pt>
                <c:pt idx="183">
                  <c:v>203</c:v>
                </c:pt>
                <c:pt idx="184">
                  <c:v>174</c:v>
                </c:pt>
                <c:pt idx="185">
                  <c:v>201</c:v>
                </c:pt>
                <c:pt idx="186">
                  <c:v>169</c:v>
                </c:pt>
                <c:pt idx="187">
                  <c:v>1017</c:v>
                </c:pt>
                <c:pt idx="188">
                  <c:v>1317</c:v>
                </c:pt>
                <c:pt idx="189">
                  <c:v>1425</c:v>
                </c:pt>
                <c:pt idx="190">
                  <c:v>1504</c:v>
                </c:pt>
                <c:pt idx="191">
                  <c:v>1504</c:v>
                </c:pt>
                <c:pt idx="192">
                  <c:v>2141</c:v>
                </c:pt>
                <c:pt idx="193">
                  <c:v>2334</c:v>
                </c:pt>
                <c:pt idx="194">
                  <c:v>1777</c:v>
                </c:pt>
                <c:pt idx="195">
                  <c:v>1661</c:v>
                </c:pt>
                <c:pt idx="196">
                  <c:v>1661</c:v>
                </c:pt>
                <c:pt idx="197">
                  <c:v>1932</c:v>
                </c:pt>
                <c:pt idx="198">
                  <c:v>1886</c:v>
                </c:pt>
                <c:pt idx="199">
                  <c:v>1659</c:v>
                </c:pt>
                <c:pt idx="200">
                  <c:v>1659</c:v>
                </c:pt>
                <c:pt idx="201">
                  <c:v>1745</c:v>
                </c:pt>
                <c:pt idx="202">
                  <c:v>1711</c:v>
                </c:pt>
                <c:pt idx="203">
                  <c:v>1666</c:v>
                </c:pt>
                <c:pt idx="204">
                  <c:v>1734</c:v>
                </c:pt>
                <c:pt idx="205">
                  <c:v>1734</c:v>
                </c:pt>
                <c:pt idx="206">
                  <c:v>1665</c:v>
                </c:pt>
                <c:pt idx="207">
                  <c:v>1665</c:v>
                </c:pt>
                <c:pt idx="208">
                  <c:v>1665</c:v>
                </c:pt>
                <c:pt idx="209">
                  <c:v>1665</c:v>
                </c:pt>
                <c:pt idx="210">
                  <c:v>1058</c:v>
                </c:pt>
                <c:pt idx="211">
                  <c:v>508</c:v>
                </c:pt>
                <c:pt idx="212">
                  <c:v>508</c:v>
                </c:pt>
                <c:pt idx="213">
                  <c:v>481</c:v>
                </c:pt>
                <c:pt idx="214">
                  <c:v>344</c:v>
                </c:pt>
                <c:pt idx="215">
                  <c:v>428</c:v>
                </c:pt>
                <c:pt idx="216">
                  <c:v>439</c:v>
                </c:pt>
                <c:pt idx="217">
                  <c:v>528</c:v>
                </c:pt>
                <c:pt idx="218">
                  <c:v>1203</c:v>
                </c:pt>
                <c:pt idx="219">
                  <c:v>1203</c:v>
                </c:pt>
                <c:pt idx="220">
                  <c:v>1194</c:v>
                </c:pt>
                <c:pt idx="221">
                  <c:v>1096</c:v>
                </c:pt>
                <c:pt idx="222">
                  <c:v>1108</c:v>
                </c:pt>
                <c:pt idx="223">
                  <c:v>1076</c:v>
                </c:pt>
                <c:pt idx="224">
                  <c:v>955</c:v>
                </c:pt>
                <c:pt idx="225">
                  <c:v>182</c:v>
                </c:pt>
                <c:pt idx="226">
                  <c:v>182</c:v>
                </c:pt>
                <c:pt idx="227">
                  <c:v>310</c:v>
                </c:pt>
                <c:pt idx="228">
                  <c:v>308</c:v>
                </c:pt>
                <c:pt idx="229">
                  <c:v>308</c:v>
                </c:pt>
                <c:pt idx="230">
                  <c:v>312</c:v>
                </c:pt>
                <c:pt idx="231">
                  <c:v>310</c:v>
                </c:pt>
                <c:pt idx="232">
                  <c:v>306</c:v>
                </c:pt>
                <c:pt idx="233">
                  <c:v>306</c:v>
                </c:pt>
                <c:pt idx="234">
                  <c:v>245</c:v>
                </c:pt>
                <c:pt idx="235">
                  <c:v>245</c:v>
                </c:pt>
                <c:pt idx="236">
                  <c:v>245</c:v>
                </c:pt>
                <c:pt idx="237">
                  <c:v>245</c:v>
                </c:pt>
                <c:pt idx="238">
                  <c:v>245</c:v>
                </c:pt>
                <c:pt idx="239">
                  <c:v>261</c:v>
                </c:pt>
                <c:pt idx="240">
                  <c:v>263</c:v>
                </c:pt>
                <c:pt idx="241">
                  <c:v>208</c:v>
                </c:pt>
                <c:pt idx="242">
                  <c:v>208</c:v>
                </c:pt>
                <c:pt idx="243">
                  <c:v>113</c:v>
                </c:pt>
                <c:pt idx="244">
                  <c:v>112</c:v>
                </c:pt>
                <c:pt idx="245">
                  <c:v>115</c:v>
                </c:pt>
                <c:pt idx="246">
                  <c:v>115</c:v>
                </c:pt>
                <c:pt idx="247">
                  <c:v>117</c:v>
                </c:pt>
                <c:pt idx="248">
                  <c:v>235</c:v>
                </c:pt>
                <c:pt idx="249">
                  <c:v>240</c:v>
                </c:pt>
                <c:pt idx="250">
                  <c:v>240</c:v>
                </c:pt>
                <c:pt idx="251">
                  <c:v>289</c:v>
                </c:pt>
                <c:pt idx="252">
                  <c:v>289</c:v>
                </c:pt>
                <c:pt idx="253">
                  <c:v>300</c:v>
                </c:pt>
                <c:pt idx="254">
                  <c:v>1824</c:v>
                </c:pt>
                <c:pt idx="255">
                  <c:v>1990</c:v>
                </c:pt>
                <c:pt idx="256">
                  <c:v>2315</c:v>
                </c:pt>
                <c:pt idx="257">
                  <c:v>2613</c:v>
                </c:pt>
                <c:pt idx="258">
                  <c:v>2864</c:v>
                </c:pt>
                <c:pt idx="259">
                  <c:v>2864</c:v>
                </c:pt>
                <c:pt idx="260">
                  <c:v>2278</c:v>
                </c:pt>
                <c:pt idx="261">
                  <c:v>2278</c:v>
                </c:pt>
                <c:pt idx="262">
                  <c:v>2067</c:v>
                </c:pt>
                <c:pt idx="263">
                  <c:v>2131</c:v>
                </c:pt>
                <c:pt idx="264">
                  <c:v>1816</c:v>
                </c:pt>
                <c:pt idx="265">
                  <c:v>1816</c:v>
                </c:pt>
                <c:pt idx="266">
                  <c:v>1295</c:v>
                </c:pt>
                <c:pt idx="267">
                  <c:v>1295</c:v>
                </c:pt>
                <c:pt idx="268">
                  <c:v>1063</c:v>
                </c:pt>
                <c:pt idx="269">
                  <c:v>854</c:v>
                </c:pt>
                <c:pt idx="270">
                  <c:v>845</c:v>
                </c:pt>
                <c:pt idx="271">
                  <c:v>453</c:v>
                </c:pt>
                <c:pt idx="272">
                  <c:v>454</c:v>
                </c:pt>
                <c:pt idx="273">
                  <c:v>451</c:v>
                </c:pt>
                <c:pt idx="274">
                  <c:v>469</c:v>
                </c:pt>
                <c:pt idx="275">
                  <c:v>450</c:v>
                </c:pt>
                <c:pt idx="276">
                  <c:v>306</c:v>
                </c:pt>
                <c:pt idx="277">
                  <c:v>309</c:v>
                </c:pt>
                <c:pt idx="278">
                  <c:v>293</c:v>
                </c:pt>
                <c:pt idx="279">
                  <c:v>298</c:v>
                </c:pt>
                <c:pt idx="280">
                  <c:v>295</c:v>
                </c:pt>
                <c:pt idx="281">
                  <c:v>295</c:v>
                </c:pt>
                <c:pt idx="282">
                  <c:v>389</c:v>
                </c:pt>
                <c:pt idx="283">
                  <c:v>389</c:v>
                </c:pt>
                <c:pt idx="284">
                  <c:v>299</c:v>
                </c:pt>
                <c:pt idx="285">
                  <c:v>341</c:v>
                </c:pt>
                <c:pt idx="286">
                  <c:v>328</c:v>
                </c:pt>
                <c:pt idx="287">
                  <c:v>334</c:v>
                </c:pt>
                <c:pt idx="288">
                  <c:v>337</c:v>
                </c:pt>
                <c:pt idx="289">
                  <c:v>337</c:v>
                </c:pt>
                <c:pt idx="290">
                  <c:v>337</c:v>
                </c:pt>
                <c:pt idx="291">
                  <c:v>257</c:v>
                </c:pt>
                <c:pt idx="292">
                  <c:v>290</c:v>
                </c:pt>
                <c:pt idx="293">
                  <c:v>281</c:v>
                </c:pt>
                <c:pt idx="294">
                  <c:v>278</c:v>
                </c:pt>
                <c:pt idx="295">
                  <c:v>274</c:v>
                </c:pt>
                <c:pt idx="296">
                  <c:v>261</c:v>
                </c:pt>
                <c:pt idx="297">
                  <c:v>264</c:v>
                </c:pt>
                <c:pt idx="298">
                  <c:v>261</c:v>
                </c:pt>
                <c:pt idx="299">
                  <c:v>261</c:v>
                </c:pt>
                <c:pt idx="300">
                  <c:v>196</c:v>
                </c:pt>
                <c:pt idx="301">
                  <c:v>200</c:v>
                </c:pt>
                <c:pt idx="302">
                  <c:v>259</c:v>
                </c:pt>
                <c:pt idx="303">
                  <c:v>274</c:v>
                </c:pt>
                <c:pt idx="304">
                  <c:v>274</c:v>
                </c:pt>
                <c:pt idx="305">
                  <c:v>274</c:v>
                </c:pt>
                <c:pt idx="306">
                  <c:v>261</c:v>
                </c:pt>
                <c:pt idx="307">
                  <c:v>261</c:v>
                </c:pt>
                <c:pt idx="308">
                  <c:v>261</c:v>
                </c:pt>
                <c:pt idx="309">
                  <c:v>243</c:v>
                </c:pt>
                <c:pt idx="310">
                  <c:v>243</c:v>
                </c:pt>
                <c:pt idx="311">
                  <c:v>219</c:v>
                </c:pt>
                <c:pt idx="312">
                  <c:v>207</c:v>
                </c:pt>
                <c:pt idx="313">
                  <c:v>169</c:v>
                </c:pt>
                <c:pt idx="314">
                  <c:v>178</c:v>
                </c:pt>
                <c:pt idx="315">
                  <c:v>173</c:v>
                </c:pt>
                <c:pt idx="316">
                  <c:v>235</c:v>
                </c:pt>
                <c:pt idx="317">
                  <c:v>235</c:v>
                </c:pt>
                <c:pt idx="318">
                  <c:v>249</c:v>
                </c:pt>
                <c:pt idx="319">
                  <c:v>274</c:v>
                </c:pt>
                <c:pt idx="320">
                  <c:v>726</c:v>
                </c:pt>
                <c:pt idx="321">
                  <c:v>726</c:v>
                </c:pt>
                <c:pt idx="322">
                  <c:v>842</c:v>
                </c:pt>
                <c:pt idx="323">
                  <c:v>772</c:v>
                </c:pt>
                <c:pt idx="324">
                  <c:v>916</c:v>
                </c:pt>
                <c:pt idx="325">
                  <c:v>948</c:v>
                </c:pt>
                <c:pt idx="326">
                  <c:v>716</c:v>
                </c:pt>
                <c:pt idx="327">
                  <c:v>685</c:v>
                </c:pt>
                <c:pt idx="328">
                  <c:v>734</c:v>
                </c:pt>
                <c:pt idx="329">
                  <c:v>819</c:v>
                </c:pt>
                <c:pt idx="330">
                  <c:v>819</c:v>
                </c:pt>
                <c:pt idx="331">
                  <c:v>873</c:v>
                </c:pt>
                <c:pt idx="332">
                  <c:v>874</c:v>
                </c:pt>
                <c:pt idx="333">
                  <c:v>874</c:v>
                </c:pt>
                <c:pt idx="334">
                  <c:v>787</c:v>
                </c:pt>
                <c:pt idx="335">
                  <c:v>777</c:v>
                </c:pt>
                <c:pt idx="336">
                  <c:v>1121</c:v>
                </c:pt>
                <c:pt idx="337">
                  <c:v>1154</c:v>
                </c:pt>
                <c:pt idx="338">
                  <c:v>1154</c:v>
                </c:pt>
                <c:pt idx="339">
                  <c:v>1166</c:v>
                </c:pt>
                <c:pt idx="340">
                  <c:v>1166</c:v>
                </c:pt>
                <c:pt idx="341">
                  <c:v>1166</c:v>
                </c:pt>
                <c:pt idx="342">
                  <c:v>1157</c:v>
                </c:pt>
                <c:pt idx="343">
                  <c:v>1132</c:v>
                </c:pt>
                <c:pt idx="344">
                  <c:v>699</c:v>
                </c:pt>
                <c:pt idx="345">
                  <c:v>824</c:v>
                </c:pt>
                <c:pt idx="346">
                  <c:v>673</c:v>
                </c:pt>
                <c:pt idx="347">
                  <c:v>803</c:v>
                </c:pt>
                <c:pt idx="348">
                  <c:v>744</c:v>
                </c:pt>
                <c:pt idx="349">
                  <c:v>732</c:v>
                </c:pt>
                <c:pt idx="350">
                  <c:v>883</c:v>
                </c:pt>
                <c:pt idx="351">
                  <c:v>875</c:v>
                </c:pt>
                <c:pt idx="352">
                  <c:v>875</c:v>
                </c:pt>
                <c:pt idx="353">
                  <c:v>877</c:v>
                </c:pt>
                <c:pt idx="354">
                  <c:v>756</c:v>
                </c:pt>
                <c:pt idx="355">
                  <c:v>756</c:v>
                </c:pt>
                <c:pt idx="356">
                  <c:v>745</c:v>
                </c:pt>
                <c:pt idx="357">
                  <c:v>609</c:v>
                </c:pt>
                <c:pt idx="358">
                  <c:v>511</c:v>
                </c:pt>
                <c:pt idx="359">
                  <c:v>511</c:v>
                </c:pt>
                <c:pt idx="360">
                  <c:v>357</c:v>
                </c:pt>
                <c:pt idx="361">
                  <c:v>318</c:v>
                </c:pt>
                <c:pt idx="362">
                  <c:v>302</c:v>
                </c:pt>
                <c:pt idx="363">
                  <c:v>285</c:v>
                </c:pt>
                <c:pt idx="364">
                  <c:v>285</c:v>
                </c:pt>
                <c:pt idx="365">
                  <c:v>289</c:v>
                </c:pt>
                <c:pt idx="366">
                  <c:v>282</c:v>
                </c:pt>
                <c:pt idx="367">
                  <c:v>303</c:v>
                </c:pt>
                <c:pt idx="368">
                  <c:v>249</c:v>
                </c:pt>
                <c:pt idx="369">
                  <c:v>317</c:v>
                </c:pt>
                <c:pt idx="370">
                  <c:v>317</c:v>
                </c:pt>
                <c:pt idx="371">
                  <c:v>276</c:v>
                </c:pt>
                <c:pt idx="372">
                  <c:v>276</c:v>
                </c:pt>
                <c:pt idx="373">
                  <c:v>276</c:v>
                </c:pt>
                <c:pt idx="374">
                  <c:v>228</c:v>
                </c:pt>
                <c:pt idx="375">
                  <c:v>496</c:v>
                </c:pt>
                <c:pt idx="376">
                  <c:v>496</c:v>
                </c:pt>
                <c:pt idx="377">
                  <c:v>446</c:v>
                </c:pt>
                <c:pt idx="378">
                  <c:v>448</c:v>
                </c:pt>
                <c:pt idx="379">
                  <c:v>3732</c:v>
                </c:pt>
                <c:pt idx="380">
                  <c:v>4990</c:v>
                </c:pt>
                <c:pt idx="381">
                  <c:v>5357</c:v>
                </c:pt>
                <c:pt idx="382">
                  <c:v>5357</c:v>
                </c:pt>
                <c:pt idx="383">
                  <c:v>5357</c:v>
                </c:pt>
                <c:pt idx="384">
                  <c:v>5357</c:v>
                </c:pt>
                <c:pt idx="385">
                  <c:v>5357</c:v>
                </c:pt>
                <c:pt idx="386">
                  <c:v>5913</c:v>
                </c:pt>
                <c:pt idx="387">
                  <c:v>5913</c:v>
                </c:pt>
                <c:pt idx="388">
                  <c:v>5913</c:v>
                </c:pt>
                <c:pt idx="389">
                  <c:v>5913</c:v>
                </c:pt>
                <c:pt idx="390">
                  <c:v>6149</c:v>
                </c:pt>
                <c:pt idx="391">
                  <c:v>6149</c:v>
                </c:pt>
                <c:pt idx="392">
                  <c:v>6149</c:v>
                </c:pt>
                <c:pt idx="393">
                  <c:v>6149</c:v>
                </c:pt>
                <c:pt idx="394">
                  <c:v>917</c:v>
                </c:pt>
                <c:pt idx="395">
                  <c:v>917</c:v>
                </c:pt>
                <c:pt idx="396">
                  <c:v>917</c:v>
                </c:pt>
                <c:pt idx="397">
                  <c:v>694</c:v>
                </c:pt>
                <c:pt idx="398">
                  <c:v>694</c:v>
                </c:pt>
                <c:pt idx="399">
                  <c:v>694</c:v>
                </c:pt>
                <c:pt idx="400">
                  <c:v>694</c:v>
                </c:pt>
                <c:pt idx="401">
                  <c:v>362</c:v>
                </c:pt>
                <c:pt idx="402">
                  <c:v>362</c:v>
                </c:pt>
                <c:pt idx="403">
                  <c:v>221</c:v>
                </c:pt>
                <c:pt idx="404">
                  <c:v>218</c:v>
                </c:pt>
                <c:pt idx="405">
                  <c:v>257</c:v>
                </c:pt>
                <c:pt idx="406">
                  <c:v>258</c:v>
                </c:pt>
                <c:pt idx="407">
                  <c:v>258</c:v>
                </c:pt>
                <c:pt idx="408">
                  <c:v>259</c:v>
                </c:pt>
                <c:pt idx="409">
                  <c:v>267</c:v>
                </c:pt>
                <c:pt idx="410">
                  <c:v>394</c:v>
                </c:pt>
                <c:pt idx="411">
                  <c:v>394</c:v>
                </c:pt>
                <c:pt idx="412">
                  <c:v>491</c:v>
                </c:pt>
                <c:pt idx="413">
                  <c:v>467</c:v>
                </c:pt>
                <c:pt idx="414">
                  <c:v>467</c:v>
                </c:pt>
                <c:pt idx="415">
                  <c:v>493</c:v>
                </c:pt>
                <c:pt idx="416">
                  <c:v>473</c:v>
                </c:pt>
                <c:pt idx="417">
                  <c:v>469</c:v>
                </c:pt>
                <c:pt idx="418">
                  <c:v>469</c:v>
                </c:pt>
                <c:pt idx="419">
                  <c:v>469</c:v>
                </c:pt>
                <c:pt idx="420">
                  <c:v>4731</c:v>
                </c:pt>
                <c:pt idx="421">
                  <c:v>4731</c:v>
                </c:pt>
                <c:pt idx="422">
                  <c:v>5725</c:v>
                </c:pt>
                <c:pt idx="423">
                  <c:v>5886</c:v>
                </c:pt>
                <c:pt idx="424">
                  <c:v>6443</c:v>
                </c:pt>
                <c:pt idx="425">
                  <c:v>2232</c:v>
                </c:pt>
                <c:pt idx="426">
                  <c:v>1726</c:v>
                </c:pt>
                <c:pt idx="427">
                  <c:v>1177</c:v>
                </c:pt>
                <c:pt idx="428">
                  <c:v>1177</c:v>
                </c:pt>
                <c:pt idx="429">
                  <c:v>641</c:v>
                </c:pt>
                <c:pt idx="430">
                  <c:v>351</c:v>
                </c:pt>
                <c:pt idx="431">
                  <c:v>225</c:v>
                </c:pt>
                <c:pt idx="432">
                  <c:v>235</c:v>
                </c:pt>
                <c:pt idx="433">
                  <c:v>265</c:v>
                </c:pt>
                <c:pt idx="434">
                  <c:v>286</c:v>
                </c:pt>
                <c:pt idx="435">
                  <c:v>286</c:v>
                </c:pt>
                <c:pt idx="436">
                  <c:v>174</c:v>
                </c:pt>
                <c:pt idx="437">
                  <c:v>172</c:v>
                </c:pt>
                <c:pt idx="438">
                  <c:v>172</c:v>
                </c:pt>
                <c:pt idx="439">
                  <c:v>172</c:v>
                </c:pt>
                <c:pt idx="440">
                  <c:v>172</c:v>
                </c:pt>
                <c:pt idx="441">
                  <c:v>285</c:v>
                </c:pt>
                <c:pt idx="442">
                  <c:v>340</c:v>
                </c:pt>
                <c:pt idx="443">
                  <c:v>3254</c:v>
                </c:pt>
                <c:pt idx="444">
                  <c:v>4914</c:v>
                </c:pt>
                <c:pt idx="445">
                  <c:v>4914</c:v>
                </c:pt>
                <c:pt idx="446">
                  <c:v>5414</c:v>
                </c:pt>
                <c:pt idx="447">
                  <c:v>5414</c:v>
                </c:pt>
                <c:pt idx="448">
                  <c:v>5394</c:v>
                </c:pt>
                <c:pt idx="449">
                  <c:v>5394</c:v>
                </c:pt>
                <c:pt idx="450">
                  <c:v>5516</c:v>
                </c:pt>
                <c:pt idx="451">
                  <c:v>5516</c:v>
                </c:pt>
                <c:pt idx="452">
                  <c:v>5516</c:v>
                </c:pt>
                <c:pt idx="453">
                  <c:v>5516</c:v>
                </c:pt>
                <c:pt idx="454">
                  <c:v>5516</c:v>
                </c:pt>
                <c:pt idx="455">
                  <c:v>2224</c:v>
                </c:pt>
                <c:pt idx="456">
                  <c:v>2224</c:v>
                </c:pt>
                <c:pt idx="457">
                  <c:v>1479</c:v>
                </c:pt>
                <c:pt idx="458">
                  <c:v>1072</c:v>
                </c:pt>
                <c:pt idx="459">
                  <c:v>1055</c:v>
                </c:pt>
                <c:pt idx="460">
                  <c:v>363</c:v>
                </c:pt>
                <c:pt idx="461">
                  <c:v>111</c:v>
                </c:pt>
                <c:pt idx="462">
                  <c:v>121</c:v>
                </c:pt>
                <c:pt idx="463">
                  <c:v>122</c:v>
                </c:pt>
                <c:pt idx="464">
                  <c:v>122</c:v>
                </c:pt>
                <c:pt idx="465">
                  <c:v>897</c:v>
                </c:pt>
                <c:pt idx="466">
                  <c:v>897</c:v>
                </c:pt>
                <c:pt idx="467">
                  <c:v>1061</c:v>
                </c:pt>
                <c:pt idx="468">
                  <c:v>1093</c:v>
                </c:pt>
                <c:pt idx="469">
                  <c:v>1159</c:v>
                </c:pt>
                <c:pt idx="470">
                  <c:v>1205</c:v>
                </c:pt>
                <c:pt idx="471">
                  <c:v>989</c:v>
                </c:pt>
                <c:pt idx="472">
                  <c:v>655</c:v>
                </c:pt>
                <c:pt idx="473">
                  <c:v>594</c:v>
                </c:pt>
                <c:pt idx="474">
                  <c:v>590</c:v>
                </c:pt>
                <c:pt idx="475">
                  <c:v>585</c:v>
                </c:pt>
                <c:pt idx="476">
                  <c:v>598</c:v>
                </c:pt>
                <c:pt idx="477">
                  <c:v>636</c:v>
                </c:pt>
                <c:pt idx="478">
                  <c:v>808</c:v>
                </c:pt>
                <c:pt idx="479">
                  <c:v>795</c:v>
                </c:pt>
                <c:pt idx="480">
                  <c:v>742</c:v>
                </c:pt>
                <c:pt idx="481">
                  <c:v>758</c:v>
                </c:pt>
                <c:pt idx="482">
                  <c:v>733</c:v>
                </c:pt>
                <c:pt idx="483">
                  <c:v>733</c:v>
                </c:pt>
                <c:pt idx="484">
                  <c:v>633</c:v>
                </c:pt>
                <c:pt idx="485">
                  <c:v>197</c:v>
                </c:pt>
                <c:pt idx="486">
                  <c:v>708</c:v>
                </c:pt>
                <c:pt idx="487">
                  <c:v>968</c:v>
                </c:pt>
                <c:pt idx="488">
                  <c:v>1016</c:v>
                </c:pt>
                <c:pt idx="489">
                  <c:v>1070</c:v>
                </c:pt>
                <c:pt idx="490">
                  <c:v>1114</c:v>
                </c:pt>
                <c:pt idx="491">
                  <c:v>1172</c:v>
                </c:pt>
                <c:pt idx="492">
                  <c:v>1250</c:v>
                </c:pt>
                <c:pt idx="493">
                  <c:v>1250</c:v>
                </c:pt>
                <c:pt idx="494">
                  <c:v>1250</c:v>
                </c:pt>
                <c:pt idx="495">
                  <c:v>1250</c:v>
                </c:pt>
                <c:pt idx="496">
                  <c:v>933</c:v>
                </c:pt>
                <c:pt idx="497">
                  <c:v>950</c:v>
                </c:pt>
                <c:pt idx="498">
                  <c:v>1812</c:v>
                </c:pt>
                <c:pt idx="499">
                  <c:v>1933</c:v>
                </c:pt>
                <c:pt idx="500">
                  <c:v>1986</c:v>
                </c:pt>
                <c:pt idx="501">
                  <c:v>1962</c:v>
                </c:pt>
                <c:pt idx="502">
                  <c:v>1605</c:v>
                </c:pt>
                <c:pt idx="503">
                  <c:v>1518</c:v>
                </c:pt>
                <c:pt idx="504">
                  <c:v>1518</c:v>
                </c:pt>
                <c:pt idx="505">
                  <c:v>563</c:v>
                </c:pt>
                <c:pt idx="506">
                  <c:v>372</c:v>
                </c:pt>
                <c:pt idx="507">
                  <c:v>372</c:v>
                </c:pt>
                <c:pt idx="508">
                  <c:v>149</c:v>
                </c:pt>
                <c:pt idx="509">
                  <c:v>139</c:v>
                </c:pt>
                <c:pt idx="510">
                  <c:v>138</c:v>
                </c:pt>
                <c:pt idx="511">
                  <c:v>238</c:v>
                </c:pt>
                <c:pt idx="512">
                  <c:v>254</c:v>
                </c:pt>
                <c:pt idx="513">
                  <c:v>719</c:v>
                </c:pt>
                <c:pt idx="514">
                  <c:v>719</c:v>
                </c:pt>
                <c:pt idx="515">
                  <c:v>877</c:v>
                </c:pt>
                <c:pt idx="516">
                  <c:v>877</c:v>
                </c:pt>
                <c:pt idx="517">
                  <c:v>929</c:v>
                </c:pt>
                <c:pt idx="518">
                  <c:v>1007</c:v>
                </c:pt>
                <c:pt idx="519">
                  <c:v>1032</c:v>
                </c:pt>
                <c:pt idx="520">
                  <c:v>582</c:v>
                </c:pt>
                <c:pt idx="521">
                  <c:v>582</c:v>
                </c:pt>
                <c:pt idx="522">
                  <c:v>582</c:v>
                </c:pt>
                <c:pt idx="523">
                  <c:v>441</c:v>
                </c:pt>
                <c:pt idx="524">
                  <c:v>441</c:v>
                </c:pt>
                <c:pt idx="525">
                  <c:v>441</c:v>
                </c:pt>
                <c:pt idx="526">
                  <c:v>437</c:v>
                </c:pt>
                <c:pt idx="527">
                  <c:v>532</c:v>
                </c:pt>
                <c:pt idx="528">
                  <c:v>526</c:v>
                </c:pt>
                <c:pt idx="529">
                  <c:v>526</c:v>
                </c:pt>
                <c:pt idx="530">
                  <c:v>502</c:v>
                </c:pt>
                <c:pt idx="531">
                  <c:v>488</c:v>
                </c:pt>
                <c:pt idx="532">
                  <c:v>1809</c:v>
                </c:pt>
                <c:pt idx="533">
                  <c:v>1809</c:v>
                </c:pt>
                <c:pt idx="534">
                  <c:v>1809</c:v>
                </c:pt>
                <c:pt idx="535">
                  <c:v>1863</c:v>
                </c:pt>
                <c:pt idx="536">
                  <c:v>2184</c:v>
                </c:pt>
                <c:pt idx="537">
                  <c:v>2222</c:v>
                </c:pt>
                <c:pt idx="538">
                  <c:v>1300</c:v>
                </c:pt>
                <c:pt idx="539">
                  <c:v>1300</c:v>
                </c:pt>
                <c:pt idx="540">
                  <c:v>711</c:v>
                </c:pt>
                <c:pt idx="541">
                  <c:v>618</c:v>
                </c:pt>
                <c:pt idx="542">
                  <c:v>604</c:v>
                </c:pt>
                <c:pt idx="543">
                  <c:v>328</c:v>
                </c:pt>
                <c:pt idx="544">
                  <c:v>328</c:v>
                </c:pt>
                <c:pt idx="545">
                  <c:v>247</c:v>
                </c:pt>
                <c:pt idx="546">
                  <c:v>1552</c:v>
                </c:pt>
                <c:pt idx="547">
                  <c:v>1604</c:v>
                </c:pt>
                <c:pt idx="548">
                  <c:v>1604</c:v>
                </c:pt>
                <c:pt idx="549">
                  <c:v>1581</c:v>
                </c:pt>
                <c:pt idx="550">
                  <c:v>1568</c:v>
                </c:pt>
                <c:pt idx="551">
                  <c:v>1523</c:v>
                </c:pt>
                <c:pt idx="552">
                  <c:v>1526</c:v>
                </c:pt>
                <c:pt idx="553">
                  <c:v>356</c:v>
                </c:pt>
                <c:pt idx="554">
                  <c:v>307</c:v>
                </c:pt>
                <c:pt idx="555">
                  <c:v>325</c:v>
                </c:pt>
                <c:pt idx="556">
                  <c:v>322</c:v>
                </c:pt>
                <c:pt idx="557">
                  <c:v>673</c:v>
                </c:pt>
                <c:pt idx="558">
                  <c:v>914</c:v>
                </c:pt>
                <c:pt idx="559">
                  <c:v>914</c:v>
                </c:pt>
                <c:pt idx="560">
                  <c:v>1160</c:v>
                </c:pt>
                <c:pt idx="561">
                  <c:v>1160</c:v>
                </c:pt>
                <c:pt idx="562">
                  <c:v>1159</c:v>
                </c:pt>
                <c:pt idx="563">
                  <c:v>1159</c:v>
                </c:pt>
                <c:pt idx="564">
                  <c:v>1159</c:v>
                </c:pt>
                <c:pt idx="565">
                  <c:v>843</c:v>
                </c:pt>
                <c:pt idx="566">
                  <c:v>843</c:v>
                </c:pt>
                <c:pt idx="567">
                  <c:v>606</c:v>
                </c:pt>
                <c:pt idx="568">
                  <c:v>2903</c:v>
                </c:pt>
                <c:pt idx="569">
                  <c:v>3569</c:v>
                </c:pt>
                <c:pt idx="570">
                  <c:v>3569</c:v>
                </c:pt>
                <c:pt idx="571">
                  <c:v>3651</c:v>
                </c:pt>
                <c:pt idx="572">
                  <c:v>3923</c:v>
                </c:pt>
                <c:pt idx="573">
                  <c:v>4496</c:v>
                </c:pt>
                <c:pt idx="574">
                  <c:v>2029</c:v>
                </c:pt>
                <c:pt idx="575">
                  <c:v>1476</c:v>
                </c:pt>
                <c:pt idx="576">
                  <c:v>1354</c:v>
                </c:pt>
                <c:pt idx="577">
                  <c:v>1354</c:v>
                </c:pt>
                <c:pt idx="578">
                  <c:v>2740</c:v>
                </c:pt>
                <c:pt idx="579">
                  <c:v>2808</c:v>
                </c:pt>
                <c:pt idx="580">
                  <c:v>2736</c:v>
                </c:pt>
                <c:pt idx="581">
                  <c:v>2788</c:v>
                </c:pt>
                <c:pt idx="582">
                  <c:v>2879</c:v>
                </c:pt>
                <c:pt idx="583">
                  <c:v>2879</c:v>
                </c:pt>
                <c:pt idx="584">
                  <c:v>3208</c:v>
                </c:pt>
                <c:pt idx="585">
                  <c:v>1565</c:v>
                </c:pt>
                <c:pt idx="586">
                  <c:v>1155</c:v>
                </c:pt>
                <c:pt idx="587">
                  <c:v>1037</c:v>
                </c:pt>
                <c:pt idx="588">
                  <c:v>802</c:v>
                </c:pt>
                <c:pt idx="589">
                  <c:v>802</c:v>
                </c:pt>
                <c:pt idx="590">
                  <c:v>559</c:v>
                </c:pt>
                <c:pt idx="591">
                  <c:v>559</c:v>
                </c:pt>
                <c:pt idx="592">
                  <c:v>339</c:v>
                </c:pt>
                <c:pt idx="593">
                  <c:v>306</c:v>
                </c:pt>
                <c:pt idx="594">
                  <c:v>306</c:v>
                </c:pt>
                <c:pt idx="595">
                  <c:v>317</c:v>
                </c:pt>
                <c:pt idx="596">
                  <c:v>317</c:v>
                </c:pt>
                <c:pt idx="597">
                  <c:v>367</c:v>
                </c:pt>
                <c:pt idx="598">
                  <c:v>368</c:v>
                </c:pt>
                <c:pt idx="599">
                  <c:v>318</c:v>
                </c:pt>
                <c:pt idx="600">
                  <c:v>306</c:v>
                </c:pt>
                <c:pt idx="601">
                  <c:v>306</c:v>
                </c:pt>
                <c:pt idx="602">
                  <c:v>306</c:v>
                </c:pt>
                <c:pt idx="603">
                  <c:v>199</c:v>
                </c:pt>
                <c:pt idx="604">
                  <c:v>2335</c:v>
                </c:pt>
                <c:pt idx="605">
                  <c:v>2893</c:v>
                </c:pt>
                <c:pt idx="606">
                  <c:v>2893</c:v>
                </c:pt>
                <c:pt idx="607">
                  <c:v>3140</c:v>
                </c:pt>
                <c:pt idx="608">
                  <c:v>3215</c:v>
                </c:pt>
                <c:pt idx="609">
                  <c:v>3315</c:v>
                </c:pt>
                <c:pt idx="610">
                  <c:v>3550</c:v>
                </c:pt>
                <c:pt idx="611">
                  <c:v>1764</c:v>
                </c:pt>
                <c:pt idx="612">
                  <c:v>1237</c:v>
                </c:pt>
                <c:pt idx="613">
                  <c:v>1054</c:v>
                </c:pt>
                <c:pt idx="614">
                  <c:v>947</c:v>
                </c:pt>
                <c:pt idx="615">
                  <c:v>888</c:v>
                </c:pt>
                <c:pt idx="616">
                  <c:v>838</c:v>
                </c:pt>
                <c:pt idx="617">
                  <c:v>838</c:v>
                </c:pt>
                <c:pt idx="618">
                  <c:v>225</c:v>
                </c:pt>
                <c:pt idx="619">
                  <c:v>1896</c:v>
                </c:pt>
                <c:pt idx="620">
                  <c:v>1896</c:v>
                </c:pt>
                <c:pt idx="621">
                  <c:v>2540</c:v>
                </c:pt>
                <c:pt idx="622">
                  <c:v>2719</c:v>
                </c:pt>
                <c:pt idx="623">
                  <c:v>2855</c:v>
                </c:pt>
                <c:pt idx="624">
                  <c:v>2855</c:v>
                </c:pt>
                <c:pt idx="625">
                  <c:v>2855</c:v>
                </c:pt>
                <c:pt idx="626">
                  <c:v>2855</c:v>
                </c:pt>
                <c:pt idx="627">
                  <c:v>1789</c:v>
                </c:pt>
                <c:pt idx="628">
                  <c:v>1751</c:v>
                </c:pt>
                <c:pt idx="629">
                  <c:v>1751</c:v>
                </c:pt>
                <c:pt idx="630">
                  <c:v>2205</c:v>
                </c:pt>
                <c:pt idx="631">
                  <c:v>2480</c:v>
                </c:pt>
                <c:pt idx="632">
                  <c:v>2533</c:v>
                </c:pt>
                <c:pt idx="633">
                  <c:v>2144</c:v>
                </c:pt>
                <c:pt idx="634">
                  <c:v>2144</c:v>
                </c:pt>
                <c:pt idx="635">
                  <c:v>2168</c:v>
                </c:pt>
                <c:pt idx="636">
                  <c:v>2102</c:v>
                </c:pt>
                <c:pt idx="637">
                  <c:v>1647</c:v>
                </c:pt>
                <c:pt idx="638">
                  <c:v>1290</c:v>
                </c:pt>
                <c:pt idx="639">
                  <c:v>1290</c:v>
                </c:pt>
                <c:pt idx="640">
                  <c:v>1380</c:v>
                </c:pt>
                <c:pt idx="641">
                  <c:v>1290</c:v>
                </c:pt>
                <c:pt idx="642">
                  <c:v>1345</c:v>
                </c:pt>
                <c:pt idx="643">
                  <c:v>1388</c:v>
                </c:pt>
                <c:pt idx="644">
                  <c:v>1313</c:v>
                </c:pt>
                <c:pt idx="645">
                  <c:v>1334</c:v>
                </c:pt>
                <c:pt idx="646">
                  <c:v>1175</c:v>
                </c:pt>
                <c:pt idx="647">
                  <c:v>1074</c:v>
                </c:pt>
                <c:pt idx="648">
                  <c:v>1051</c:v>
                </c:pt>
                <c:pt idx="649">
                  <c:v>2191</c:v>
                </c:pt>
                <c:pt idx="650">
                  <c:v>2397</c:v>
                </c:pt>
                <c:pt idx="651">
                  <c:v>2397</c:v>
                </c:pt>
                <c:pt idx="652">
                  <c:v>2397</c:v>
                </c:pt>
                <c:pt idx="653">
                  <c:v>2451</c:v>
                </c:pt>
                <c:pt idx="654">
                  <c:v>2766</c:v>
                </c:pt>
                <c:pt idx="655">
                  <c:v>2741</c:v>
                </c:pt>
                <c:pt idx="656">
                  <c:v>1577</c:v>
                </c:pt>
                <c:pt idx="657">
                  <c:v>1577</c:v>
                </c:pt>
                <c:pt idx="658">
                  <c:v>1110</c:v>
                </c:pt>
                <c:pt idx="659">
                  <c:v>1110</c:v>
                </c:pt>
                <c:pt idx="660">
                  <c:v>965</c:v>
                </c:pt>
                <c:pt idx="661">
                  <c:v>833</c:v>
                </c:pt>
                <c:pt idx="662">
                  <c:v>588</c:v>
                </c:pt>
                <c:pt idx="663">
                  <c:v>1317</c:v>
                </c:pt>
                <c:pt idx="664">
                  <c:v>1449</c:v>
                </c:pt>
                <c:pt idx="665">
                  <c:v>1470</c:v>
                </c:pt>
                <c:pt idx="666">
                  <c:v>1650</c:v>
                </c:pt>
                <c:pt idx="667">
                  <c:v>1650</c:v>
                </c:pt>
                <c:pt idx="668">
                  <c:v>1733</c:v>
                </c:pt>
                <c:pt idx="669">
                  <c:v>1733</c:v>
                </c:pt>
                <c:pt idx="670">
                  <c:v>1273</c:v>
                </c:pt>
                <c:pt idx="671">
                  <c:v>1273</c:v>
                </c:pt>
                <c:pt idx="672">
                  <c:v>1273</c:v>
                </c:pt>
                <c:pt idx="673">
                  <c:v>1272</c:v>
                </c:pt>
                <c:pt idx="674">
                  <c:v>1206</c:v>
                </c:pt>
                <c:pt idx="675">
                  <c:v>1224</c:v>
                </c:pt>
                <c:pt idx="676">
                  <c:v>1041</c:v>
                </c:pt>
                <c:pt idx="677">
                  <c:v>1041</c:v>
                </c:pt>
                <c:pt idx="678">
                  <c:v>831</c:v>
                </c:pt>
                <c:pt idx="679">
                  <c:v>3750</c:v>
                </c:pt>
                <c:pt idx="680">
                  <c:v>4074</c:v>
                </c:pt>
                <c:pt idx="681">
                  <c:v>4074</c:v>
                </c:pt>
                <c:pt idx="682">
                  <c:v>4162</c:v>
                </c:pt>
                <c:pt idx="683">
                  <c:v>4206</c:v>
                </c:pt>
                <c:pt idx="684">
                  <c:v>4253</c:v>
                </c:pt>
                <c:pt idx="685">
                  <c:v>4440</c:v>
                </c:pt>
                <c:pt idx="686">
                  <c:v>1783</c:v>
                </c:pt>
                <c:pt idx="687">
                  <c:v>1783</c:v>
                </c:pt>
                <c:pt idx="688">
                  <c:v>1331</c:v>
                </c:pt>
                <c:pt idx="689">
                  <c:v>1228</c:v>
                </c:pt>
                <c:pt idx="690">
                  <c:v>1228</c:v>
                </c:pt>
                <c:pt idx="691">
                  <c:v>2641</c:v>
                </c:pt>
                <c:pt idx="692">
                  <c:v>2881</c:v>
                </c:pt>
                <c:pt idx="693">
                  <c:v>2635</c:v>
                </c:pt>
                <c:pt idx="694">
                  <c:v>2635</c:v>
                </c:pt>
                <c:pt idx="695">
                  <c:v>2663</c:v>
                </c:pt>
                <c:pt idx="696">
                  <c:v>2637</c:v>
                </c:pt>
                <c:pt idx="697">
                  <c:v>1501</c:v>
                </c:pt>
                <c:pt idx="698">
                  <c:v>1504</c:v>
                </c:pt>
                <c:pt idx="699">
                  <c:v>1402</c:v>
                </c:pt>
                <c:pt idx="700">
                  <c:v>1343</c:v>
                </c:pt>
                <c:pt idx="701">
                  <c:v>1343</c:v>
                </c:pt>
                <c:pt idx="702">
                  <c:v>2067</c:v>
                </c:pt>
                <c:pt idx="703">
                  <c:v>2265</c:v>
                </c:pt>
                <c:pt idx="704">
                  <c:v>2205</c:v>
                </c:pt>
                <c:pt idx="705">
                  <c:v>2205</c:v>
                </c:pt>
                <c:pt idx="706">
                  <c:v>2205</c:v>
                </c:pt>
                <c:pt idx="707">
                  <c:v>2337</c:v>
                </c:pt>
                <c:pt idx="708">
                  <c:v>1774</c:v>
                </c:pt>
                <c:pt idx="709">
                  <c:v>1774</c:v>
                </c:pt>
                <c:pt idx="710">
                  <c:v>1774</c:v>
                </c:pt>
                <c:pt idx="711">
                  <c:v>1349</c:v>
                </c:pt>
                <c:pt idx="712">
                  <c:v>1390</c:v>
                </c:pt>
                <c:pt idx="713">
                  <c:v>1620</c:v>
                </c:pt>
                <c:pt idx="714">
                  <c:v>1590</c:v>
                </c:pt>
                <c:pt idx="715">
                  <c:v>1922</c:v>
                </c:pt>
                <c:pt idx="716">
                  <c:v>2203</c:v>
                </c:pt>
                <c:pt idx="717">
                  <c:v>2203</c:v>
                </c:pt>
                <c:pt idx="718">
                  <c:v>2203</c:v>
                </c:pt>
                <c:pt idx="719">
                  <c:v>2203</c:v>
                </c:pt>
                <c:pt idx="720">
                  <c:v>2203</c:v>
                </c:pt>
                <c:pt idx="721">
                  <c:v>2862</c:v>
                </c:pt>
                <c:pt idx="722">
                  <c:v>2632</c:v>
                </c:pt>
                <c:pt idx="723">
                  <c:v>1571</c:v>
                </c:pt>
                <c:pt idx="724">
                  <c:v>1571</c:v>
                </c:pt>
                <c:pt idx="725">
                  <c:v>1571</c:v>
                </c:pt>
                <c:pt idx="726">
                  <c:v>1445</c:v>
                </c:pt>
                <c:pt idx="727">
                  <c:v>1445</c:v>
                </c:pt>
                <c:pt idx="728">
                  <c:v>1194</c:v>
                </c:pt>
                <c:pt idx="729">
                  <c:v>1194</c:v>
                </c:pt>
                <c:pt idx="730">
                  <c:v>1194</c:v>
                </c:pt>
                <c:pt idx="731">
                  <c:v>649</c:v>
                </c:pt>
                <c:pt idx="732">
                  <c:v>584</c:v>
                </c:pt>
                <c:pt idx="733">
                  <c:v>665</c:v>
                </c:pt>
                <c:pt idx="734">
                  <c:v>661</c:v>
                </c:pt>
                <c:pt idx="735">
                  <c:v>629</c:v>
                </c:pt>
                <c:pt idx="736">
                  <c:v>629</c:v>
                </c:pt>
                <c:pt idx="737">
                  <c:v>619</c:v>
                </c:pt>
                <c:pt idx="738">
                  <c:v>392</c:v>
                </c:pt>
                <c:pt idx="739">
                  <c:v>349</c:v>
                </c:pt>
                <c:pt idx="740">
                  <c:v>349</c:v>
                </c:pt>
                <c:pt idx="741">
                  <c:v>292</c:v>
                </c:pt>
                <c:pt idx="742">
                  <c:v>292</c:v>
                </c:pt>
                <c:pt idx="743">
                  <c:v>282</c:v>
                </c:pt>
                <c:pt idx="744">
                  <c:v>313</c:v>
                </c:pt>
                <c:pt idx="745">
                  <c:v>313</c:v>
                </c:pt>
                <c:pt idx="746">
                  <c:v>310</c:v>
                </c:pt>
                <c:pt idx="747">
                  <c:v>463</c:v>
                </c:pt>
                <c:pt idx="748">
                  <c:v>463</c:v>
                </c:pt>
                <c:pt idx="749">
                  <c:v>463</c:v>
                </c:pt>
                <c:pt idx="750">
                  <c:v>529</c:v>
                </c:pt>
                <c:pt idx="751">
                  <c:v>529</c:v>
                </c:pt>
                <c:pt idx="752">
                  <c:v>670</c:v>
                </c:pt>
                <c:pt idx="753">
                  <c:v>732</c:v>
                </c:pt>
                <c:pt idx="754">
                  <c:v>628</c:v>
                </c:pt>
                <c:pt idx="755">
                  <c:v>567</c:v>
                </c:pt>
                <c:pt idx="756">
                  <c:v>567</c:v>
                </c:pt>
                <c:pt idx="757">
                  <c:v>504</c:v>
                </c:pt>
                <c:pt idx="758">
                  <c:v>504</c:v>
                </c:pt>
                <c:pt idx="759">
                  <c:v>504</c:v>
                </c:pt>
                <c:pt idx="760">
                  <c:v>749</c:v>
                </c:pt>
                <c:pt idx="761">
                  <c:v>749</c:v>
                </c:pt>
                <c:pt idx="762">
                  <c:v>749</c:v>
                </c:pt>
                <c:pt idx="763">
                  <c:v>749</c:v>
                </c:pt>
                <c:pt idx="764">
                  <c:v>749</c:v>
                </c:pt>
                <c:pt idx="765">
                  <c:v>706</c:v>
                </c:pt>
                <c:pt idx="766">
                  <c:v>1660</c:v>
                </c:pt>
                <c:pt idx="767">
                  <c:v>2090</c:v>
                </c:pt>
                <c:pt idx="768">
                  <c:v>1191</c:v>
                </c:pt>
                <c:pt idx="769">
                  <c:v>1200</c:v>
                </c:pt>
                <c:pt idx="770">
                  <c:v>1200</c:v>
                </c:pt>
                <c:pt idx="771">
                  <c:v>910</c:v>
                </c:pt>
                <c:pt idx="772">
                  <c:v>995</c:v>
                </c:pt>
                <c:pt idx="773">
                  <c:v>976</c:v>
                </c:pt>
                <c:pt idx="774">
                  <c:v>2489</c:v>
                </c:pt>
                <c:pt idx="775">
                  <c:v>2630</c:v>
                </c:pt>
                <c:pt idx="776">
                  <c:v>2606</c:v>
                </c:pt>
                <c:pt idx="777">
                  <c:v>2641</c:v>
                </c:pt>
                <c:pt idx="778">
                  <c:v>2495</c:v>
                </c:pt>
                <c:pt idx="779">
                  <c:v>2406</c:v>
                </c:pt>
                <c:pt idx="780">
                  <c:v>749</c:v>
                </c:pt>
                <c:pt idx="781">
                  <c:v>479</c:v>
                </c:pt>
                <c:pt idx="782">
                  <c:v>479</c:v>
                </c:pt>
                <c:pt idx="783">
                  <c:v>413</c:v>
                </c:pt>
                <c:pt idx="784">
                  <c:v>255</c:v>
                </c:pt>
                <c:pt idx="785">
                  <c:v>250</c:v>
                </c:pt>
                <c:pt idx="786">
                  <c:v>232</c:v>
                </c:pt>
                <c:pt idx="787">
                  <c:v>298</c:v>
                </c:pt>
                <c:pt idx="788">
                  <c:v>352</c:v>
                </c:pt>
                <c:pt idx="789">
                  <c:v>337</c:v>
                </c:pt>
                <c:pt idx="790">
                  <c:v>337</c:v>
                </c:pt>
                <c:pt idx="791">
                  <c:v>392</c:v>
                </c:pt>
                <c:pt idx="792">
                  <c:v>392</c:v>
                </c:pt>
                <c:pt idx="793">
                  <c:v>325</c:v>
                </c:pt>
                <c:pt idx="794">
                  <c:v>325</c:v>
                </c:pt>
                <c:pt idx="795">
                  <c:v>245</c:v>
                </c:pt>
                <c:pt idx="796">
                  <c:v>245</c:v>
                </c:pt>
                <c:pt idx="797">
                  <c:v>244</c:v>
                </c:pt>
                <c:pt idx="798">
                  <c:v>244</c:v>
                </c:pt>
                <c:pt idx="799">
                  <c:v>190</c:v>
                </c:pt>
                <c:pt idx="800">
                  <c:v>176</c:v>
                </c:pt>
                <c:pt idx="801">
                  <c:v>166</c:v>
                </c:pt>
                <c:pt idx="802">
                  <c:v>0</c:v>
                </c:pt>
                <c:pt idx="803">
                  <c:v>275</c:v>
                </c:pt>
                <c:pt idx="804">
                  <c:v>301</c:v>
                </c:pt>
                <c:pt idx="805">
                  <c:v>298</c:v>
                </c:pt>
                <c:pt idx="806">
                  <c:v>299</c:v>
                </c:pt>
                <c:pt idx="807">
                  <c:v>301</c:v>
                </c:pt>
                <c:pt idx="808">
                  <c:v>304</c:v>
                </c:pt>
                <c:pt idx="809">
                  <c:v>300</c:v>
                </c:pt>
                <c:pt idx="810">
                  <c:v>1107</c:v>
                </c:pt>
                <c:pt idx="811">
                  <c:v>2353</c:v>
                </c:pt>
                <c:pt idx="812">
                  <c:v>3301</c:v>
                </c:pt>
                <c:pt idx="813">
                  <c:v>4284</c:v>
                </c:pt>
                <c:pt idx="814">
                  <c:v>6657</c:v>
                </c:pt>
                <c:pt idx="815">
                  <c:v>8803</c:v>
                </c:pt>
                <c:pt idx="816">
                  <c:v>12009</c:v>
                </c:pt>
                <c:pt idx="817">
                  <c:v>12009</c:v>
                </c:pt>
                <c:pt idx="818">
                  <c:v>12009</c:v>
                </c:pt>
                <c:pt idx="819">
                  <c:v>15466</c:v>
                </c:pt>
                <c:pt idx="820">
                  <c:v>15226</c:v>
                </c:pt>
                <c:pt idx="821">
                  <c:v>15226</c:v>
                </c:pt>
                <c:pt idx="822">
                  <c:v>11448</c:v>
                </c:pt>
                <c:pt idx="823">
                  <c:v>11448</c:v>
                </c:pt>
                <c:pt idx="824">
                  <c:v>3284</c:v>
                </c:pt>
                <c:pt idx="825">
                  <c:v>1332</c:v>
                </c:pt>
                <c:pt idx="826">
                  <c:v>694</c:v>
                </c:pt>
                <c:pt idx="827">
                  <c:v>694</c:v>
                </c:pt>
                <c:pt idx="828">
                  <c:v>555</c:v>
                </c:pt>
                <c:pt idx="829">
                  <c:v>555</c:v>
                </c:pt>
                <c:pt idx="830">
                  <c:v>567</c:v>
                </c:pt>
                <c:pt idx="831">
                  <c:v>567</c:v>
                </c:pt>
                <c:pt idx="832">
                  <c:v>752</c:v>
                </c:pt>
                <c:pt idx="833">
                  <c:v>614</c:v>
                </c:pt>
                <c:pt idx="834">
                  <c:v>614</c:v>
                </c:pt>
                <c:pt idx="835">
                  <c:v>539</c:v>
                </c:pt>
                <c:pt idx="836">
                  <c:v>519</c:v>
                </c:pt>
                <c:pt idx="837">
                  <c:v>525</c:v>
                </c:pt>
                <c:pt idx="838">
                  <c:v>1520</c:v>
                </c:pt>
                <c:pt idx="839">
                  <c:v>1520</c:v>
                </c:pt>
                <c:pt idx="840">
                  <c:v>1830</c:v>
                </c:pt>
                <c:pt idx="841">
                  <c:v>1975</c:v>
                </c:pt>
                <c:pt idx="842">
                  <c:v>2075</c:v>
                </c:pt>
                <c:pt idx="843">
                  <c:v>2244</c:v>
                </c:pt>
                <c:pt idx="844">
                  <c:v>2445</c:v>
                </c:pt>
                <c:pt idx="845">
                  <c:v>2445</c:v>
                </c:pt>
                <c:pt idx="846">
                  <c:v>1371</c:v>
                </c:pt>
                <c:pt idx="847">
                  <c:v>1307</c:v>
                </c:pt>
                <c:pt idx="848">
                  <c:v>1396</c:v>
                </c:pt>
                <c:pt idx="849">
                  <c:v>1358</c:v>
                </c:pt>
                <c:pt idx="850">
                  <c:v>1215</c:v>
                </c:pt>
                <c:pt idx="851">
                  <c:v>822</c:v>
                </c:pt>
                <c:pt idx="852">
                  <c:v>822</c:v>
                </c:pt>
                <c:pt idx="853">
                  <c:v>616</c:v>
                </c:pt>
                <c:pt idx="854">
                  <c:v>492</c:v>
                </c:pt>
                <c:pt idx="855">
                  <c:v>492</c:v>
                </c:pt>
                <c:pt idx="856">
                  <c:v>467</c:v>
                </c:pt>
                <c:pt idx="857">
                  <c:v>824</c:v>
                </c:pt>
                <c:pt idx="858">
                  <c:v>824</c:v>
                </c:pt>
                <c:pt idx="859">
                  <c:v>899</c:v>
                </c:pt>
                <c:pt idx="860">
                  <c:v>869</c:v>
                </c:pt>
                <c:pt idx="861">
                  <c:v>869</c:v>
                </c:pt>
                <c:pt idx="862">
                  <c:v>923</c:v>
                </c:pt>
                <c:pt idx="863">
                  <c:v>939</c:v>
                </c:pt>
                <c:pt idx="864">
                  <c:v>603</c:v>
                </c:pt>
                <c:pt idx="865">
                  <c:v>488</c:v>
                </c:pt>
                <c:pt idx="866">
                  <c:v>468</c:v>
                </c:pt>
                <c:pt idx="867">
                  <c:v>468</c:v>
                </c:pt>
                <c:pt idx="868">
                  <c:v>472</c:v>
                </c:pt>
                <c:pt idx="869">
                  <c:v>472</c:v>
                </c:pt>
                <c:pt idx="870">
                  <c:v>461</c:v>
                </c:pt>
                <c:pt idx="871">
                  <c:v>473</c:v>
                </c:pt>
                <c:pt idx="872">
                  <c:v>463</c:v>
                </c:pt>
                <c:pt idx="873">
                  <c:v>409</c:v>
                </c:pt>
                <c:pt idx="874">
                  <c:v>387</c:v>
                </c:pt>
                <c:pt idx="875">
                  <c:v>370</c:v>
                </c:pt>
                <c:pt idx="876">
                  <c:v>274</c:v>
                </c:pt>
                <c:pt idx="877">
                  <c:v>531</c:v>
                </c:pt>
                <c:pt idx="878">
                  <c:v>531</c:v>
                </c:pt>
                <c:pt idx="879">
                  <c:v>465</c:v>
                </c:pt>
                <c:pt idx="880">
                  <c:v>467</c:v>
                </c:pt>
                <c:pt idx="881">
                  <c:v>467</c:v>
                </c:pt>
                <c:pt idx="882">
                  <c:v>547</c:v>
                </c:pt>
                <c:pt idx="883">
                  <c:v>554</c:v>
                </c:pt>
                <c:pt idx="884">
                  <c:v>297</c:v>
                </c:pt>
                <c:pt idx="885">
                  <c:v>266</c:v>
                </c:pt>
                <c:pt idx="886">
                  <c:v>266</c:v>
                </c:pt>
                <c:pt idx="887">
                  <c:v>266</c:v>
                </c:pt>
                <c:pt idx="888">
                  <c:v>255</c:v>
                </c:pt>
                <c:pt idx="889">
                  <c:v>224</c:v>
                </c:pt>
                <c:pt idx="890">
                  <c:v>207</c:v>
                </c:pt>
                <c:pt idx="891">
                  <c:v>207</c:v>
                </c:pt>
                <c:pt idx="892">
                  <c:v>207</c:v>
                </c:pt>
                <c:pt idx="893">
                  <c:v>207</c:v>
                </c:pt>
                <c:pt idx="894">
                  <c:v>207</c:v>
                </c:pt>
                <c:pt idx="895">
                  <c:v>209</c:v>
                </c:pt>
                <c:pt idx="896">
                  <c:v>198</c:v>
                </c:pt>
                <c:pt idx="897">
                  <c:v>198</c:v>
                </c:pt>
                <c:pt idx="898">
                  <c:v>198</c:v>
                </c:pt>
                <c:pt idx="899">
                  <c:v>1248</c:v>
                </c:pt>
                <c:pt idx="900">
                  <c:v>1248</c:v>
                </c:pt>
                <c:pt idx="901">
                  <c:v>1563</c:v>
                </c:pt>
                <c:pt idx="902">
                  <c:v>1619</c:v>
                </c:pt>
                <c:pt idx="903">
                  <c:v>1687</c:v>
                </c:pt>
                <c:pt idx="904">
                  <c:v>689</c:v>
                </c:pt>
                <c:pt idx="905">
                  <c:v>689</c:v>
                </c:pt>
                <c:pt idx="906">
                  <c:v>460</c:v>
                </c:pt>
                <c:pt idx="907">
                  <c:v>502</c:v>
                </c:pt>
                <c:pt idx="908">
                  <c:v>502</c:v>
                </c:pt>
                <c:pt idx="909">
                  <c:v>671</c:v>
                </c:pt>
                <c:pt idx="910">
                  <c:v>579</c:v>
                </c:pt>
                <c:pt idx="911">
                  <c:v>579</c:v>
                </c:pt>
                <c:pt idx="912">
                  <c:v>558</c:v>
                </c:pt>
                <c:pt idx="913">
                  <c:v>523</c:v>
                </c:pt>
                <c:pt idx="914">
                  <c:v>400</c:v>
                </c:pt>
                <c:pt idx="915">
                  <c:v>262</c:v>
                </c:pt>
                <c:pt idx="916">
                  <c:v>262</c:v>
                </c:pt>
                <c:pt idx="917">
                  <c:v>304</c:v>
                </c:pt>
                <c:pt idx="918">
                  <c:v>338</c:v>
                </c:pt>
                <c:pt idx="919">
                  <c:v>338</c:v>
                </c:pt>
                <c:pt idx="920">
                  <c:v>314</c:v>
                </c:pt>
                <c:pt idx="921">
                  <c:v>314</c:v>
                </c:pt>
                <c:pt idx="922">
                  <c:v>2605</c:v>
                </c:pt>
                <c:pt idx="923">
                  <c:v>2605</c:v>
                </c:pt>
                <c:pt idx="924">
                  <c:v>3062</c:v>
                </c:pt>
                <c:pt idx="925">
                  <c:v>3927</c:v>
                </c:pt>
                <c:pt idx="926">
                  <c:v>3927</c:v>
                </c:pt>
                <c:pt idx="927">
                  <c:v>3923</c:v>
                </c:pt>
                <c:pt idx="928">
                  <c:v>3917</c:v>
                </c:pt>
                <c:pt idx="929">
                  <c:v>3950</c:v>
                </c:pt>
                <c:pt idx="930">
                  <c:v>1177</c:v>
                </c:pt>
                <c:pt idx="931">
                  <c:v>1177</c:v>
                </c:pt>
                <c:pt idx="932">
                  <c:v>846</c:v>
                </c:pt>
                <c:pt idx="933">
                  <c:v>351</c:v>
                </c:pt>
                <c:pt idx="934">
                  <c:v>368</c:v>
                </c:pt>
                <c:pt idx="935">
                  <c:v>368</c:v>
                </c:pt>
                <c:pt idx="936">
                  <c:v>287</c:v>
                </c:pt>
                <c:pt idx="937">
                  <c:v>287</c:v>
                </c:pt>
                <c:pt idx="938">
                  <c:v>257</c:v>
                </c:pt>
                <c:pt idx="939">
                  <c:v>257</c:v>
                </c:pt>
                <c:pt idx="940">
                  <c:v>273</c:v>
                </c:pt>
                <c:pt idx="941">
                  <c:v>240</c:v>
                </c:pt>
                <c:pt idx="942">
                  <c:v>240</c:v>
                </c:pt>
                <c:pt idx="943">
                  <c:v>212</c:v>
                </c:pt>
                <c:pt idx="944">
                  <c:v>235</c:v>
                </c:pt>
                <c:pt idx="945">
                  <c:v>229</c:v>
                </c:pt>
                <c:pt idx="946">
                  <c:v>414</c:v>
                </c:pt>
                <c:pt idx="947">
                  <c:v>414</c:v>
                </c:pt>
                <c:pt idx="948">
                  <c:v>430</c:v>
                </c:pt>
                <c:pt idx="949">
                  <c:v>430</c:v>
                </c:pt>
                <c:pt idx="950">
                  <c:v>400</c:v>
                </c:pt>
                <c:pt idx="951">
                  <c:v>400</c:v>
                </c:pt>
                <c:pt idx="952">
                  <c:v>344</c:v>
                </c:pt>
                <c:pt idx="953">
                  <c:v>344</c:v>
                </c:pt>
                <c:pt idx="954">
                  <c:v>344</c:v>
                </c:pt>
                <c:pt idx="955">
                  <c:v>344</c:v>
                </c:pt>
                <c:pt idx="956">
                  <c:v>314</c:v>
                </c:pt>
                <c:pt idx="957">
                  <c:v>405</c:v>
                </c:pt>
                <c:pt idx="958">
                  <c:v>411</c:v>
                </c:pt>
                <c:pt idx="959">
                  <c:v>3488</c:v>
                </c:pt>
                <c:pt idx="960">
                  <c:v>4317</c:v>
                </c:pt>
                <c:pt idx="961">
                  <c:v>4720</c:v>
                </c:pt>
                <c:pt idx="962">
                  <c:v>4720</c:v>
                </c:pt>
                <c:pt idx="963">
                  <c:v>4710</c:v>
                </c:pt>
                <c:pt idx="964">
                  <c:v>4710</c:v>
                </c:pt>
                <c:pt idx="965">
                  <c:v>4749</c:v>
                </c:pt>
                <c:pt idx="966">
                  <c:v>1684</c:v>
                </c:pt>
                <c:pt idx="967">
                  <c:v>853</c:v>
                </c:pt>
                <c:pt idx="968">
                  <c:v>446</c:v>
                </c:pt>
                <c:pt idx="969">
                  <c:v>325</c:v>
                </c:pt>
                <c:pt idx="970">
                  <c:v>417</c:v>
                </c:pt>
                <c:pt idx="971">
                  <c:v>417</c:v>
                </c:pt>
                <c:pt idx="972">
                  <c:v>429</c:v>
                </c:pt>
                <c:pt idx="973">
                  <c:v>429</c:v>
                </c:pt>
                <c:pt idx="974">
                  <c:v>483</c:v>
                </c:pt>
                <c:pt idx="975">
                  <c:v>483</c:v>
                </c:pt>
                <c:pt idx="976">
                  <c:v>532</c:v>
                </c:pt>
                <c:pt idx="977">
                  <c:v>532</c:v>
                </c:pt>
                <c:pt idx="978">
                  <c:v>367</c:v>
                </c:pt>
                <c:pt idx="979">
                  <c:v>373</c:v>
                </c:pt>
                <c:pt idx="980">
                  <c:v>373</c:v>
                </c:pt>
                <c:pt idx="981">
                  <c:v>386</c:v>
                </c:pt>
                <c:pt idx="982">
                  <c:v>219</c:v>
                </c:pt>
                <c:pt idx="983">
                  <c:v>176</c:v>
                </c:pt>
                <c:pt idx="984">
                  <c:v>166</c:v>
                </c:pt>
                <c:pt idx="985">
                  <c:v>166</c:v>
                </c:pt>
                <c:pt idx="986">
                  <c:v>165</c:v>
                </c:pt>
                <c:pt idx="987">
                  <c:v>186</c:v>
                </c:pt>
                <c:pt idx="988">
                  <c:v>201</c:v>
                </c:pt>
                <c:pt idx="989">
                  <c:v>201</c:v>
                </c:pt>
                <c:pt idx="990">
                  <c:v>207</c:v>
                </c:pt>
                <c:pt idx="991">
                  <c:v>209</c:v>
                </c:pt>
                <c:pt idx="992">
                  <c:v>2788</c:v>
                </c:pt>
                <c:pt idx="993">
                  <c:v>3305</c:v>
                </c:pt>
                <c:pt idx="994">
                  <c:v>3583</c:v>
                </c:pt>
                <c:pt idx="995">
                  <c:v>3583</c:v>
                </c:pt>
                <c:pt idx="996">
                  <c:v>4165</c:v>
                </c:pt>
                <c:pt idx="997">
                  <c:v>4165</c:v>
                </c:pt>
                <c:pt idx="998">
                  <c:v>4239</c:v>
                </c:pt>
                <c:pt idx="999">
                  <c:v>1784</c:v>
                </c:pt>
                <c:pt idx="1000">
                  <c:v>1784</c:v>
                </c:pt>
                <c:pt idx="1001">
                  <c:v>1079</c:v>
                </c:pt>
                <c:pt idx="1002">
                  <c:v>829</c:v>
                </c:pt>
                <c:pt idx="1003">
                  <c:v>438</c:v>
                </c:pt>
                <c:pt idx="1004">
                  <c:v>438</c:v>
                </c:pt>
                <c:pt idx="1005">
                  <c:v>345</c:v>
                </c:pt>
                <c:pt idx="1006">
                  <c:v>345</c:v>
                </c:pt>
                <c:pt idx="1007">
                  <c:v>511</c:v>
                </c:pt>
                <c:pt idx="1008">
                  <c:v>588</c:v>
                </c:pt>
                <c:pt idx="1009">
                  <c:v>588</c:v>
                </c:pt>
                <c:pt idx="1010">
                  <c:v>580</c:v>
                </c:pt>
                <c:pt idx="1011">
                  <c:v>858</c:v>
                </c:pt>
                <c:pt idx="1012">
                  <c:v>958</c:v>
                </c:pt>
                <c:pt idx="1013">
                  <c:v>839</c:v>
                </c:pt>
                <c:pt idx="1014">
                  <c:v>2266</c:v>
                </c:pt>
                <c:pt idx="1015">
                  <c:v>3079</c:v>
                </c:pt>
                <c:pt idx="1016">
                  <c:v>3079</c:v>
                </c:pt>
                <c:pt idx="1017">
                  <c:v>3341</c:v>
                </c:pt>
                <c:pt idx="1018">
                  <c:v>3327</c:v>
                </c:pt>
                <c:pt idx="1019">
                  <c:v>3398</c:v>
                </c:pt>
                <c:pt idx="1020">
                  <c:v>3469</c:v>
                </c:pt>
                <c:pt idx="1021">
                  <c:v>3469</c:v>
                </c:pt>
                <c:pt idx="1022">
                  <c:v>3469</c:v>
                </c:pt>
                <c:pt idx="1023">
                  <c:v>3469</c:v>
                </c:pt>
                <c:pt idx="1024">
                  <c:v>3469</c:v>
                </c:pt>
                <c:pt idx="1025">
                  <c:v>3346</c:v>
                </c:pt>
                <c:pt idx="1026">
                  <c:v>3346</c:v>
                </c:pt>
                <c:pt idx="1027">
                  <c:v>3551</c:v>
                </c:pt>
                <c:pt idx="1028">
                  <c:v>3507</c:v>
                </c:pt>
                <c:pt idx="1029">
                  <c:v>2209</c:v>
                </c:pt>
                <c:pt idx="1030">
                  <c:v>1858</c:v>
                </c:pt>
                <c:pt idx="1031">
                  <c:v>1648</c:v>
                </c:pt>
                <c:pt idx="1032">
                  <c:v>1648</c:v>
                </c:pt>
                <c:pt idx="1033">
                  <c:v>1165</c:v>
                </c:pt>
                <c:pt idx="1034">
                  <c:v>1165</c:v>
                </c:pt>
                <c:pt idx="1035">
                  <c:v>611</c:v>
                </c:pt>
                <c:pt idx="1036">
                  <c:v>611</c:v>
                </c:pt>
                <c:pt idx="1037">
                  <c:v>611</c:v>
                </c:pt>
                <c:pt idx="1038">
                  <c:v>611</c:v>
                </c:pt>
                <c:pt idx="1039">
                  <c:v>607</c:v>
                </c:pt>
                <c:pt idx="1040">
                  <c:v>607</c:v>
                </c:pt>
                <c:pt idx="1041">
                  <c:v>553</c:v>
                </c:pt>
                <c:pt idx="1042">
                  <c:v>553</c:v>
                </c:pt>
                <c:pt idx="1043">
                  <c:v>553</c:v>
                </c:pt>
                <c:pt idx="1044">
                  <c:v>576</c:v>
                </c:pt>
                <c:pt idx="1045">
                  <c:v>576</c:v>
                </c:pt>
                <c:pt idx="1046">
                  <c:v>576</c:v>
                </c:pt>
                <c:pt idx="1047">
                  <c:v>651</c:v>
                </c:pt>
                <c:pt idx="1048">
                  <c:v>424</c:v>
                </c:pt>
                <c:pt idx="1049">
                  <c:v>424</c:v>
                </c:pt>
                <c:pt idx="1050">
                  <c:v>443</c:v>
                </c:pt>
                <c:pt idx="1051">
                  <c:v>393</c:v>
                </c:pt>
                <c:pt idx="1052">
                  <c:v>393</c:v>
                </c:pt>
                <c:pt idx="1053">
                  <c:v>1413</c:v>
                </c:pt>
                <c:pt idx="1054">
                  <c:v>1413</c:v>
                </c:pt>
                <c:pt idx="1055">
                  <c:v>2098</c:v>
                </c:pt>
                <c:pt idx="1056">
                  <c:v>2098</c:v>
                </c:pt>
                <c:pt idx="1057">
                  <c:v>2098</c:v>
                </c:pt>
                <c:pt idx="1058">
                  <c:v>2792</c:v>
                </c:pt>
                <c:pt idx="1059">
                  <c:v>2792</c:v>
                </c:pt>
                <c:pt idx="1060">
                  <c:v>3813</c:v>
                </c:pt>
                <c:pt idx="1061">
                  <c:v>2824</c:v>
                </c:pt>
                <c:pt idx="1062">
                  <c:v>2824</c:v>
                </c:pt>
                <c:pt idx="1063">
                  <c:v>2064</c:v>
                </c:pt>
                <c:pt idx="1064">
                  <c:v>2064</c:v>
                </c:pt>
                <c:pt idx="1065">
                  <c:v>1747</c:v>
                </c:pt>
                <c:pt idx="1066">
                  <c:v>2423</c:v>
                </c:pt>
                <c:pt idx="1067">
                  <c:v>2423</c:v>
                </c:pt>
                <c:pt idx="1068">
                  <c:v>2423</c:v>
                </c:pt>
                <c:pt idx="1069">
                  <c:v>2455</c:v>
                </c:pt>
                <c:pt idx="1070">
                  <c:v>2455</c:v>
                </c:pt>
                <c:pt idx="1071">
                  <c:v>2455</c:v>
                </c:pt>
                <c:pt idx="1072">
                  <c:v>2455</c:v>
                </c:pt>
                <c:pt idx="1073">
                  <c:v>5196</c:v>
                </c:pt>
                <c:pt idx="1074">
                  <c:v>5196</c:v>
                </c:pt>
                <c:pt idx="1075">
                  <c:v>5196</c:v>
                </c:pt>
                <c:pt idx="1076">
                  <c:v>4639</c:v>
                </c:pt>
                <c:pt idx="1077">
                  <c:v>1574</c:v>
                </c:pt>
                <c:pt idx="1078">
                  <c:v>1574</c:v>
                </c:pt>
                <c:pt idx="1079">
                  <c:v>1454</c:v>
                </c:pt>
                <c:pt idx="1080">
                  <c:v>1655</c:v>
                </c:pt>
                <c:pt idx="1081">
                  <c:v>1434</c:v>
                </c:pt>
                <c:pt idx="1082">
                  <c:v>1361</c:v>
                </c:pt>
                <c:pt idx="1083">
                  <c:v>1175</c:v>
                </c:pt>
                <c:pt idx="1084">
                  <c:v>1175</c:v>
                </c:pt>
                <c:pt idx="1085">
                  <c:v>1048</c:v>
                </c:pt>
                <c:pt idx="1086">
                  <c:v>1090</c:v>
                </c:pt>
                <c:pt idx="1087">
                  <c:v>1090</c:v>
                </c:pt>
                <c:pt idx="1088">
                  <c:v>1195</c:v>
                </c:pt>
                <c:pt idx="1089">
                  <c:v>1105</c:v>
                </c:pt>
                <c:pt idx="1090">
                  <c:v>1319</c:v>
                </c:pt>
                <c:pt idx="1091">
                  <c:v>1333</c:v>
                </c:pt>
                <c:pt idx="1092">
                  <c:v>1315</c:v>
                </c:pt>
                <c:pt idx="1093">
                  <c:v>1315</c:v>
                </c:pt>
                <c:pt idx="1094">
                  <c:v>1172</c:v>
                </c:pt>
                <c:pt idx="1095">
                  <c:v>1172</c:v>
                </c:pt>
                <c:pt idx="1096">
                  <c:v>841</c:v>
                </c:pt>
                <c:pt idx="1097">
                  <c:v>522</c:v>
                </c:pt>
                <c:pt idx="1098">
                  <c:v>522</c:v>
                </c:pt>
                <c:pt idx="1099">
                  <c:v>522</c:v>
                </c:pt>
                <c:pt idx="1100">
                  <c:v>890</c:v>
                </c:pt>
                <c:pt idx="1101">
                  <c:v>890</c:v>
                </c:pt>
                <c:pt idx="1102">
                  <c:v>890</c:v>
                </c:pt>
                <c:pt idx="1103">
                  <c:v>912</c:v>
                </c:pt>
                <c:pt idx="1104">
                  <c:v>907</c:v>
                </c:pt>
                <c:pt idx="1105">
                  <c:v>920</c:v>
                </c:pt>
                <c:pt idx="1106">
                  <c:v>851</c:v>
                </c:pt>
                <c:pt idx="1107">
                  <c:v>877</c:v>
                </c:pt>
                <c:pt idx="1108">
                  <c:v>877</c:v>
                </c:pt>
                <c:pt idx="1109">
                  <c:v>480</c:v>
                </c:pt>
                <c:pt idx="1110">
                  <c:v>480</c:v>
                </c:pt>
                <c:pt idx="1111">
                  <c:v>460</c:v>
                </c:pt>
                <c:pt idx="1112">
                  <c:v>451</c:v>
                </c:pt>
                <c:pt idx="1113">
                  <c:v>451</c:v>
                </c:pt>
                <c:pt idx="1114">
                  <c:v>467</c:v>
                </c:pt>
                <c:pt idx="1115">
                  <c:v>3029</c:v>
                </c:pt>
                <c:pt idx="1116">
                  <c:v>3078</c:v>
                </c:pt>
                <c:pt idx="1117">
                  <c:v>3148</c:v>
                </c:pt>
                <c:pt idx="1118">
                  <c:v>3238</c:v>
                </c:pt>
                <c:pt idx="1119">
                  <c:v>3442</c:v>
                </c:pt>
                <c:pt idx="1120">
                  <c:v>3432</c:v>
                </c:pt>
                <c:pt idx="1121">
                  <c:v>1321</c:v>
                </c:pt>
                <c:pt idx="1122">
                  <c:v>973</c:v>
                </c:pt>
                <c:pt idx="1123">
                  <c:v>973</c:v>
                </c:pt>
                <c:pt idx="1124">
                  <c:v>948</c:v>
                </c:pt>
                <c:pt idx="1125">
                  <c:v>845</c:v>
                </c:pt>
                <c:pt idx="1126">
                  <c:v>669</c:v>
                </c:pt>
                <c:pt idx="1127">
                  <c:v>685</c:v>
                </c:pt>
                <c:pt idx="1128">
                  <c:v>715</c:v>
                </c:pt>
                <c:pt idx="1129">
                  <c:v>715</c:v>
                </c:pt>
                <c:pt idx="1130">
                  <c:v>1064</c:v>
                </c:pt>
                <c:pt idx="1131">
                  <c:v>1012</c:v>
                </c:pt>
                <c:pt idx="1132">
                  <c:v>987</c:v>
                </c:pt>
                <c:pt idx="1133">
                  <c:v>987</c:v>
                </c:pt>
                <c:pt idx="1134">
                  <c:v>2979</c:v>
                </c:pt>
                <c:pt idx="1135">
                  <c:v>3307</c:v>
                </c:pt>
                <c:pt idx="1136">
                  <c:v>3846</c:v>
                </c:pt>
                <c:pt idx="1137">
                  <c:v>3773</c:v>
                </c:pt>
                <c:pt idx="1138">
                  <c:v>3841</c:v>
                </c:pt>
                <c:pt idx="1139">
                  <c:v>3841</c:v>
                </c:pt>
                <c:pt idx="1140">
                  <c:v>3860</c:v>
                </c:pt>
                <c:pt idx="1141">
                  <c:v>1741</c:v>
                </c:pt>
                <c:pt idx="1142">
                  <c:v>3112</c:v>
                </c:pt>
                <c:pt idx="1143">
                  <c:v>2369</c:v>
                </c:pt>
                <c:pt idx="1144">
                  <c:v>2369</c:v>
                </c:pt>
                <c:pt idx="1145">
                  <c:v>2369</c:v>
                </c:pt>
                <c:pt idx="1146">
                  <c:v>2366</c:v>
                </c:pt>
                <c:pt idx="1147">
                  <c:v>2356</c:v>
                </c:pt>
                <c:pt idx="1148">
                  <c:v>590</c:v>
                </c:pt>
                <c:pt idx="1149">
                  <c:v>590</c:v>
                </c:pt>
                <c:pt idx="1150">
                  <c:v>590</c:v>
                </c:pt>
                <c:pt idx="1151">
                  <c:v>544</c:v>
                </c:pt>
                <c:pt idx="1152">
                  <c:v>549</c:v>
                </c:pt>
                <c:pt idx="1153">
                  <c:v>454</c:v>
                </c:pt>
                <c:pt idx="1154">
                  <c:v>393</c:v>
                </c:pt>
                <c:pt idx="1155">
                  <c:v>393</c:v>
                </c:pt>
                <c:pt idx="1156">
                  <c:v>561</c:v>
                </c:pt>
                <c:pt idx="1157">
                  <c:v>603</c:v>
                </c:pt>
                <c:pt idx="1158">
                  <c:v>750</c:v>
                </c:pt>
                <c:pt idx="1159">
                  <c:v>750</c:v>
                </c:pt>
                <c:pt idx="1160">
                  <c:v>799</c:v>
                </c:pt>
                <c:pt idx="1161">
                  <c:v>837</c:v>
                </c:pt>
                <c:pt idx="1162">
                  <c:v>910</c:v>
                </c:pt>
                <c:pt idx="1163">
                  <c:v>910</c:v>
                </c:pt>
                <c:pt idx="1164">
                  <c:v>899</c:v>
                </c:pt>
                <c:pt idx="1165">
                  <c:v>3490</c:v>
                </c:pt>
                <c:pt idx="1166">
                  <c:v>3490</c:v>
                </c:pt>
                <c:pt idx="1167">
                  <c:v>4772</c:v>
                </c:pt>
                <c:pt idx="1168">
                  <c:v>5412</c:v>
                </c:pt>
                <c:pt idx="1169">
                  <c:v>7215</c:v>
                </c:pt>
                <c:pt idx="1170">
                  <c:v>7186</c:v>
                </c:pt>
                <c:pt idx="1171">
                  <c:v>7186</c:v>
                </c:pt>
                <c:pt idx="1172">
                  <c:v>5984</c:v>
                </c:pt>
                <c:pt idx="1173">
                  <c:v>4358</c:v>
                </c:pt>
                <c:pt idx="1174">
                  <c:v>4358</c:v>
                </c:pt>
                <c:pt idx="1175">
                  <c:v>4358</c:v>
                </c:pt>
                <c:pt idx="1176">
                  <c:v>4358</c:v>
                </c:pt>
                <c:pt idx="1177">
                  <c:v>4358</c:v>
                </c:pt>
                <c:pt idx="1178">
                  <c:v>2219</c:v>
                </c:pt>
                <c:pt idx="1179">
                  <c:v>2267</c:v>
                </c:pt>
                <c:pt idx="1180">
                  <c:v>1339</c:v>
                </c:pt>
                <c:pt idx="1181">
                  <c:v>861</c:v>
                </c:pt>
                <c:pt idx="1182">
                  <c:v>411</c:v>
                </c:pt>
                <c:pt idx="1183">
                  <c:v>928</c:v>
                </c:pt>
                <c:pt idx="1184">
                  <c:v>431</c:v>
                </c:pt>
                <c:pt idx="1185">
                  <c:v>411</c:v>
                </c:pt>
                <c:pt idx="1186">
                  <c:v>534</c:v>
                </c:pt>
                <c:pt idx="1187">
                  <c:v>569</c:v>
                </c:pt>
                <c:pt idx="1188">
                  <c:v>592</c:v>
                </c:pt>
                <c:pt idx="1189">
                  <c:v>575</c:v>
                </c:pt>
                <c:pt idx="1190">
                  <c:v>596</c:v>
                </c:pt>
                <c:pt idx="1191">
                  <c:v>588</c:v>
                </c:pt>
                <c:pt idx="1192">
                  <c:v>591</c:v>
                </c:pt>
                <c:pt idx="1193">
                  <c:v>295</c:v>
                </c:pt>
                <c:pt idx="1194">
                  <c:v>314</c:v>
                </c:pt>
                <c:pt idx="1195">
                  <c:v>296</c:v>
                </c:pt>
                <c:pt idx="1196">
                  <c:v>280</c:v>
                </c:pt>
                <c:pt idx="1197">
                  <c:v>248</c:v>
                </c:pt>
                <c:pt idx="1198">
                  <c:v>268</c:v>
                </c:pt>
                <c:pt idx="1199">
                  <c:v>216</c:v>
                </c:pt>
                <c:pt idx="1200">
                  <c:v>252</c:v>
                </c:pt>
                <c:pt idx="1201">
                  <c:v>226</c:v>
                </c:pt>
                <c:pt idx="1202">
                  <c:v>208</c:v>
                </c:pt>
                <c:pt idx="1203">
                  <c:v>214</c:v>
                </c:pt>
                <c:pt idx="1204">
                  <c:v>208</c:v>
                </c:pt>
                <c:pt idx="1205">
                  <c:v>220</c:v>
                </c:pt>
                <c:pt idx="1206">
                  <c:v>636</c:v>
                </c:pt>
                <c:pt idx="1207">
                  <c:v>734</c:v>
                </c:pt>
                <c:pt idx="1208">
                  <c:v>832</c:v>
                </c:pt>
                <c:pt idx="1209">
                  <c:v>959</c:v>
                </c:pt>
                <c:pt idx="1210">
                  <c:v>966</c:v>
                </c:pt>
                <c:pt idx="1211">
                  <c:v>961</c:v>
                </c:pt>
                <c:pt idx="1212">
                  <c:v>1175</c:v>
                </c:pt>
                <c:pt idx="1213">
                  <c:v>794</c:v>
                </c:pt>
                <c:pt idx="1214">
                  <c:v>813</c:v>
                </c:pt>
                <c:pt idx="1215">
                  <c:v>596</c:v>
                </c:pt>
                <c:pt idx="1216">
                  <c:v>573</c:v>
                </c:pt>
                <c:pt idx="1217">
                  <c:v>564</c:v>
                </c:pt>
                <c:pt idx="1218">
                  <c:v>567</c:v>
                </c:pt>
                <c:pt idx="1219">
                  <c:v>197</c:v>
                </c:pt>
                <c:pt idx="1220">
                  <c:v>197</c:v>
                </c:pt>
                <c:pt idx="1221">
                  <c:v>236</c:v>
                </c:pt>
                <c:pt idx="1222">
                  <c:v>210</c:v>
                </c:pt>
                <c:pt idx="1223">
                  <c:v>184</c:v>
                </c:pt>
                <c:pt idx="1224">
                  <c:v>180</c:v>
                </c:pt>
                <c:pt idx="1225">
                  <c:v>185</c:v>
                </c:pt>
                <c:pt idx="1226">
                  <c:v>204</c:v>
                </c:pt>
                <c:pt idx="1227">
                  <c:v>1430</c:v>
                </c:pt>
                <c:pt idx="1228">
                  <c:v>1604</c:v>
                </c:pt>
                <c:pt idx="1229">
                  <c:v>1639</c:v>
                </c:pt>
                <c:pt idx="1230">
                  <c:v>1648</c:v>
                </c:pt>
                <c:pt idx="1231">
                  <c:v>1661</c:v>
                </c:pt>
                <c:pt idx="1232">
                  <c:v>1634</c:v>
                </c:pt>
                <c:pt idx="1233">
                  <c:v>435</c:v>
                </c:pt>
                <c:pt idx="1234">
                  <c:v>445</c:v>
                </c:pt>
                <c:pt idx="1235">
                  <c:v>209</c:v>
                </c:pt>
                <c:pt idx="1236">
                  <c:v>210</c:v>
                </c:pt>
                <c:pt idx="1237">
                  <c:v>214</c:v>
                </c:pt>
                <c:pt idx="1238">
                  <c:v>191</c:v>
                </c:pt>
                <c:pt idx="1239">
                  <c:v>176</c:v>
                </c:pt>
                <c:pt idx="1240">
                  <c:v>171</c:v>
                </c:pt>
                <c:pt idx="1241">
                  <c:v>143</c:v>
                </c:pt>
                <c:pt idx="1242">
                  <c:v>141</c:v>
                </c:pt>
                <c:pt idx="1243">
                  <c:v>156</c:v>
                </c:pt>
                <c:pt idx="1244">
                  <c:v>151</c:v>
                </c:pt>
                <c:pt idx="1245">
                  <c:v>158</c:v>
                </c:pt>
                <c:pt idx="1246">
                  <c:v>192</c:v>
                </c:pt>
                <c:pt idx="1247">
                  <c:v>239</c:v>
                </c:pt>
                <c:pt idx="1248">
                  <c:v>204</c:v>
                </c:pt>
                <c:pt idx="1249">
                  <c:v>198</c:v>
                </c:pt>
                <c:pt idx="1250">
                  <c:v>190</c:v>
                </c:pt>
                <c:pt idx="1251">
                  <c:v>182</c:v>
                </c:pt>
                <c:pt idx="1252">
                  <c:v>103</c:v>
                </c:pt>
                <c:pt idx="1253">
                  <c:v>209</c:v>
                </c:pt>
                <c:pt idx="1254">
                  <c:v>245</c:v>
                </c:pt>
                <c:pt idx="1255">
                  <c:v>2141</c:v>
                </c:pt>
                <c:pt idx="1256">
                  <c:v>2954</c:v>
                </c:pt>
                <c:pt idx="1257">
                  <c:v>3094</c:v>
                </c:pt>
                <c:pt idx="1258">
                  <c:v>3117</c:v>
                </c:pt>
                <c:pt idx="1259">
                  <c:v>3122</c:v>
                </c:pt>
                <c:pt idx="1260">
                  <c:v>3032</c:v>
                </c:pt>
                <c:pt idx="1261">
                  <c:v>918</c:v>
                </c:pt>
                <c:pt idx="1262">
                  <c:v>635</c:v>
                </c:pt>
                <c:pt idx="1263">
                  <c:v>723</c:v>
                </c:pt>
                <c:pt idx="1264">
                  <c:v>603</c:v>
                </c:pt>
                <c:pt idx="1265">
                  <c:v>632</c:v>
                </c:pt>
                <c:pt idx="1266">
                  <c:v>636</c:v>
                </c:pt>
                <c:pt idx="1267">
                  <c:v>583</c:v>
                </c:pt>
                <c:pt idx="1268">
                  <c:v>419</c:v>
                </c:pt>
                <c:pt idx="1269">
                  <c:v>446</c:v>
                </c:pt>
                <c:pt idx="1270">
                  <c:v>229</c:v>
                </c:pt>
                <c:pt idx="1271">
                  <c:v>160</c:v>
                </c:pt>
                <c:pt idx="1272">
                  <c:v>1053</c:v>
                </c:pt>
                <c:pt idx="1273">
                  <c:v>2395</c:v>
                </c:pt>
                <c:pt idx="1274">
                  <c:v>2392</c:v>
                </c:pt>
                <c:pt idx="1275">
                  <c:v>2401</c:v>
                </c:pt>
                <c:pt idx="1276">
                  <c:v>2401</c:v>
                </c:pt>
                <c:pt idx="1277">
                  <c:v>2437</c:v>
                </c:pt>
                <c:pt idx="1278">
                  <c:v>2474</c:v>
                </c:pt>
                <c:pt idx="1279">
                  <c:v>2525</c:v>
                </c:pt>
                <c:pt idx="1280">
                  <c:v>261</c:v>
                </c:pt>
                <c:pt idx="1281">
                  <c:v>267</c:v>
                </c:pt>
                <c:pt idx="1282">
                  <c:v>268</c:v>
                </c:pt>
                <c:pt idx="1283">
                  <c:v>280</c:v>
                </c:pt>
                <c:pt idx="1284">
                  <c:v>187</c:v>
                </c:pt>
                <c:pt idx="1285">
                  <c:v>195</c:v>
                </c:pt>
                <c:pt idx="1286">
                  <c:v>144</c:v>
                </c:pt>
                <c:pt idx="1287">
                  <c:v>174</c:v>
                </c:pt>
                <c:pt idx="1288">
                  <c:v>156</c:v>
                </c:pt>
                <c:pt idx="1289">
                  <c:v>161</c:v>
                </c:pt>
                <c:pt idx="1290">
                  <c:v>136</c:v>
                </c:pt>
                <c:pt idx="1291">
                  <c:v>124</c:v>
                </c:pt>
                <c:pt idx="1292">
                  <c:v>926</c:v>
                </c:pt>
                <c:pt idx="1293">
                  <c:v>1514</c:v>
                </c:pt>
                <c:pt idx="1294">
                  <c:v>1702</c:v>
                </c:pt>
                <c:pt idx="1295">
                  <c:v>1711</c:v>
                </c:pt>
                <c:pt idx="1296">
                  <c:v>1751</c:v>
                </c:pt>
                <c:pt idx="1297">
                  <c:v>1732</c:v>
                </c:pt>
                <c:pt idx="1298">
                  <c:v>1749</c:v>
                </c:pt>
                <c:pt idx="1299">
                  <c:v>464</c:v>
                </c:pt>
                <c:pt idx="1300">
                  <c:v>169</c:v>
                </c:pt>
                <c:pt idx="1301">
                  <c:v>194</c:v>
                </c:pt>
                <c:pt idx="1302">
                  <c:v>210</c:v>
                </c:pt>
                <c:pt idx="1303">
                  <c:v>156</c:v>
                </c:pt>
                <c:pt idx="1304">
                  <c:v>157</c:v>
                </c:pt>
                <c:pt idx="1305">
                  <c:v>153</c:v>
                </c:pt>
                <c:pt idx="1306">
                  <c:v>177</c:v>
                </c:pt>
                <c:pt idx="1307">
                  <c:v>156</c:v>
                </c:pt>
                <c:pt idx="1308">
                  <c:v>157</c:v>
                </c:pt>
                <c:pt idx="1309">
                  <c:v>163</c:v>
                </c:pt>
                <c:pt idx="1310">
                  <c:v>1953</c:v>
                </c:pt>
                <c:pt idx="1311">
                  <c:v>2063</c:v>
                </c:pt>
                <c:pt idx="1312">
                  <c:v>2291</c:v>
                </c:pt>
                <c:pt idx="1313">
                  <c:v>2282</c:v>
                </c:pt>
                <c:pt idx="1314">
                  <c:v>2261</c:v>
                </c:pt>
                <c:pt idx="1315">
                  <c:v>2276</c:v>
                </c:pt>
                <c:pt idx="1316">
                  <c:v>779</c:v>
                </c:pt>
                <c:pt idx="1317">
                  <c:v>386</c:v>
                </c:pt>
                <c:pt idx="1318">
                  <c:v>182</c:v>
                </c:pt>
                <c:pt idx="1319">
                  <c:v>225</c:v>
                </c:pt>
                <c:pt idx="1320">
                  <c:v>226</c:v>
                </c:pt>
                <c:pt idx="1321">
                  <c:v>198</c:v>
                </c:pt>
                <c:pt idx="1322">
                  <c:v>190</c:v>
                </c:pt>
                <c:pt idx="1323">
                  <c:v>181</c:v>
                </c:pt>
                <c:pt idx="1324">
                  <c:v>1275</c:v>
                </c:pt>
                <c:pt idx="1325">
                  <c:v>2118</c:v>
                </c:pt>
                <c:pt idx="1326">
                  <c:v>2431</c:v>
                </c:pt>
                <c:pt idx="1327">
                  <c:v>2444</c:v>
                </c:pt>
                <c:pt idx="1328">
                  <c:v>2454</c:v>
                </c:pt>
                <c:pt idx="1329">
                  <c:v>2447</c:v>
                </c:pt>
                <c:pt idx="1330">
                  <c:v>2450</c:v>
                </c:pt>
                <c:pt idx="1331">
                  <c:v>583</c:v>
                </c:pt>
                <c:pt idx="1332">
                  <c:v>217</c:v>
                </c:pt>
                <c:pt idx="1333">
                  <c:v>157</c:v>
                </c:pt>
                <c:pt idx="1334">
                  <c:v>163</c:v>
                </c:pt>
                <c:pt idx="1335">
                  <c:v>149</c:v>
                </c:pt>
                <c:pt idx="1336">
                  <c:v>146</c:v>
                </c:pt>
                <c:pt idx="1337">
                  <c:v>141</c:v>
                </c:pt>
                <c:pt idx="1338">
                  <c:v>108</c:v>
                </c:pt>
                <c:pt idx="1339">
                  <c:v>147</c:v>
                </c:pt>
                <c:pt idx="1340">
                  <c:v>158</c:v>
                </c:pt>
                <c:pt idx="1341">
                  <c:v>153</c:v>
                </c:pt>
                <c:pt idx="1342">
                  <c:v>166</c:v>
                </c:pt>
                <c:pt idx="1343">
                  <c:v>219</c:v>
                </c:pt>
                <c:pt idx="1344">
                  <c:v>237</c:v>
                </c:pt>
                <c:pt idx="1345">
                  <c:v>239</c:v>
                </c:pt>
                <c:pt idx="1346">
                  <c:v>277</c:v>
                </c:pt>
                <c:pt idx="1347">
                  <c:v>365</c:v>
                </c:pt>
                <c:pt idx="1348">
                  <c:v>371</c:v>
                </c:pt>
                <c:pt idx="1349">
                  <c:v>371</c:v>
                </c:pt>
                <c:pt idx="1350">
                  <c:v>546</c:v>
                </c:pt>
                <c:pt idx="1351">
                  <c:v>814</c:v>
                </c:pt>
                <c:pt idx="1352">
                  <c:v>828</c:v>
                </c:pt>
                <c:pt idx="1353">
                  <c:v>831</c:v>
                </c:pt>
                <c:pt idx="1354">
                  <c:v>665</c:v>
                </c:pt>
                <c:pt idx="1355">
                  <c:v>676</c:v>
                </c:pt>
                <c:pt idx="1356">
                  <c:v>733</c:v>
                </c:pt>
                <c:pt idx="1357">
                  <c:v>1068</c:v>
                </c:pt>
                <c:pt idx="1358">
                  <c:v>1303</c:v>
                </c:pt>
                <c:pt idx="1359">
                  <c:v>1558</c:v>
                </c:pt>
                <c:pt idx="1360">
                  <c:v>1791</c:v>
                </c:pt>
                <c:pt idx="1361">
                  <c:v>1930</c:v>
                </c:pt>
                <c:pt idx="1362">
                  <c:v>1988</c:v>
                </c:pt>
                <c:pt idx="1363">
                  <c:v>1071</c:v>
                </c:pt>
                <c:pt idx="1364">
                  <c:v>814</c:v>
                </c:pt>
                <c:pt idx="1365">
                  <c:v>589</c:v>
                </c:pt>
                <c:pt idx="1366">
                  <c:v>320</c:v>
                </c:pt>
                <c:pt idx="1367">
                  <c:v>139</c:v>
                </c:pt>
                <c:pt idx="1368">
                  <c:v>131</c:v>
                </c:pt>
                <c:pt idx="1369">
                  <c:v>138</c:v>
                </c:pt>
                <c:pt idx="1370">
                  <c:v>131</c:v>
                </c:pt>
                <c:pt idx="1371">
                  <c:v>164</c:v>
                </c:pt>
                <c:pt idx="1372">
                  <c:v>168</c:v>
                </c:pt>
                <c:pt idx="1373">
                  <c:v>171</c:v>
                </c:pt>
                <c:pt idx="1374">
                  <c:v>171</c:v>
                </c:pt>
                <c:pt idx="1375">
                  <c:v>130</c:v>
                </c:pt>
                <c:pt idx="1376">
                  <c:v>131</c:v>
                </c:pt>
                <c:pt idx="1377">
                  <c:v>75</c:v>
                </c:pt>
                <c:pt idx="1378">
                  <c:v>75</c:v>
                </c:pt>
                <c:pt idx="1379">
                  <c:v>73</c:v>
                </c:pt>
                <c:pt idx="1380">
                  <c:v>72</c:v>
                </c:pt>
                <c:pt idx="1381">
                  <c:v>67</c:v>
                </c:pt>
                <c:pt idx="1382">
                  <c:v>136</c:v>
                </c:pt>
                <c:pt idx="1383">
                  <c:v>175</c:v>
                </c:pt>
                <c:pt idx="1384">
                  <c:v>252</c:v>
                </c:pt>
                <c:pt idx="1385">
                  <c:v>248</c:v>
                </c:pt>
                <c:pt idx="1386">
                  <c:v>275</c:v>
                </c:pt>
                <c:pt idx="1387">
                  <c:v>286</c:v>
                </c:pt>
                <c:pt idx="1388">
                  <c:v>534</c:v>
                </c:pt>
                <c:pt idx="1389">
                  <c:v>678</c:v>
                </c:pt>
                <c:pt idx="1390">
                  <c:v>630</c:v>
                </c:pt>
                <c:pt idx="1391">
                  <c:v>616</c:v>
                </c:pt>
                <c:pt idx="1392">
                  <c:v>638</c:v>
                </c:pt>
                <c:pt idx="1393">
                  <c:v>672</c:v>
                </c:pt>
                <c:pt idx="1394">
                  <c:v>398</c:v>
                </c:pt>
                <c:pt idx="1395">
                  <c:v>277</c:v>
                </c:pt>
                <c:pt idx="1396">
                  <c:v>302</c:v>
                </c:pt>
                <c:pt idx="1397">
                  <c:v>288</c:v>
                </c:pt>
                <c:pt idx="1398">
                  <c:v>236</c:v>
                </c:pt>
                <c:pt idx="1399">
                  <c:v>215</c:v>
                </c:pt>
                <c:pt idx="1400">
                  <c:v>998</c:v>
                </c:pt>
                <c:pt idx="1401">
                  <c:v>1049</c:v>
                </c:pt>
                <c:pt idx="1402">
                  <c:v>1039</c:v>
                </c:pt>
                <c:pt idx="1403">
                  <c:v>1054</c:v>
                </c:pt>
                <c:pt idx="1404">
                  <c:v>1143</c:v>
                </c:pt>
                <c:pt idx="1405">
                  <c:v>1231</c:v>
                </c:pt>
                <c:pt idx="1406">
                  <c:v>683</c:v>
                </c:pt>
                <c:pt idx="1407">
                  <c:v>709</c:v>
                </c:pt>
                <c:pt idx="1408">
                  <c:v>495</c:v>
                </c:pt>
                <c:pt idx="1409">
                  <c:v>466</c:v>
                </c:pt>
                <c:pt idx="1410">
                  <c:v>667</c:v>
                </c:pt>
                <c:pt idx="1411">
                  <c:v>605</c:v>
                </c:pt>
                <c:pt idx="1412">
                  <c:v>623</c:v>
                </c:pt>
                <c:pt idx="1413">
                  <c:v>1700</c:v>
                </c:pt>
                <c:pt idx="1414">
                  <c:v>1751</c:v>
                </c:pt>
                <c:pt idx="1415">
                  <c:v>1808</c:v>
                </c:pt>
                <c:pt idx="1416">
                  <c:v>1661</c:v>
                </c:pt>
                <c:pt idx="1417">
                  <c:v>4127</c:v>
                </c:pt>
                <c:pt idx="1418">
                  <c:v>4357</c:v>
                </c:pt>
                <c:pt idx="1419">
                  <c:v>4068</c:v>
                </c:pt>
                <c:pt idx="1420">
                  <c:v>4112</c:v>
                </c:pt>
                <c:pt idx="1421">
                  <c:v>3982</c:v>
                </c:pt>
                <c:pt idx="1422">
                  <c:v>4551</c:v>
                </c:pt>
                <c:pt idx="1423">
                  <c:v>2645</c:v>
                </c:pt>
                <c:pt idx="1424">
                  <c:v>2711</c:v>
                </c:pt>
                <c:pt idx="1425">
                  <c:v>1840</c:v>
                </c:pt>
                <c:pt idx="1426">
                  <c:v>1865</c:v>
                </c:pt>
                <c:pt idx="1427">
                  <c:v>1580</c:v>
                </c:pt>
                <c:pt idx="1428">
                  <c:v>619</c:v>
                </c:pt>
                <c:pt idx="1429">
                  <c:v>643</c:v>
                </c:pt>
                <c:pt idx="1430">
                  <c:v>448</c:v>
                </c:pt>
                <c:pt idx="1431">
                  <c:v>697</c:v>
                </c:pt>
                <c:pt idx="1432">
                  <c:v>740</c:v>
                </c:pt>
                <c:pt idx="1433">
                  <c:v>734</c:v>
                </c:pt>
                <c:pt idx="1434">
                  <c:v>772</c:v>
                </c:pt>
                <c:pt idx="1435">
                  <c:v>2741</c:v>
                </c:pt>
                <c:pt idx="1436">
                  <c:v>3197</c:v>
                </c:pt>
                <c:pt idx="1437">
                  <c:v>2976</c:v>
                </c:pt>
                <c:pt idx="1438">
                  <c:v>2993</c:v>
                </c:pt>
                <c:pt idx="1439">
                  <c:v>3054</c:v>
                </c:pt>
                <c:pt idx="1440">
                  <c:v>3090</c:v>
                </c:pt>
                <c:pt idx="1441">
                  <c:v>2279</c:v>
                </c:pt>
                <c:pt idx="1442">
                  <c:v>2316</c:v>
                </c:pt>
                <c:pt idx="1443">
                  <c:v>757</c:v>
                </c:pt>
                <c:pt idx="1444">
                  <c:v>675</c:v>
                </c:pt>
                <c:pt idx="1445">
                  <c:v>665</c:v>
                </c:pt>
                <c:pt idx="1446">
                  <c:v>669</c:v>
                </c:pt>
                <c:pt idx="1447">
                  <c:v>667</c:v>
                </c:pt>
                <c:pt idx="1448">
                  <c:v>714</c:v>
                </c:pt>
                <c:pt idx="1449">
                  <c:v>700</c:v>
                </c:pt>
                <c:pt idx="1450">
                  <c:v>710</c:v>
                </c:pt>
                <c:pt idx="1451">
                  <c:v>726</c:v>
                </c:pt>
                <c:pt idx="1452">
                  <c:v>529</c:v>
                </c:pt>
                <c:pt idx="1453">
                  <c:v>642</c:v>
                </c:pt>
                <c:pt idx="1454">
                  <c:v>636</c:v>
                </c:pt>
                <c:pt idx="1455">
                  <c:v>521</c:v>
                </c:pt>
                <c:pt idx="1456">
                  <c:v>502</c:v>
                </c:pt>
                <c:pt idx="1457">
                  <c:v>497</c:v>
                </c:pt>
                <c:pt idx="1458">
                  <c:v>380</c:v>
                </c:pt>
                <c:pt idx="1459">
                  <c:v>279</c:v>
                </c:pt>
                <c:pt idx="1460">
                  <c:v>321</c:v>
                </c:pt>
                <c:pt idx="1461">
                  <c:v>330</c:v>
                </c:pt>
                <c:pt idx="1462">
                  <c:v>333</c:v>
                </c:pt>
                <c:pt idx="1463">
                  <c:v>384</c:v>
                </c:pt>
                <c:pt idx="1464">
                  <c:v>429</c:v>
                </c:pt>
                <c:pt idx="1465">
                  <c:v>448</c:v>
                </c:pt>
                <c:pt idx="1466">
                  <c:v>817</c:v>
                </c:pt>
                <c:pt idx="1467">
                  <c:v>854</c:v>
                </c:pt>
                <c:pt idx="1468">
                  <c:v>892</c:v>
                </c:pt>
                <c:pt idx="1469">
                  <c:v>969</c:v>
                </c:pt>
                <c:pt idx="1470">
                  <c:v>912</c:v>
                </c:pt>
                <c:pt idx="1471">
                  <c:v>979</c:v>
                </c:pt>
                <c:pt idx="1472">
                  <c:v>1008</c:v>
                </c:pt>
                <c:pt idx="1473">
                  <c:v>544</c:v>
                </c:pt>
                <c:pt idx="1474">
                  <c:v>591</c:v>
                </c:pt>
                <c:pt idx="1475">
                  <c:v>506</c:v>
                </c:pt>
                <c:pt idx="1476">
                  <c:v>535</c:v>
                </c:pt>
                <c:pt idx="1477">
                  <c:v>506</c:v>
                </c:pt>
                <c:pt idx="1478">
                  <c:v>428</c:v>
                </c:pt>
                <c:pt idx="1479">
                  <c:v>485</c:v>
                </c:pt>
                <c:pt idx="1480">
                  <c:v>433</c:v>
                </c:pt>
                <c:pt idx="1481">
                  <c:v>366</c:v>
                </c:pt>
                <c:pt idx="1482">
                  <c:v>312</c:v>
                </c:pt>
                <c:pt idx="1483">
                  <c:v>315</c:v>
                </c:pt>
                <c:pt idx="1484">
                  <c:v>319</c:v>
                </c:pt>
                <c:pt idx="1485">
                  <c:v>195</c:v>
                </c:pt>
                <c:pt idx="1486">
                  <c:v>217</c:v>
                </c:pt>
                <c:pt idx="1487">
                  <c:v>2132</c:v>
                </c:pt>
                <c:pt idx="1488">
                  <c:v>2347</c:v>
                </c:pt>
                <c:pt idx="1489">
                  <c:v>2427</c:v>
                </c:pt>
                <c:pt idx="1490">
                  <c:v>2584</c:v>
                </c:pt>
                <c:pt idx="1491">
                  <c:v>2591</c:v>
                </c:pt>
                <c:pt idx="1492">
                  <c:v>2587</c:v>
                </c:pt>
                <c:pt idx="1493">
                  <c:v>993</c:v>
                </c:pt>
                <c:pt idx="1494">
                  <c:v>1789</c:v>
                </c:pt>
                <c:pt idx="1495">
                  <c:v>1357</c:v>
                </c:pt>
                <c:pt idx="1496">
                  <c:v>1404</c:v>
                </c:pt>
                <c:pt idx="1497">
                  <c:v>3612</c:v>
                </c:pt>
                <c:pt idx="1498">
                  <c:v>4235</c:v>
                </c:pt>
                <c:pt idx="1499">
                  <c:v>4434</c:v>
                </c:pt>
                <c:pt idx="1500">
                  <c:v>4469</c:v>
                </c:pt>
                <c:pt idx="1501">
                  <c:v>3887</c:v>
                </c:pt>
                <c:pt idx="1502">
                  <c:v>3834</c:v>
                </c:pt>
                <c:pt idx="1503">
                  <c:v>1628</c:v>
                </c:pt>
                <c:pt idx="1504">
                  <c:v>1860</c:v>
                </c:pt>
                <c:pt idx="1505">
                  <c:v>2623</c:v>
                </c:pt>
                <c:pt idx="1506">
                  <c:v>3006</c:v>
                </c:pt>
                <c:pt idx="1507">
                  <c:v>2980</c:v>
                </c:pt>
                <c:pt idx="1508">
                  <c:v>2925</c:v>
                </c:pt>
                <c:pt idx="1509">
                  <c:v>2917</c:v>
                </c:pt>
                <c:pt idx="1510">
                  <c:v>2803</c:v>
                </c:pt>
                <c:pt idx="1511">
                  <c:v>2827</c:v>
                </c:pt>
                <c:pt idx="1512">
                  <c:v>2761</c:v>
                </c:pt>
                <c:pt idx="1513">
                  <c:v>539</c:v>
                </c:pt>
                <c:pt idx="1514">
                  <c:v>309</c:v>
                </c:pt>
                <c:pt idx="1515">
                  <c:v>321</c:v>
                </c:pt>
                <c:pt idx="1516">
                  <c:v>327</c:v>
                </c:pt>
                <c:pt idx="1517">
                  <c:v>229</c:v>
                </c:pt>
                <c:pt idx="1518">
                  <c:v>260</c:v>
                </c:pt>
                <c:pt idx="1519">
                  <c:v>288</c:v>
                </c:pt>
                <c:pt idx="1520">
                  <c:v>300</c:v>
                </c:pt>
                <c:pt idx="1521">
                  <c:v>281</c:v>
                </c:pt>
                <c:pt idx="1522">
                  <c:v>250</c:v>
                </c:pt>
                <c:pt idx="1523">
                  <c:v>250</c:v>
                </c:pt>
                <c:pt idx="1524">
                  <c:v>252</c:v>
                </c:pt>
                <c:pt idx="1525">
                  <c:v>184</c:v>
                </c:pt>
                <c:pt idx="1526">
                  <c:v>390</c:v>
                </c:pt>
                <c:pt idx="1527">
                  <c:v>456</c:v>
                </c:pt>
                <c:pt idx="1528">
                  <c:v>463</c:v>
                </c:pt>
                <c:pt idx="1529">
                  <c:v>470</c:v>
                </c:pt>
                <c:pt idx="1530">
                  <c:v>440</c:v>
                </c:pt>
                <c:pt idx="1531">
                  <c:v>987</c:v>
                </c:pt>
                <c:pt idx="1532">
                  <c:v>1154</c:v>
                </c:pt>
                <c:pt idx="1533">
                  <c:v>1059</c:v>
                </c:pt>
                <c:pt idx="1534">
                  <c:v>966</c:v>
                </c:pt>
                <c:pt idx="1535">
                  <c:v>992</c:v>
                </c:pt>
                <c:pt idx="1536">
                  <c:v>1112</c:v>
                </c:pt>
                <c:pt idx="1537">
                  <c:v>1203</c:v>
                </c:pt>
                <c:pt idx="1538">
                  <c:v>561</c:v>
                </c:pt>
                <c:pt idx="1539">
                  <c:v>599</c:v>
                </c:pt>
                <c:pt idx="1540">
                  <c:v>693</c:v>
                </c:pt>
                <c:pt idx="1541">
                  <c:v>757</c:v>
                </c:pt>
                <c:pt idx="1542">
                  <c:v>746</c:v>
                </c:pt>
                <c:pt idx="1543">
                  <c:v>693</c:v>
                </c:pt>
                <c:pt idx="1544">
                  <c:v>1840</c:v>
                </c:pt>
                <c:pt idx="1545">
                  <c:v>1808</c:v>
                </c:pt>
                <c:pt idx="1546">
                  <c:v>1875</c:v>
                </c:pt>
                <c:pt idx="1547">
                  <c:v>1806</c:v>
                </c:pt>
                <c:pt idx="1548">
                  <c:v>1632</c:v>
                </c:pt>
                <c:pt idx="1549">
                  <c:v>1593</c:v>
                </c:pt>
                <c:pt idx="1550">
                  <c:v>1606</c:v>
                </c:pt>
                <c:pt idx="1551">
                  <c:v>268</c:v>
                </c:pt>
                <c:pt idx="1552">
                  <c:v>153</c:v>
                </c:pt>
                <c:pt idx="1553">
                  <c:v>113</c:v>
                </c:pt>
                <c:pt idx="1554">
                  <c:v>127</c:v>
                </c:pt>
                <c:pt idx="1555">
                  <c:v>96</c:v>
                </c:pt>
                <c:pt idx="1556">
                  <c:v>90</c:v>
                </c:pt>
                <c:pt idx="1557">
                  <c:v>130</c:v>
                </c:pt>
                <c:pt idx="1558">
                  <c:v>132</c:v>
                </c:pt>
                <c:pt idx="1559">
                  <c:v>142</c:v>
                </c:pt>
                <c:pt idx="1560">
                  <c:v>156</c:v>
                </c:pt>
                <c:pt idx="1561">
                  <c:v>150</c:v>
                </c:pt>
                <c:pt idx="1562">
                  <c:v>144</c:v>
                </c:pt>
                <c:pt idx="1563">
                  <c:v>122</c:v>
                </c:pt>
                <c:pt idx="1564">
                  <c:v>151</c:v>
                </c:pt>
                <c:pt idx="1565">
                  <c:v>147</c:v>
                </c:pt>
                <c:pt idx="1566">
                  <c:v>1267</c:v>
                </c:pt>
                <c:pt idx="1567">
                  <c:v>1643</c:v>
                </c:pt>
                <c:pt idx="1568">
                  <c:v>1700</c:v>
                </c:pt>
                <c:pt idx="1569">
                  <c:v>1707</c:v>
                </c:pt>
                <c:pt idx="1570">
                  <c:v>1664</c:v>
                </c:pt>
                <c:pt idx="1571">
                  <c:v>2049</c:v>
                </c:pt>
                <c:pt idx="1572">
                  <c:v>2057</c:v>
                </c:pt>
                <c:pt idx="1573">
                  <c:v>843</c:v>
                </c:pt>
                <c:pt idx="1574">
                  <c:v>697</c:v>
                </c:pt>
                <c:pt idx="1575">
                  <c:v>683</c:v>
                </c:pt>
                <c:pt idx="1576">
                  <c:v>693</c:v>
                </c:pt>
                <c:pt idx="1577">
                  <c:v>704</c:v>
                </c:pt>
                <c:pt idx="1578">
                  <c:v>337</c:v>
                </c:pt>
                <c:pt idx="1579">
                  <c:v>342</c:v>
                </c:pt>
                <c:pt idx="1580">
                  <c:v>346</c:v>
                </c:pt>
                <c:pt idx="1581">
                  <c:v>958</c:v>
                </c:pt>
                <c:pt idx="1582">
                  <c:v>1074</c:v>
                </c:pt>
                <c:pt idx="1583">
                  <c:v>1096</c:v>
                </c:pt>
                <c:pt idx="1584">
                  <c:v>1068</c:v>
                </c:pt>
                <c:pt idx="1585">
                  <c:v>1303</c:v>
                </c:pt>
                <c:pt idx="1586">
                  <c:v>1318</c:v>
                </c:pt>
                <c:pt idx="1587">
                  <c:v>650</c:v>
                </c:pt>
                <c:pt idx="1588">
                  <c:v>587</c:v>
                </c:pt>
                <c:pt idx="1589">
                  <c:v>527</c:v>
                </c:pt>
                <c:pt idx="1590">
                  <c:v>455</c:v>
                </c:pt>
                <c:pt idx="1591">
                  <c:v>158</c:v>
                </c:pt>
                <c:pt idx="1592">
                  <c:v>155</c:v>
                </c:pt>
                <c:pt idx="1593">
                  <c:v>160</c:v>
                </c:pt>
                <c:pt idx="1594">
                  <c:v>166</c:v>
                </c:pt>
                <c:pt idx="1595">
                  <c:v>116</c:v>
                </c:pt>
                <c:pt idx="1596">
                  <c:v>123</c:v>
                </c:pt>
                <c:pt idx="1597">
                  <c:v>167</c:v>
                </c:pt>
                <c:pt idx="1598">
                  <c:v>169</c:v>
                </c:pt>
                <c:pt idx="1599">
                  <c:v>225</c:v>
                </c:pt>
                <c:pt idx="1600">
                  <c:v>281</c:v>
                </c:pt>
                <c:pt idx="1601">
                  <c:v>292</c:v>
                </c:pt>
                <c:pt idx="1602">
                  <c:v>284</c:v>
                </c:pt>
                <c:pt idx="1603">
                  <c:v>290</c:v>
                </c:pt>
                <c:pt idx="1604">
                  <c:v>271</c:v>
                </c:pt>
                <c:pt idx="1605">
                  <c:v>281</c:v>
                </c:pt>
                <c:pt idx="1606">
                  <c:v>159</c:v>
                </c:pt>
                <c:pt idx="1607">
                  <c:v>128</c:v>
                </c:pt>
                <c:pt idx="1608">
                  <c:v>128</c:v>
                </c:pt>
                <c:pt idx="1609">
                  <c:v>135</c:v>
                </c:pt>
                <c:pt idx="1610">
                  <c:v>172</c:v>
                </c:pt>
                <c:pt idx="1611">
                  <c:v>136</c:v>
                </c:pt>
                <c:pt idx="1612">
                  <c:v>146</c:v>
                </c:pt>
                <c:pt idx="1613">
                  <c:v>148</c:v>
                </c:pt>
                <c:pt idx="1614">
                  <c:v>142</c:v>
                </c:pt>
                <c:pt idx="1615">
                  <c:v>141</c:v>
                </c:pt>
                <c:pt idx="1616">
                  <c:v>237</c:v>
                </c:pt>
                <c:pt idx="1617">
                  <c:v>197</c:v>
                </c:pt>
                <c:pt idx="1618">
                  <c:v>209</c:v>
                </c:pt>
                <c:pt idx="1619">
                  <c:v>219</c:v>
                </c:pt>
                <c:pt idx="1620">
                  <c:v>219</c:v>
                </c:pt>
                <c:pt idx="1621">
                  <c:v>226</c:v>
                </c:pt>
                <c:pt idx="1622">
                  <c:v>154</c:v>
                </c:pt>
                <c:pt idx="1623">
                  <c:v>135</c:v>
                </c:pt>
                <c:pt idx="1624">
                  <c:v>145</c:v>
                </c:pt>
                <c:pt idx="1625">
                  <c:v>125</c:v>
                </c:pt>
                <c:pt idx="1626">
                  <c:v>116</c:v>
                </c:pt>
                <c:pt idx="1627">
                  <c:v>126</c:v>
                </c:pt>
                <c:pt idx="1628">
                  <c:v>104</c:v>
                </c:pt>
                <c:pt idx="1629">
                  <c:v>107</c:v>
                </c:pt>
                <c:pt idx="1630">
                  <c:v>103</c:v>
                </c:pt>
                <c:pt idx="1631">
                  <c:v>99</c:v>
                </c:pt>
                <c:pt idx="1632">
                  <c:v>352</c:v>
                </c:pt>
                <c:pt idx="1633">
                  <c:v>557</c:v>
                </c:pt>
                <c:pt idx="1634">
                  <c:v>569</c:v>
                </c:pt>
                <c:pt idx="1635">
                  <c:v>580</c:v>
                </c:pt>
                <c:pt idx="1636">
                  <c:v>1115</c:v>
                </c:pt>
                <c:pt idx="1637">
                  <c:v>1221</c:v>
                </c:pt>
                <c:pt idx="1638">
                  <c:v>1243</c:v>
                </c:pt>
                <c:pt idx="1639">
                  <c:v>892</c:v>
                </c:pt>
                <c:pt idx="1640">
                  <c:v>955</c:v>
                </c:pt>
                <c:pt idx="1641">
                  <c:v>1023</c:v>
                </c:pt>
                <c:pt idx="1642">
                  <c:v>1066</c:v>
                </c:pt>
                <c:pt idx="1643">
                  <c:v>488</c:v>
                </c:pt>
                <c:pt idx="1644">
                  <c:v>529</c:v>
                </c:pt>
                <c:pt idx="1645">
                  <c:v>584</c:v>
                </c:pt>
                <c:pt idx="1646">
                  <c:v>504</c:v>
                </c:pt>
                <c:pt idx="1647">
                  <c:v>450</c:v>
                </c:pt>
                <c:pt idx="1648">
                  <c:v>417</c:v>
                </c:pt>
                <c:pt idx="1649">
                  <c:v>392</c:v>
                </c:pt>
                <c:pt idx="1650">
                  <c:v>322</c:v>
                </c:pt>
                <c:pt idx="1651">
                  <c:v>380</c:v>
                </c:pt>
                <c:pt idx="1652">
                  <c:v>374</c:v>
                </c:pt>
                <c:pt idx="1653">
                  <c:v>395</c:v>
                </c:pt>
                <c:pt idx="1654">
                  <c:v>366</c:v>
                </c:pt>
                <c:pt idx="1655">
                  <c:v>347</c:v>
                </c:pt>
                <c:pt idx="1656">
                  <c:v>348</c:v>
                </c:pt>
                <c:pt idx="1657">
                  <c:v>2538</c:v>
                </c:pt>
                <c:pt idx="1658">
                  <c:v>2800</c:v>
                </c:pt>
                <c:pt idx="1659">
                  <c:v>3350</c:v>
                </c:pt>
                <c:pt idx="1660">
                  <c:v>3482</c:v>
                </c:pt>
                <c:pt idx="1661">
                  <c:v>3482</c:v>
                </c:pt>
                <c:pt idx="1662">
                  <c:v>3488</c:v>
                </c:pt>
                <c:pt idx="1663">
                  <c:v>3050</c:v>
                </c:pt>
                <c:pt idx="1664">
                  <c:v>961</c:v>
                </c:pt>
                <c:pt idx="1665">
                  <c:v>449</c:v>
                </c:pt>
                <c:pt idx="1666">
                  <c:v>236</c:v>
                </c:pt>
                <c:pt idx="1667">
                  <c:v>185</c:v>
                </c:pt>
                <c:pt idx="1668">
                  <c:v>182</c:v>
                </c:pt>
                <c:pt idx="1669">
                  <c:v>161</c:v>
                </c:pt>
                <c:pt idx="1670">
                  <c:v>142</c:v>
                </c:pt>
                <c:pt idx="1671">
                  <c:v>215</c:v>
                </c:pt>
                <c:pt idx="1672">
                  <c:v>219</c:v>
                </c:pt>
                <c:pt idx="1673">
                  <c:v>180</c:v>
                </c:pt>
                <c:pt idx="1674">
                  <c:v>172</c:v>
                </c:pt>
                <c:pt idx="1675">
                  <c:v>170</c:v>
                </c:pt>
                <c:pt idx="1676">
                  <c:v>196</c:v>
                </c:pt>
                <c:pt idx="1677">
                  <c:v>201</c:v>
                </c:pt>
                <c:pt idx="1678">
                  <c:v>143</c:v>
                </c:pt>
                <c:pt idx="1679">
                  <c:v>156</c:v>
                </c:pt>
                <c:pt idx="1680">
                  <c:v>168</c:v>
                </c:pt>
                <c:pt idx="1681">
                  <c:v>172</c:v>
                </c:pt>
                <c:pt idx="1682">
                  <c:v>174</c:v>
                </c:pt>
                <c:pt idx="1683">
                  <c:v>142</c:v>
                </c:pt>
                <c:pt idx="1684">
                  <c:v>110</c:v>
                </c:pt>
                <c:pt idx="1685">
                  <c:v>101</c:v>
                </c:pt>
                <c:pt idx="1686">
                  <c:v>130</c:v>
                </c:pt>
                <c:pt idx="1687">
                  <c:v>134</c:v>
                </c:pt>
                <c:pt idx="1688">
                  <c:v>232</c:v>
                </c:pt>
                <c:pt idx="1689">
                  <c:v>238</c:v>
                </c:pt>
                <c:pt idx="1690">
                  <c:v>244</c:v>
                </c:pt>
                <c:pt idx="1691">
                  <c:v>251</c:v>
                </c:pt>
                <c:pt idx="1692">
                  <c:v>360</c:v>
                </c:pt>
                <c:pt idx="1693">
                  <c:v>377</c:v>
                </c:pt>
                <c:pt idx="1694">
                  <c:v>275</c:v>
                </c:pt>
                <c:pt idx="1695">
                  <c:v>344</c:v>
                </c:pt>
                <c:pt idx="1696">
                  <c:v>704</c:v>
                </c:pt>
                <c:pt idx="1697">
                  <c:v>1621</c:v>
                </c:pt>
                <c:pt idx="1698">
                  <c:v>2307</c:v>
                </c:pt>
                <c:pt idx="1699">
                  <c:v>3019</c:v>
                </c:pt>
                <c:pt idx="1700">
                  <c:v>3090</c:v>
                </c:pt>
                <c:pt idx="1701">
                  <c:v>3108</c:v>
                </c:pt>
                <c:pt idx="1702">
                  <c:v>2700</c:v>
                </c:pt>
                <c:pt idx="1703">
                  <c:v>2648</c:v>
                </c:pt>
                <c:pt idx="1704">
                  <c:v>1458</c:v>
                </c:pt>
                <c:pt idx="1705">
                  <c:v>1107</c:v>
                </c:pt>
                <c:pt idx="1706">
                  <c:v>945</c:v>
                </c:pt>
                <c:pt idx="1707">
                  <c:v>987</c:v>
                </c:pt>
                <c:pt idx="1708">
                  <c:v>1121</c:v>
                </c:pt>
                <c:pt idx="1709">
                  <c:v>1129</c:v>
                </c:pt>
                <c:pt idx="1710">
                  <c:v>1140</c:v>
                </c:pt>
                <c:pt idx="1711">
                  <c:v>1691</c:v>
                </c:pt>
                <c:pt idx="1712">
                  <c:v>1872</c:v>
                </c:pt>
                <c:pt idx="1713">
                  <c:v>2141</c:v>
                </c:pt>
                <c:pt idx="1714">
                  <c:v>2917</c:v>
                </c:pt>
                <c:pt idx="1715">
                  <c:v>3391</c:v>
                </c:pt>
                <c:pt idx="1716">
                  <c:v>6172</c:v>
                </c:pt>
                <c:pt idx="1717">
                  <c:v>6105</c:v>
                </c:pt>
                <c:pt idx="1718">
                  <c:v>5424</c:v>
                </c:pt>
                <c:pt idx="1719">
                  <c:v>5513</c:v>
                </c:pt>
                <c:pt idx="1720">
                  <c:v>5160</c:v>
                </c:pt>
                <c:pt idx="1721">
                  <c:v>4626</c:v>
                </c:pt>
                <c:pt idx="1722">
                  <c:v>1967</c:v>
                </c:pt>
                <c:pt idx="1723">
                  <c:v>1432</c:v>
                </c:pt>
                <c:pt idx="1724">
                  <c:v>1935</c:v>
                </c:pt>
                <c:pt idx="1725">
                  <c:v>1652</c:v>
                </c:pt>
                <c:pt idx="1726">
                  <c:v>1974</c:v>
                </c:pt>
                <c:pt idx="1727">
                  <c:v>2421</c:v>
                </c:pt>
                <c:pt idx="1728">
                  <c:v>3032</c:v>
                </c:pt>
                <c:pt idx="1729">
                  <c:v>3355</c:v>
                </c:pt>
                <c:pt idx="1730">
                  <c:v>3045</c:v>
                </c:pt>
                <c:pt idx="1731">
                  <c:v>3274</c:v>
                </c:pt>
                <c:pt idx="1732">
                  <c:v>2753</c:v>
                </c:pt>
                <c:pt idx="1733">
                  <c:v>2652</c:v>
                </c:pt>
                <c:pt idx="1734">
                  <c:v>1969</c:v>
                </c:pt>
                <c:pt idx="1735">
                  <c:v>1593</c:v>
                </c:pt>
                <c:pt idx="1736">
                  <c:v>1178</c:v>
                </c:pt>
                <c:pt idx="1737">
                  <c:v>5518</c:v>
                </c:pt>
                <c:pt idx="1738">
                  <c:v>6467</c:v>
                </c:pt>
                <c:pt idx="1739">
                  <c:v>6800</c:v>
                </c:pt>
                <c:pt idx="1740">
                  <c:v>6711</c:v>
                </c:pt>
                <c:pt idx="1741">
                  <c:v>7025</c:v>
                </c:pt>
                <c:pt idx="1742">
                  <c:v>7181</c:v>
                </c:pt>
                <c:pt idx="1743">
                  <c:v>2730</c:v>
                </c:pt>
                <c:pt idx="1744">
                  <c:v>2025</c:v>
                </c:pt>
                <c:pt idx="1745">
                  <c:v>1368</c:v>
                </c:pt>
                <c:pt idx="1746">
                  <c:v>1093</c:v>
                </c:pt>
                <c:pt idx="1747">
                  <c:v>1578</c:v>
                </c:pt>
                <c:pt idx="1748">
                  <c:v>1630</c:v>
                </c:pt>
                <c:pt idx="1749">
                  <c:v>1414</c:v>
                </c:pt>
                <c:pt idx="1750">
                  <c:v>1424</c:v>
                </c:pt>
                <c:pt idx="1751">
                  <c:v>1493</c:v>
                </c:pt>
                <c:pt idx="1752">
                  <c:v>1556</c:v>
                </c:pt>
                <c:pt idx="1753">
                  <c:v>1573</c:v>
                </c:pt>
                <c:pt idx="1754">
                  <c:v>634</c:v>
                </c:pt>
                <c:pt idx="1755">
                  <c:v>646</c:v>
                </c:pt>
                <c:pt idx="1756">
                  <c:v>478</c:v>
                </c:pt>
                <c:pt idx="1757">
                  <c:v>377</c:v>
                </c:pt>
                <c:pt idx="1758">
                  <c:v>280</c:v>
                </c:pt>
                <c:pt idx="1759">
                  <c:v>600</c:v>
                </c:pt>
                <c:pt idx="1760">
                  <c:v>630</c:v>
                </c:pt>
                <c:pt idx="1761">
                  <c:v>620</c:v>
                </c:pt>
                <c:pt idx="1762">
                  <c:v>589</c:v>
                </c:pt>
                <c:pt idx="1763">
                  <c:v>577</c:v>
                </c:pt>
                <c:pt idx="1764">
                  <c:v>577</c:v>
                </c:pt>
                <c:pt idx="1765">
                  <c:v>234</c:v>
                </c:pt>
                <c:pt idx="1766">
                  <c:v>151</c:v>
                </c:pt>
                <c:pt idx="1767">
                  <c:v>2389</c:v>
                </c:pt>
                <c:pt idx="1768">
                  <c:v>2851</c:v>
                </c:pt>
                <c:pt idx="1769">
                  <c:v>2993</c:v>
                </c:pt>
                <c:pt idx="1770">
                  <c:v>6020</c:v>
                </c:pt>
                <c:pt idx="1771">
                  <c:v>6309</c:v>
                </c:pt>
                <c:pt idx="1772">
                  <c:v>6372</c:v>
                </c:pt>
                <c:pt idx="1773">
                  <c:v>5323</c:v>
                </c:pt>
                <c:pt idx="1774">
                  <c:v>5363</c:v>
                </c:pt>
                <c:pt idx="1775">
                  <c:v>4505</c:v>
                </c:pt>
                <c:pt idx="1776">
                  <c:v>1221</c:v>
                </c:pt>
                <c:pt idx="1777">
                  <c:v>920</c:v>
                </c:pt>
                <c:pt idx="1778">
                  <c:v>995</c:v>
                </c:pt>
                <c:pt idx="1779">
                  <c:v>1033</c:v>
                </c:pt>
                <c:pt idx="1780">
                  <c:v>892</c:v>
                </c:pt>
                <c:pt idx="1781">
                  <c:v>789</c:v>
                </c:pt>
                <c:pt idx="1782">
                  <c:v>798</c:v>
                </c:pt>
                <c:pt idx="1783">
                  <c:v>635</c:v>
                </c:pt>
                <c:pt idx="1784">
                  <c:v>568</c:v>
                </c:pt>
                <c:pt idx="1785">
                  <c:v>330</c:v>
                </c:pt>
                <c:pt idx="1786">
                  <c:v>320</c:v>
                </c:pt>
                <c:pt idx="1787">
                  <c:v>319</c:v>
                </c:pt>
                <c:pt idx="1788">
                  <c:v>329</c:v>
                </c:pt>
                <c:pt idx="1789">
                  <c:v>906</c:v>
                </c:pt>
                <c:pt idx="1790">
                  <c:v>1159</c:v>
                </c:pt>
                <c:pt idx="1791">
                  <c:v>1232</c:v>
                </c:pt>
                <c:pt idx="1792">
                  <c:v>1256</c:v>
                </c:pt>
                <c:pt idx="1793">
                  <c:v>1279</c:v>
                </c:pt>
                <c:pt idx="1794">
                  <c:v>2535</c:v>
                </c:pt>
                <c:pt idx="1795">
                  <c:v>5589</c:v>
                </c:pt>
                <c:pt idx="1796">
                  <c:v>5640</c:v>
                </c:pt>
                <c:pt idx="1797">
                  <c:v>5774</c:v>
                </c:pt>
                <c:pt idx="1798">
                  <c:v>5829</c:v>
                </c:pt>
                <c:pt idx="1799">
                  <c:v>5821</c:v>
                </c:pt>
                <c:pt idx="1800">
                  <c:v>6574</c:v>
                </c:pt>
                <c:pt idx="1801">
                  <c:v>3920</c:v>
                </c:pt>
                <c:pt idx="1802">
                  <c:v>3050</c:v>
                </c:pt>
                <c:pt idx="1803">
                  <c:v>2803</c:v>
                </c:pt>
                <c:pt idx="1804">
                  <c:v>2674</c:v>
                </c:pt>
                <c:pt idx="1805">
                  <c:v>2623</c:v>
                </c:pt>
                <c:pt idx="1806">
                  <c:v>2667</c:v>
                </c:pt>
                <c:pt idx="1807">
                  <c:v>791</c:v>
                </c:pt>
                <c:pt idx="1808">
                  <c:v>860</c:v>
                </c:pt>
                <c:pt idx="1809">
                  <c:v>1071</c:v>
                </c:pt>
                <c:pt idx="1810">
                  <c:v>1180</c:v>
                </c:pt>
                <c:pt idx="1811">
                  <c:v>1478</c:v>
                </c:pt>
                <c:pt idx="1812">
                  <c:v>1621</c:v>
                </c:pt>
                <c:pt idx="1813">
                  <c:v>1619</c:v>
                </c:pt>
                <c:pt idx="1814">
                  <c:v>1472</c:v>
                </c:pt>
                <c:pt idx="1815">
                  <c:v>1466</c:v>
                </c:pt>
                <c:pt idx="1816">
                  <c:v>1698</c:v>
                </c:pt>
                <c:pt idx="1817">
                  <c:v>1501</c:v>
                </c:pt>
                <c:pt idx="1818">
                  <c:v>1098</c:v>
                </c:pt>
                <c:pt idx="1819">
                  <c:v>963</c:v>
                </c:pt>
                <c:pt idx="1820">
                  <c:v>822</c:v>
                </c:pt>
                <c:pt idx="1821">
                  <c:v>621</c:v>
                </c:pt>
                <c:pt idx="1822">
                  <c:v>293</c:v>
                </c:pt>
                <c:pt idx="1823">
                  <c:v>277</c:v>
                </c:pt>
                <c:pt idx="1824">
                  <c:v>260</c:v>
                </c:pt>
                <c:pt idx="1825">
                  <c:v>111</c:v>
                </c:pt>
                <c:pt idx="1826">
                  <c:v>104</c:v>
                </c:pt>
                <c:pt idx="1827">
                  <c:v>99</c:v>
                </c:pt>
                <c:pt idx="1828">
                  <c:v>129</c:v>
                </c:pt>
                <c:pt idx="1829">
                  <c:v>130</c:v>
                </c:pt>
                <c:pt idx="1830">
                  <c:v>124</c:v>
                </c:pt>
                <c:pt idx="1831">
                  <c:v>125</c:v>
                </c:pt>
                <c:pt idx="1832">
                  <c:v>133</c:v>
                </c:pt>
                <c:pt idx="1833">
                  <c:v>131</c:v>
                </c:pt>
                <c:pt idx="1834">
                  <c:v>116</c:v>
                </c:pt>
                <c:pt idx="1835">
                  <c:v>122</c:v>
                </c:pt>
                <c:pt idx="1836">
                  <c:v>135</c:v>
                </c:pt>
                <c:pt idx="1837">
                  <c:v>140</c:v>
                </c:pt>
                <c:pt idx="1838">
                  <c:v>129</c:v>
                </c:pt>
                <c:pt idx="1839">
                  <c:v>145</c:v>
                </c:pt>
                <c:pt idx="1840">
                  <c:v>144</c:v>
                </c:pt>
                <c:pt idx="1841">
                  <c:v>738</c:v>
                </c:pt>
                <c:pt idx="1842">
                  <c:v>840</c:v>
                </c:pt>
                <c:pt idx="1843">
                  <c:v>926</c:v>
                </c:pt>
                <c:pt idx="1844">
                  <c:v>945</c:v>
                </c:pt>
                <c:pt idx="1845">
                  <c:v>979</c:v>
                </c:pt>
                <c:pt idx="1846">
                  <c:v>983</c:v>
                </c:pt>
                <c:pt idx="1847">
                  <c:v>597</c:v>
                </c:pt>
                <c:pt idx="1848">
                  <c:v>506</c:v>
                </c:pt>
                <c:pt idx="1849">
                  <c:v>384</c:v>
                </c:pt>
                <c:pt idx="1850">
                  <c:v>365</c:v>
                </c:pt>
                <c:pt idx="1851">
                  <c:v>1221</c:v>
                </c:pt>
                <c:pt idx="1852">
                  <c:v>2170</c:v>
                </c:pt>
                <c:pt idx="1853">
                  <c:v>3103</c:v>
                </c:pt>
                <c:pt idx="1854">
                  <c:v>3402</c:v>
                </c:pt>
                <c:pt idx="1855">
                  <c:v>3920</c:v>
                </c:pt>
                <c:pt idx="1856">
                  <c:v>4408</c:v>
                </c:pt>
                <c:pt idx="1857">
                  <c:v>4451</c:v>
                </c:pt>
                <c:pt idx="1858">
                  <c:v>2344</c:v>
                </c:pt>
                <c:pt idx="1859">
                  <c:v>1641</c:v>
                </c:pt>
                <c:pt idx="1860">
                  <c:v>1256</c:v>
                </c:pt>
                <c:pt idx="1861">
                  <c:v>826</c:v>
                </c:pt>
                <c:pt idx="1862">
                  <c:v>341</c:v>
                </c:pt>
                <c:pt idx="1863">
                  <c:v>355</c:v>
                </c:pt>
                <c:pt idx="1864">
                  <c:v>226</c:v>
                </c:pt>
                <c:pt idx="1865">
                  <c:v>218</c:v>
                </c:pt>
                <c:pt idx="1866">
                  <c:v>205</c:v>
                </c:pt>
                <c:pt idx="1867">
                  <c:v>213</c:v>
                </c:pt>
                <c:pt idx="1868">
                  <c:v>207</c:v>
                </c:pt>
                <c:pt idx="1869">
                  <c:v>185</c:v>
                </c:pt>
                <c:pt idx="1870">
                  <c:v>2447</c:v>
                </c:pt>
                <c:pt idx="1871">
                  <c:v>4003</c:v>
                </c:pt>
                <c:pt idx="1872">
                  <c:v>4283</c:v>
                </c:pt>
                <c:pt idx="1873">
                  <c:v>4315</c:v>
                </c:pt>
                <c:pt idx="1874">
                  <c:v>4365</c:v>
                </c:pt>
                <c:pt idx="1875">
                  <c:v>4357</c:v>
                </c:pt>
                <c:pt idx="1876">
                  <c:v>4340</c:v>
                </c:pt>
                <c:pt idx="1877">
                  <c:v>4357</c:v>
                </c:pt>
                <c:pt idx="1878">
                  <c:v>1005</c:v>
                </c:pt>
                <c:pt idx="1879">
                  <c:v>438</c:v>
                </c:pt>
                <c:pt idx="1880">
                  <c:v>385</c:v>
                </c:pt>
                <c:pt idx="1881">
                  <c:v>218</c:v>
                </c:pt>
                <c:pt idx="1882">
                  <c:v>139</c:v>
                </c:pt>
                <c:pt idx="1883">
                  <c:v>2213</c:v>
                </c:pt>
                <c:pt idx="1884">
                  <c:v>2984</c:v>
                </c:pt>
                <c:pt idx="1885">
                  <c:v>3739</c:v>
                </c:pt>
                <c:pt idx="1886">
                  <c:v>4365</c:v>
                </c:pt>
                <c:pt idx="1887">
                  <c:v>4399</c:v>
                </c:pt>
                <c:pt idx="1888">
                  <c:v>4408</c:v>
                </c:pt>
                <c:pt idx="1889">
                  <c:v>4391</c:v>
                </c:pt>
                <c:pt idx="1890">
                  <c:v>4399</c:v>
                </c:pt>
                <c:pt idx="1891">
                  <c:v>840</c:v>
                </c:pt>
                <c:pt idx="1892">
                  <c:v>344</c:v>
                </c:pt>
                <c:pt idx="1893">
                  <c:v>242</c:v>
                </c:pt>
                <c:pt idx="1894">
                  <c:v>207</c:v>
                </c:pt>
                <c:pt idx="1895">
                  <c:v>196</c:v>
                </c:pt>
                <c:pt idx="1896">
                  <c:v>2392</c:v>
                </c:pt>
                <c:pt idx="1897">
                  <c:v>3192</c:v>
                </c:pt>
                <c:pt idx="1898">
                  <c:v>3450</c:v>
                </c:pt>
                <c:pt idx="1899">
                  <c:v>4061</c:v>
                </c:pt>
                <c:pt idx="1900">
                  <c:v>4097</c:v>
                </c:pt>
                <c:pt idx="1901">
                  <c:v>4097</c:v>
                </c:pt>
                <c:pt idx="1902">
                  <c:v>4142</c:v>
                </c:pt>
                <c:pt idx="1903">
                  <c:v>1462</c:v>
                </c:pt>
                <c:pt idx="1904">
                  <c:v>939</c:v>
                </c:pt>
                <c:pt idx="1905">
                  <c:v>947</c:v>
                </c:pt>
                <c:pt idx="1906">
                  <c:v>359</c:v>
                </c:pt>
                <c:pt idx="1907">
                  <c:v>280</c:v>
                </c:pt>
                <c:pt idx="1908">
                  <c:v>263</c:v>
                </c:pt>
                <c:pt idx="1909">
                  <c:v>273</c:v>
                </c:pt>
                <c:pt idx="1910">
                  <c:v>162</c:v>
                </c:pt>
                <c:pt idx="1911">
                  <c:v>161</c:v>
                </c:pt>
                <c:pt idx="1912">
                  <c:v>161</c:v>
                </c:pt>
                <c:pt idx="1913">
                  <c:v>150</c:v>
                </c:pt>
                <c:pt idx="1914">
                  <c:v>177</c:v>
                </c:pt>
                <c:pt idx="1915">
                  <c:v>149</c:v>
                </c:pt>
                <c:pt idx="1916">
                  <c:v>1828</c:v>
                </c:pt>
                <c:pt idx="1917">
                  <c:v>2637</c:v>
                </c:pt>
                <c:pt idx="1918">
                  <c:v>2753</c:v>
                </c:pt>
                <c:pt idx="1919">
                  <c:v>2768</c:v>
                </c:pt>
                <c:pt idx="1920">
                  <c:v>2726</c:v>
                </c:pt>
                <c:pt idx="1921">
                  <c:v>2730</c:v>
                </c:pt>
                <c:pt idx="1922">
                  <c:v>2704</c:v>
                </c:pt>
                <c:pt idx="1923">
                  <c:v>444</c:v>
                </c:pt>
                <c:pt idx="1924">
                  <c:v>173</c:v>
                </c:pt>
                <c:pt idx="1925">
                  <c:v>176</c:v>
                </c:pt>
                <c:pt idx="1926">
                  <c:v>81</c:v>
                </c:pt>
                <c:pt idx="1927">
                  <c:v>72</c:v>
                </c:pt>
                <c:pt idx="1928">
                  <c:v>74</c:v>
                </c:pt>
                <c:pt idx="1929">
                  <c:v>2398</c:v>
                </c:pt>
                <c:pt idx="1930">
                  <c:v>2896</c:v>
                </c:pt>
                <c:pt idx="1931">
                  <c:v>3397</c:v>
                </c:pt>
                <c:pt idx="1932">
                  <c:v>3566</c:v>
                </c:pt>
                <c:pt idx="1933">
                  <c:v>3720</c:v>
                </c:pt>
                <c:pt idx="1934">
                  <c:v>3739</c:v>
                </c:pt>
                <c:pt idx="1935">
                  <c:v>1550</c:v>
                </c:pt>
                <c:pt idx="1936">
                  <c:v>1059</c:v>
                </c:pt>
                <c:pt idx="1937">
                  <c:v>538</c:v>
                </c:pt>
                <c:pt idx="1938">
                  <c:v>162</c:v>
                </c:pt>
                <c:pt idx="1939">
                  <c:v>78</c:v>
                </c:pt>
                <c:pt idx="1940">
                  <c:v>63</c:v>
                </c:pt>
                <c:pt idx="1941">
                  <c:v>68</c:v>
                </c:pt>
                <c:pt idx="1942">
                  <c:v>918</c:v>
                </c:pt>
                <c:pt idx="1943">
                  <c:v>1328</c:v>
                </c:pt>
                <c:pt idx="1944">
                  <c:v>1556</c:v>
                </c:pt>
                <c:pt idx="1945">
                  <c:v>1634</c:v>
                </c:pt>
                <c:pt idx="1946">
                  <c:v>1666</c:v>
                </c:pt>
                <c:pt idx="1947">
                  <c:v>1668</c:v>
                </c:pt>
                <c:pt idx="1948">
                  <c:v>1623</c:v>
                </c:pt>
                <c:pt idx="1949">
                  <c:v>1126</c:v>
                </c:pt>
                <c:pt idx="1950">
                  <c:v>961</c:v>
                </c:pt>
                <c:pt idx="1951">
                  <c:v>721</c:v>
                </c:pt>
                <c:pt idx="1952">
                  <c:v>697</c:v>
                </c:pt>
                <c:pt idx="1953">
                  <c:v>689</c:v>
                </c:pt>
                <c:pt idx="1954">
                  <c:v>687</c:v>
                </c:pt>
                <c:pt idx="1955">
                  <c:v>264</c:v>
                </c:pt>
                <c:pt idx="1956">
                  <c:v>162</c:v>
                </c:pt>
                <c:pt idx="1957">
                  <c:v>160</c:v>
                </c:pt>
                <c:pt idx="1958">
                  <c:v>1173</c:v>
                </c:pt>
                <c:pt idx="1959">
                  <c:v>1404</c:v>
                </c:pt>
                <c:pt idx="1960">
                  <c:v>1416</c:v>
                </c:pt>
                <c:pt idx="1961">
                  <c:v>1673</c:v>
                </c:pt>
                <c:pt idx="1962">
                  <c:v>1648</c:v>
                </c:pt>
                <c:pt idx="1963">
                  <c:v>1643</c:v>
                </c:pt>
                <c:pt idx="1964">
                  <c:v>1615</c:v>
                </c:pt>
                <c:pt idx="1965">
                  <c:v>460</c:v>
                </c:pt>
                <c:pt idx="1966">
                  <c:v>366</c:v>
                </c:pt>
                <c:pt idx="1967">
                  <c:v>156</c:v>
                </c:pt>
                <c:pt idx="1968">
                  <c:v>161</c:v>
                </c:pt>
                <c:pt idx="1969">
                  <c:v>125</c:v>
                </c:pt>
                <c:pt idx="1970">
                  <c:v>135</c:v>
                </c:pt>
                <c:pt idx="1971">
                  <c:v>163</c:v>
                </c:pt>
                <c:pt idx="1972">
                  <c:v>180</c:v>
                </c:pt>
                <c:pt idx="1973">
                  <c:v>146</c:v>
                </c:pt>
                <c:pt idx="1974">
                  <c:v>143</c:v>
                </c:pt>
                <c:pt idx="1975">
                  <c:v>254</c:v>
                </c:pt>
                <c:pt idx="1976">
                  <c:v>290</c:v>
                </c:pt>
                <c:pt idx="1977">
                  <c:v>298</c:v>
                </c:pt>
                <c:pt idx="1980">
                  <c:v>299</c:v>
                </c:pt>
                <c:pt idx="1981">
                  <c:v>184</c:v>
                </c:pt>
                <c:pt idx="1982">
                  <c:v>156</c:v>
                </c:pt>
                <c:pt idx="1983">
                  <c:v>155</c:v>
                </c:pt>
                <c:pt idx="1984">
                  <c:v>157</c:v>
                </c:pt>
                <c:pt idx="1985">
                  <c:v>131</c:v>
                </c:pt>
                <c:pt idx="1986">
                  <c:v>138</c:v>
                </c:pt>
                <c:pt idx="1987">
                  <c:v>85</c:v>
                </c:pt>
                <c:pt idx="1988">
                  <c:v>70</c:v>
                </c:pt>
                <c:pt idx="1989">
                  <c:v>62</c:v>
                </c:pt>
                <c:pt idx="1990">
                  <c:v>66</c:v>
                </c:pt>
                <c:pt idx="1991">
                  <c:v>80</c:v>
                </c:pt>
                <c:pt idx="1992">
                  <c:v>85</c:v>
                </c:pt>
                <c:pt idx="1993">
                  <c:v>87</c:v>
                </c:pt>
                <c:pt idx="1994">
                  <c:v>96</c:v>
                </c:pt>
                <c:pt idx="1995">
                  <c:v>101</c:v>
                </c:pt>
                <c:pt idx="1996">
                  <c:v>107</c:v>
                </c:pt>
                <c:pt idx="1997">
                  <c:v>78</c:v>
                </c:pt>
                <c:pt idx="1998">
                  <c:v>99</c:v>
                </c:pt>
                <c:pt idx="1999">
                  <c:v>96</c:v>
                </c:pt>
                <c:pt idx="2000">
                  <c:v>98</c:v>
                </c:pt>
                <c:pt idx="2001">
                  <c:v>98</c:v>
                </c:pt>
                <c:pt idx="2002">
                  <c:v>2204</c:v>
                </c:pt>
                <c:pt idx="2003">
                  <c:v>2757</c:v>
                </c:pt>
                <c:pt idx="2004">
                  <c:v>2765</c:v>
                </c:pt>
                <c:pt idx="2005">
                  <c:v>2765</c:v>
                </c:pt>
                <c:pt idx="2006">
                  <c:v>2765</c:v>
                </c:pt>
                <c:pt idx="2007">
                  <c:v>2768</c:v>
                </c:pt>
                <c:pt idx="2008">
                  <c:v>1198</c:v>
                </c:pt>
                <c:pt idx="2009">
                  <c:v>600</c:v>
                </c:pt>
                <c:pt idx="2010">
                  <c:v>367</c:v>
                </c:pt>
                <c:pt idx="2011">
                  <c:v>317</c:v>
                </c:pt>
                <c:pt idx="2012">
                  <c:v>326</c:v>
                </c:pt>
                <c:pt idx="2013">
                  <c:v>317</c:v>
                </c:pt>
                <c:pt idx="2014">
                  <c:v>313</c:v>
                </c:pt>
                <c:pt idx="2015">
                  <c:v>114</c:v>
                </c:pt>
                <c:pt idx="2016">
                  <c:v>97</c:v>
                </c:pt>
                <c:pt idx="2017">
                  <c:v>754</c:v>
                </c:pt>
                <c:pt idx="2018">
                  <c:v>1277</c:v>
                </c:pt>
                <c:pt idx="2019">
                  <c:v>1668</c:v>
                </c:pt>
                <c:pt idx="2020">
                  <c:v>1995</c:v>
                </c:pt>
                <c:pt idx="2021">
                  <c:v>2316</c:v>
                </c:pt>
                <c:pt idx="2022">
                  <c:v>2347</c:v>
                </c:pt>
                <c:pt idx="2023">
                  <c:v>2350</c:v>
                </c:pt>
                <c:pt idx="2024">
                  <c:v>1353</c:v>
                </c:pt>
                <c:pt idx="2025">
                  <c:v>1038</c:v>
                </c:pt>
                <c:pt idx="2026">
                  <c:v>483</c:v>
                </c:pt>
                <c:pt idx="2027">
                  <c:v>433</c:v>
                </c:pt>
                <c:pt idx="2028">
                  <c:v>127</c:v>
                </c:pt>
                <c:pt idx="2029">
                  <c:v>101</c:v>
                </c:pt>
                <c:pt idx="2030">
                  <c:v>100</c:v>
                </c:pt>
                <c:pt idx="2031">
                  <c:v>93</c:v>
                </c:pt>
                <c:pt idx="2032">
                  <c:v>68</c:v>
                </c:pt>
                <c:pt idx="2033">
                  <c:v>65</c:v>
                </c:pt>
                <c:pt idx="2034">
                  <c:v>64</c:v>
                </c:pt>
                <c:pt idx="2035">
                  <c:v>70</c:v>
                </c:pt>
                <c:pt idx="2036">
                  <c:v>63</c:v>
                </c:pt>
                <c:pt idx="2037">
                  <c:v>60</c:v>
                </c:pt>
                <c:pt idx="2038">
                  <c:v>62</c:v>
                </c:pt>
                <c:pt idx="2039">
                  <c:v>82</c:v>
                </c:pt>
                <c:pt idx="2040">
                  <c:v>87</c:v>
                </c:pt>
                <c:pt idx="2041">
                  <c:v>99</c:v>
                </c:pt>
                <c:pt idx="2042">
                  <c:v>98</c:v>
                </c:pt>
                <c:pt idx="2043">
                  <c:v>128</c:v>
                </c:pt>
                <c:pt idx="2044">
                  <c:v>148</c:v>
                </c:pt>
                <c:pt idx="2045">
                  <c:v>148</c:v>
                </c:pt>
                <c:pt idx="2046">
                  <c:v>151</c:v>
                </c:pt>
                <c:pt idx="2047">
                  <c:v>173</c:v>
                </c:pt>
                <c:pt idx="2048">
                  <c:v>196</c:v>
                </c:pt>
                <c:pt idx="2049">
                  <c:v>193</c:v>
                </c:pt>
                <c:pt idx="2050">
                  <c:v>161</c:v>
                </c:pt>
                <c:pt idx="2051">
                  <c:v>150</c:v>
                </c:pt>
                <c:pt idx="2052">
                  <c:v>129</c:v>
                </c:pt>
                <c:pt idx="2053">
                  <c:v>153</c:v>
                </c:pt>
                <c:pt idx="2054">
                  <c:v>128</c:v>
                </c:pt>
                <c:pt idx="2055">
                  <c:v>107</c:v>
                </c:pt>
                <c:pt idx="2056">
                  <c:v>110</c:v>
                </c:pt>
                <c:pt idx="2057">
                  <c:v>131</c:v>
                </c:pt>
                <c:pt idx="2058">
                  <c:v>145</c:v>
                </c:pt>
                <c:pt idx="2059">
                  <c:v>154</c:v>
                </c:pt>
                <c:pt idx="2060">
                  <c:v>128</c:v>
                </c:pt>
                <c:pt idx="2061">
                  <c:v>160</c:v>
                </c:pt>
                <c:pt idx="2062">
                  <c:v>215</c:v>
                </c:pt>
                <c:pt idx="2063">
                  <c:v>206</c:v>
                </c:pt>
                <c:pt idx="2064">
                  <c:v>262</c:v>
                </c:pt>
                <c:pt idx="2065">
                  <c:v>290</c:v>
                </c:pt>
                <c:pt idx="2066">
                  <c:v>316</c:v>
                </c:pt>
                <c:pt idx="2067">
                  <c:v>334</c:v>
                </c:pt>
                <c:pt idx="2068">
                  <c:v>275</c:v>
                </c:pt>
                <c:pt idx="2069">
                  <c:v>330</c:v>
                </c:pt>
                <c:pt idx="2070">
                  <c:v>426</c:v>
                </c:pt>
                <c:pt idx="2071">
                  <c:v>395</c:v>
                </c:pt>
                <c:pt idx="2072">
                  <c:v>409</c:v>
                </c:pt>
                <c:pt idx="2073">
                  <c:v>963</c:v>
                </c:pt>
                <c:pt idx="2074">
                  <c:v>1573</c:v>
                </c:pt>
                <c:pt idx="2075">
                  <c:v>2027</c:v>
                </c:pt>
                <c:pt idx="2076">
                  <c:v>2360</c:v>
                </c:pt>
                <c:pt idx="2077">
                  <c:v>2598</c:v>
                </c:pt>
                <c:pt idx="2078">
                  <c:v>2800</c:v>
                </c:pt>
                <c:pt idx="2079">
                  <c:v>3067</c:v>
                </c:pt>
                <c:pt idx="2080">
                  <c:v>2535</c:v>
                </c:pt>
                <c:pt idx="2081">
                  <c:v>2175</c:v>
                </c:pt>
                <c:pt idx="2082">
                  <c:v>1923</c:v>
                </c:pt>
                <c:pt idx="2083">
                  <c:v>1928</c:v>
                </c:pt>
                <c:pt idx="2084">
                  <c:v>1811</c:v>
                </c:pt>
                <c:pt idx="2085">
                  <c:v>1777</c:v>
                </c:pt>
                <c:pt idx="2086">
                  <c:v>1775</c:v>
                </c:pt>
                <c:pt idx="2087">
                  <c:v>1777</c:v>
                </c:pt>
                <c:pt idx="2088">
                  <c:v>1714</c:v>
                </c:pt>
                <c:pt idx="2089">
                  <c:v>1442</c:v>
                </c:pt>
                <c:pt idx="2090">
                  <c:v>1119</c:v>
                </c:pt>
                <c:pt idx="2091">
                  <c:v>832</c:v>
                </c:pt>
                <c:pt idx="2092">
                  <c:v>575</c:v>
                </c:pt>
                <c:pt idx="2093">
                  <c:v>322</c:v>
                </c:pt>
                <c:pt idx="2094">
                  <c:v>96</c:v>
                </c:pt>
                <c:pt idx="2095">
                  <c:v>95</c:v>
                </c:pt>
                <c:pt idx="2096">
                  <c:v>108</c:v>
                </c:pt>
                <c:pt idx="2097">
                  <c:v>128</c:v>
                </c:pt>
                <c:pt idx="2098">
                  <c:v>140</c:v>
                </c:pt>
                <c:pt idx="2099">
                  <c:v>142</c:v>
                </c:pt>
                <c:pt idx="2100">
                  <c:v>174</c:v>
                </c:pt>
                <c:pt idx="2101">
                  <c:v>299</c:v>
                </c:pt>
                <c:pt idx="2102">
                  <c:v>360</c:v>
                </c:pt>
                <c:pt idx="2103">
                  <c:v>430</c:v>
                </c:pt>
                <c:pt idx="2104">
                  <c:v>700</c:v>
                </c:pt>
                <c:pt idx="2105">
                  <c:v>704</c:v>
                </c:pt>
                <c:pt idx="2106">
                  <c:v>741</c:v>
                </c:pt>
                <c:pt idx="2107">
                  <c:v>647</c:v>
                </c:pt>
                <c:pt idx="2108">
                  <c:v>559</c:v>
                </c:pt>
                <c:pt idx="2109">
                  <c:v>561</c:v>
                </c:pt>
                <c:pt idx="2110">
                  <c:v>386</c:v>
                </c:pt>
                <c:pt idx="2111">
                  <c:v>281</c:v>
                </c:pt>
                <c:pt idx="2112">
                  <c:v>275</c:v>
                </c:pt>
                <c:pt idx="2113">
                  <c:v>245</c:v>
                </c:pt>
                <c:pt idx="2114">
                  <c:v>723</c:v>
                </c:pt>
                <c:pt idx="2115">
                  <c:v>713</c:v>
                </c:pt>
                <c:pt idx="2116">
                  <c:v>709</c:v>
                </c:pt>
                <c:pt idx="2117">
                  <c:v>681</c:v>
                </c:pt>
                <c:pt idx="2118">
                  <c:v>953</c:v>
                </c:pt>
                <c:pt idx="2119">
                  <c:v>990</c:v>
                </c:pt>
                <c:pt idx="2120">
                  <c:v>734</c:v>
                </c:pt>
                <c:pt idx="2121">
                  <c:v>567</c:v>
                </c:pt>
                <c:pt idx="2122">
                  <c:v>542</c:v>
                </c:pt>
                <c:pt idx="2123">
                  <c:v>557</c:v>
                </c:pt>
                <c:pt idx="2124">
                  <c:v>492</c:v>
                </c:pt>
                <c:pt idx="2125">
                  <c:v>162</c:v>
                </c:pt>
                <c:pt idx="2126">
                  <c:v>139</c:v>
                </c:pt>
                <c:pt idx="2127">
                  <c:v>133</c:v>
                </c:pt>
                <c:pt idx="2128">
                  <c:v>132</c:v>
                </c:pt>
                <c:pt idx="2129">
                  <c:v>117</c:v>
                </c:pt>
                <c:pt idx="2130">
                  <c:v>112</c:v>
                </c:pt>
                <c:pt idx="2131">
                  <c:v>205</c:v>
                </c:pt>
                <c:pt idx="2132">
                  <c:v>903</c:v>
                </c:pt>
                <c:pt idx="2133">
                  <c:v>904</c:v>
                </c:pt>
                <c:pt idx="2134">
                  <c:v>910</c:v>
                </c:pt>
                <c:pt idx="2135">
                  <c:v>925</c:v>
                </c:pt>
                <c:pt idx="2136">
                  <c:v>1010</c:v>
                </c:pt>
                <c:pt idx="2137">
                  <c:v>1133</c:v>
                </c:pt>
                <c:pt idx="2138">
                  <c:v>767</c:v>
                </c:pt>
                <c:pt idx="2139">
                  <c:v>457</c:v>
                </c:pt>
                <c:pt idx="2140">
                  <c:v>459</c:v>
                </c:pt>
                <c:pt idx="2141">
                  <c:v>473</c:v>
                </c:pt>
                <c:pt idx="2142">
                  <c:v>420</c:v>
                </c:pt>
                <c:pt idx="2143">
                  <c:v>252</c:v>
                </c:pt>
                <c:pt idx="2144">
                  <c:v>624</c:v>
                </c:pt>
                <c:pt idx="2145">
                  <c:v>786</c:v>
                </c:pt>
                <c:pt idx="2146">
                  <c:v>1723</c:v>
                </c:pt>
                <c:pt idx="2147">
                  <c:v>1837</c:v>
                </c:pt>
                <c:pt idx="2148">
                  <c:v>1917</c:v>
                </c:pt>
                <c:pt idx="2149">
                  <c:v>2033</c:v>
                </c:pt>
                <c:pt idx="2150">
                  <c:v>1670</c:v>
                </c:pt>
                <c:pt idx="2151">
                  <c:v>1541</c:v>
                </c:pt>
                <c:pt idx="2152">
                  <c:v>810</c:v>
                </c:pt>
                <c:pt idx="2153">
                  <c:v>413</c:v>
                </c:pt>
                <c:pt idx="2154">
                  <c:v>588</c:v>
                </c:pt>
                <c:pt idx="2155">
                  <c:v>695</c:v>
                </c:pt>
                <c:pt idx="2156">
                  <c:v>823</c:v>
                </c:pt>
                <c:pt idx="2157">
                  <c:v>813</c:v>
                </c:pt>
                <c:pt idx="2158">
                  <c:v>816</c:v>
                </c:pt>
                <c:pt idx="2159">
                  <c:v>826</c:v>
                </c:pt>
                <c:pt idx="2160">
                  <c:v>803</c:v>
                </c:pt>
                <c:pt idx="2161">
                  <c:v>502</c:v>
                </c:pt>
                <c:pt idx="2162">
                  <c:v>284</c:v>
                </c:pt>
                <c:pt idx="2163">
                  <c:v>270</c:v>
                </c:pt>
                <c:pt idx="2164">
                  <c:v>423</c:v>
                </c:pt>
                <c:pt idx="2165">
                  <c:v>475</c:v>
                </c:pt>
                <c:pt idx="2166">
                  <c:v>568</c:v>
                </c:pt>
                <c:pt idx="2167">
                  <c:v>591</c:v>
                </c:pt>
                <c:pt idx="2168">
                  <c:v>638</c:v>
                </c:pt>
                <c:pt idx="2169">
                  <c:v>713</c:v>
                </c:pt>
                <c:pt idx="2170">
                  <c:v>717</c:v>
                </c:pt>
                <c:pt idx="2171">
                  <c:v>647</c:v>
                </c:pt>
                <c:pt idx="2172">
                  <c:v>740</c:v>
                </c:pt>
                <c:pt idx="2173">
                  <c:v>727</c:v>
                </c:pt>
                <c:pt idx="2174">
                  <c:v>1119</c:v>
                </c:pt>
                <c:pt idx="2175">
                  <c:v>1422</c:v>
                </c:pt>
                <c:pt idx="2176">
                  <c:v>1251</c:v>
                </c:pt>
                <c:pt idx="2177">
                  <c:v>1203</c:v>
                </c:pt>
                <c:pt idx="2178">
                  <c:v>1081</c:v>
                </c:pt>
                <c:pt idx="2179">
                  <c:v>1074</c:v>
                </c:pt>
                <c:pt idx="2180">
                  <c:v>654</c:v>
                </c:pt>
                <c:pt idx="2181">
                  <c:v>377</c:v>
                </c:pt>
                <c:pt idx="2182">
                  <c:v>321</c:v>
                </c:pt>
                <c:pt idx="2183">
                  <c:v>350</c:v>
                </c:pt>
                <c:pt idx="2184">
                  <c:v>365</c:v>
                </c:pt>
                <c:pt idx="2185">
                  <c:v>341</c:v>
                </c:pt>
                <c:pt idx="2186">
                  <c:v>374</c:v>
                </c:pt>
                <c:pt idx="2187">
                  <c:v>248</c:v>
                </c:pt>
                <c:pt idx="2188">
                  <c:v>679</c:v>
                </c:pt>
                <c:pt idx="2189">
                  <c:v>759</c:v>
                </c:pt>
                <c:pt idx="2190">
                  <c:v>773</c:v>
                </c:pt>
                <c:pt idx="2191">
                  <c:v>723</c:v>
                </c:pt>
                <c:pt idx="2192">
                  <c:v>669</c:v>
                </c:pt>
                <c:pt idx="2193">
                  <c:v>662</c:v>
                </c:pt>
                <c:pt idx="2194">
                  <c:v>686</c:v>
                </c:pt>
                <c:pt idx="2195">
                  <c:v>704</c:v>
                </c:pt>
                <c:pt idx="2196">
                  <c:v>196</c:v>
                </c:pt>
                <c:pt idx="2197">
                  <c:v>361</c:v>
                </c:pt>
                <c:pt idx="2198">
                  <c:v>593</c:v>
                </c:pt>
                <c:pt idx="2199">
                  <c:v>616</c:v>
                </c:pt>
                <c:pt idx="2200">
                  <c:v>581</c:v>
                </c:pt>
                <c:pt idx="2201">
                  <c:v>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A0-4773-86AF-F4B17067C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49440"/>
        <c:axId val="286347800"/>
      </c:lineChart>
      <c:catAx>
        <c:axId val="28634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47800"/>
        <c:crosses val="autoZero"/>
        <c:auto val="1"/>
        <c:lblAlgn val="ctr"/>
        <c:lblOffset val="100"/>
        <c:noMultiLvlLbl val="0"/>
      </c:catAx>
      <c:valAx>
        <c:axId val="28634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4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20CB6-F9F6-4714-AEA4-5EAADFA80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People Talking About | TEEKANNE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5AE080-D451-4383-AE1B-CC2DB81990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8716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80DF6-2B80-4B5A-ABCD-B00D543B3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01.01.2013 - 11.01.2019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C2B91-D28A-4F4E-BD92-A91E98088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2665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- People Talking About | TEEKANNE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People Talking About | TEEKANNE</dc:title>
  <dc:creator>Frederik Peiniger</dc:creator>
  <cp:lastModifiedBy>Frederik Peiniger</cp:lastModifiedBy>
  <cp:revision>1</cp:revision>
  <dcterms:created xsi:type="dcterms:W3CDTF">2019-01-22T16:15:59Z</dcterms:created>
  <dcterms:modified xsi:type="dcterms:W3CDTF">2019-01-22T16:16:04Z</dcterms:modified>
</cp:coreProperties>
</file>