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TEEKANNE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Sheet1!$A$2:$A$2203</c:f>
              <c:strCache>
                <c:ptCount val="2202"/>
                <c:pt idx="0">
                  <c:v>01.01.2013</c:v>
                </c:pt>
                <c:pt idx="1">
                  <c:v>02.01.2013</c:v>
                </c:pt>
                <c:pt idx="2">
                  <c:v>03.01.2013</c:v>
                </c:pt>
                <c:pt idx="3">
                  <c:v>04.01.2013</c:v>
                </c:pt>
                <c:pt idx="4">
                  <c:v>05.01.2013</c:v>
                </c:pt>
                <c:pt idx="5">
                  <c:v>06.01.2013</c:v>
                </c:pt>
                <c:pt idx="6">
                  <c:v>07.01.2013</c:v>
                </c:pt>
                <c:pt idx="7">
                  <c:v>08.01.2013</c:v>
                </c:pt>
                <c:pt idx="8">
                  <c:v>09.01.2013</c:v>
                </c:pt>
                <c:pt idx="9">
                  <c:v>10.01.2013</c:v>
                </c:pt>
                <c:pt idx="10">
                  <c:v>11.01.2013</c:v>
                </c:pt>
                <c:pt idx="11">
                  <c:v>12.01.2013</c:v>
                </c:pt>
                <c:pt idx="12">
                  <c:v>13.01.2013</c:v>
                </c:pt>
                <c:pt idx="13">
                  <c:v>14.01.2013</c:v>
                </c:pt>
                <c:pt idx="14">
                  <c:v>15.01.2013</c:v>
                </c:pt>
                <c:pt idx="15">
                  <c:v>16.01.2013</c:v>
                </c:pt>
                <c:pt idx="16">
                  <c:v>17.01.2013</c:v>
                </c:pt>
                <c:pt idx="17">
                  <c:v>18.01.2013</c:v>
                </c:pt>
                <c:pt idx="18">
                  <c:v>19.01.2013</c:v>
                </c:pt>
                <c:pt idx="19">
                  <c:v>20.01.2013</c:v>
                </c:pt>
                <c:pt idx="20">
                  <c:v>21.01.2013</c:v>
                </c:pt>
                <c:pt idx="21">
                  <c:v>22.01.2013</c:v>
                </c:pt>
                <c:pt idx="22">
                  <c:v>23.01.2013</c:v>
                </c:pt>
                <c:pt idx="23">
                  <c:v>24.01.2013</c:v>
                </c:pt>
                <c:pt idx="24">
                  <c:v>25.01.2013</c:v>
                </c:pt>
                <c:pt idx="25">
                  <c:v>26.01.2013</c:v>
                </c:pt>
                <c:pt idx="26">
                  <c:v>27.01.2013</c:v>
                </c:pt>
                <c:pt idx="27">
                  <c:v>28.01.2013</c:v>
                </c:pt>
                <c:pt idx="28">
                  <c:v>29.01.2013</c:v>
                </c:pt>
                <c:pt idx="29">
                  <c:v>30.01.2013</c:v>
                </c:pt>
                <c:pt idx="30">
                  <c:v>31.01.2013</c:v>
                </c:pt>
                <c:pt idx="31">
                  <c:v>01.02.2013</c:v>
                </c:pt>
                <c:pt idx="32">
                  <c:v>02.02.2013</c:v>
                </c:pt>
                <c:pt idx="33">
                  <c:v>03.02.2013</c:v>
                </c:pt>
                <c:pt idx="34">
                  <c:v>04.02.2013</c:v>
                </c:pt>
                <c:pt idx="35">
                  <c:v>05.02.2013</c:v>
                </c:pt>
                <c:pt idx="36">
                  <c:v>06.02.2013</c:v>
                </c:pt>
                <c:pt idx="37">
                  <c:v>07.02.2013</c:v>
                </c:pt>
                <c:pt idx="38">
                  <c:v>08.02.2013</c:v>
                </c:pt>
                <c:pt idx="39">
                  <c:v>09.02.2013</c:v>
                </c:pt>
                <c:pt idx="40">
                  <c:v>10.02.2013</c:v>
                </c:pt>
                <c:pt idx="41">
                  <c:v>11.02.2013</c:v>
                </c:pt>
                <c:pt idx="42">
                  <c:v>12.02.2013</c:v>
                </c:pt>
                <c:pt idx="43">
                  <c:v>13.02.2013</c:v>
                </c:pt>
                <c:pt idx="44">
                  <c:v>14.02.2013</c:v>
                </c:pt>
                <c:pt idx="45">
                  <c:v>15.02.2013</c:v>
                </c:pt>
                <c:pt idx="46">
                  <c:v>16.02.2013</c:v>
                </c:pt>
                <c:pt idx="47">
                  <c:v>17.02.2013</c:v>
                </c:pt>
                <c:pt idx="48">
                  <c:v>18.02.2013</c:v>
                </c:pt>
                <c:pt idx="49">
                  <c:v>19.02.2013</c:v>
                </c:pt>
                <c:pt idx="50">
                  <c:v>20.02.2013</c:v>
                </c:pt>
                <c:pt idx="51">
                  <c:v>21.02.2013</c:v>
                </c:pt>
                <c:pt idx="52">
                  <c:v>22.02.2013</c:v>
                </c:pt>
                <c:pt idx="53">
                  <c:v>23.02.2013</c:v>
                </c:pt>
                <c:pt idx="54">
                  <c:v>24.02.2013</c:v>
                </c:pt>
                <c:pt idx="55">
                  <c:v>25.02.2013</c:v>
                </c:pt>
                <c:pt idx="56">
                  <c:v>26.02.2013</c:v>
                </c:pt>
                <c:pt idx="57">
                  <c:v>27.02.2013</c:v>
                </c:pt>
                <c:pt idx="58">
                  <c:v>28.02.2013</c:v>
                </c:pt>
                <c:pt idx="59">
                  <c:v>01.03.2013</c:v>
                </c:pt>
                <c:pt idx="60">
                  <c:v>02.03.2013</c:v>
                </c:pt>
                <c:pt idx="61">
                  <c:v>03.03.2013</c:v>
                </c:pt>
                <c:pt idx="62">
                  <c:v>04.03.2013</c:v>
                </c:pt>
                <c:pt idx="63">
                  <c:v>05.03.2013</c:v>
                </c:pt>
                <c:pt idx="64">
                  <c:v>06.03.2013</c:v>
                </c:pt>
                <c:pt idx="65">
                  <c:v>07.03.2013</c:v>
                </c:pt>
                <c:pt idx="66">
                  <c:v>08.03.2013</c:v>
                </c:pt>
                <c:pt idx="67">
                  <c:v>09.03.2013</c:v>
                </c:pt>
                <c:pt idx="68">
                  <c:v>10.03.2013</c:v>
                </c:pt>
                <c:pt idx="69">
                  <c:v>11.03.2013</c:v>
                </c:pt>
                <c:pt idx="70">
                  <c:v>12.03.2013</c:v>
                </c:pt>
                <c:pt idx="71">
                  <c:v>13.03.2013</c:v>
                </c:pt>
                <c:pt idx="72">
                  <c:v>14.03.2013</c:v>
                </c:pt>
                <c:pt idx="73">
                  <c:v>15.03.2013</c:v>
                </c:pt>
                <c:pt idx="74">
                  <c:v>16.03.2013</c:v>
                </c:pt>
                <c:pt idx="75">
                  <c:v>17.03.2013</c:v>
                </c:pt>
                <c:pt idx="76">
                  <c:v>18.03.2013</c:v>
                </c:pt>
                <c:pt idx="77">
                  <c:v>19.03.2013</c:v>
                </c:pt>
                <c:pt idx="78">
                  <c:v>20.03.2013</c:v>
                </c:pt>
                <c:pt idx="79">
                  <c:v>21.03.2013</c:v>
                </c:pt>
                <c:pt idx="80">
                  <c:v>22.03.2013</c:v>
                </c:pt>
                <c:pt idx="81">
                  <c:v>23.03.2013</c:v>
                </c:pt>
                <c:pt idx="82">
                  <c:v>24.03.2013</c:v>
                </c:pt>
                <c:pt idx="83">
                  <c:v>25.03.2013</c:v>
                </c:pt>
                <c:pt idx="84">
                  <c:v>26.03.2013</c:v>
                </c:pt>
                <c:pt idx="85">
                  <c:v>27.03.2013</c:v>
                </c:pt>
                <c:pt idx="86">
                  <c:v>28.03.2013</c:v>
                </c:pt>
                <c:pt idx="87">
                  <c:v>29.03.2013</c:v>
                </c:pt>
                <c:pt idx="88">
                  <c:v>30.03.2013</c:v>
                </c:pt>
                <c:pt idx="89">
                  <c:v>31.03.2013</c:v>
                </c:pt>
                <c:pt idx="90">
                  <c:v>01.04.2013</c:v>
                </c:pt>
                <c:pt idx="91">
                  <c:v>02.04.2013</c:v>
                </c:pt>
                <c:pt idx="92">
                  <c:v>03.04.2013</c:v>
                </c:pt>
                <c:pt idx="93">
                  <c:v>04.04.2013</c:v>
                </c:pt>
                <c:pt idx="94">
                  <c:v>05.04.2013</c:v>
                </c:pt>
                <c:pt idx="95">
                  <c:v>06.04.2013</c:v>
                </c:pt>
                <c:pt idx="96">
                  <c:v>07.04.2013</c:v>
                </c:pt>
                <c:pt idx="97">
                  <c:v>08.04.2013</c:v>
                </c:pt>
                <c:pt idx="98">
                  <c:v>09.04.2013</c:v>
                </c:pt>
                <c:pt idx="99">
                  <c:v>10.04.2013</c:v>
                </c:pt>
                <c:pt idx="100">
                  <c:v>11.04.2013</c:v>
                </c:pt>
                <c:pt idx="101">
                  <c:v>12.04.2013</c:v>
                </c:pt>
                <c:pt idx="102">
                  <c:v>13.04.2013</c:v>
                </c:pt>
                <c:pt idx="103">
                  <c:v>14.04.2013</c:v>
                </c:pt>
                <c:pt idx="104">
                  <c:v>15.04.2013</c:v>
                </c:pt>
                <c:pt idx="105">
                  <c:v>16.04.2013</c:v>
                </c:pt>
                <c:pt idx="106">
                  <c:v>17.04.2013</c:v>
                </c:pt>
                <c:pt idx="107">
                  <c:v>18.04.2013</c:v>
                </c:pt>
                <c:pt idx="108">
                  <c:v>19.04.2013</c:v>
                </c:pt>
                <c:pt idx="109">
                  <c:v>20.04.2013</c:v>
                </c:pt>
                <c:pt idx="110">
                  <c:v>21.04.2013</c:v>
                </c:pt>
                <c:pt idx="111">
                  <c:v>22.04.2013</c:v>
                </c:pt>
                <c:pt idx="112">
                  <c:v>23.04.2013</c:v>
                </c:pt>
                <c:pt idx="113">
                  <c:v>24.04.2013</c:v>
                </c:pt>
                <c:pt idx="114">
                  <c:v>25.04.2013</c:v>
                </c:pt>
                <c:pt idx="115">
                  <c:v>26.04.2013</c:v>
                </c:pt>
                <c:pt idx="116">
                  <c:v>27.04.2013</c:v>
                </c:pt>
                <c:pt idx="117">
                  <c:v>28.04.2013</c:v>
                </c:pt>
                <c:pt idx="118">
                  <c:v>29.04.2013</c:v>
                </c:pt>
                <c:pt idx="119">
                  <c:v>30.04.2013</c:v>
                </c:pt>
                <c:pt idx="120">
                  <c:v>01.05.2013</c:v>
                </c:pt>
                <c:pt idx="121">
                  <c:v>02.05.2013</c:v>
                </c:pt>
                <c:pt idx="122">
                  <c:v>03.05.2013</c:v>
                </c:pt>
                <c:pt idx="123">
                  <c:v>04.05.2013</c:v>
                </c:pt>
                <c:pt idx="124">
                  <c:v>05.05.2013</c:v>
                </c:pt>
                <c:pt idx="125">
                  <c:v>06.05.2013</c:v>
                </c:pt>
                <c:pt idx="126">
                  <c:v>07.05.2013</c:v>
                </c:pt>
                <c:pt idx="127">
                  <c:v>08.05.2013</c:v>
                </c:pt>
                <c:pt idx="128">
                  <c:v>09.05.2013</c:v>
                </c:pt>
                <c:pt idx="129">
                  <c:v>10.05.2013</c:v>
                </c:pt>
                <c:pt idx="130">
                  <c:v>11.05.2013</c:v>
                </c:pt>
                <c:pt idx="131">
                  <c:v>12.05.2013</c:v>
                </c:pt>
                <c:pt idx="132">
                  <c:v>13.05.2013</c:v>
                </c:pt>
                <c:pt idx="133">
                  <c:v>14.05.2013</c:v>
                </c:pt>
                <c:pt idx="134">
                  <c:v>15.05.2013</c:v>
                </c:pt>
                <c:pt idx="135">
                  <c:v>16.05.2013</c:v>
                </c:pt>
                <c:pt idx="136">
                  <c:v>17.05.2013</c:v>
                </c:pt>
                <c:pt idx="137">
                  <c:v>18.05.2013</c:v>
                </c:pt>
                <c:pt idx="138">
                  <c:v>19.05.2013</c:v>
                </c:pt>
                <c:pt idx="139">
                  <c:v>20.05.2013</c:v>
                </c:pt>
                <c:pt idx="140">
                  <c:v>21.05.2013</c:v>
                </c:pt>
                <c:pt idx="141">
                  <c:v>22.05.2013</c:v>
                </c:pt>
                <c:pt idx="142">
                  <c:v>23.05.2013</c:v>
                </c:pt>
                <c:pt idx="143">
                  <c:v>24.05.2013</c:v>
                </c:pt>
                <c:pt idx="144">
                  <c:v>25.05.2013</c:v>
                </c:pt>
                <c:pt idx="145">
                  <c:v>26.05.2013</c:v>
                </c:pt>
                <c:pt idx="146">
                  <c:v>27.05.2013</c:v>
                </c:pt>
                <c:pt idx="147">
                  <c:v>28.05.2013</c:v>
                </c:pt>
                <c:pt idx="148">
                  <c:v>29.05.2013</c:v>
                </c:pt>
                <c:pt idx="149">
                  <c:v>30.05.2013</c:v>
                </c:pt>
                <c:pt idx="150">
                  <c:v>31.05.2013</c:v>
                </c:pt>
                <c:pt idx="151">
                  <c:v>01.06.2013</c:v>
                </c:pt>
                <c:pt idx="152">
                  <c:v>02.06.2013</c:v>
                </c:pt>
                <c:pt idx="153">
                  <c:v>03.06.2013</c:v>
                </c:pt>
                <c:pt idx="154">
                  <c:v>04.06.2013</c:v>
                </c:pt>
                <c:pt idx="155">
                  <c:v>05.06.2013</c:v>
                </c:pt>
                <c:pt idx="156">
                  <c:v>06.06.2013</c:v>
                </c:pt>
                <c:pt idx="157">
                  <c:v>07.06.2013</c:v>
                </c:pt>
                <c:pt idx="158">
                  <c:v>08.06.2013</c:v>
                </c:pt>
                <c:pt idx="159">
                  <c:v>09.06.2013</c:v>
                </c:pt>
                <c:pt idx="160">
                  <c:v>10.06.2013</c:v>
                </c:pt>
                <c:pt idx="161">
                  <c:v>11.06.2013</c:v>
                </c:pt>
                <c:pt idx="162">
                  <c:v>12.06.2013</c:v>
                </c:pt>
                <c:pt idx="163">
                  <c:v>13.06.2013</c:v>
                </c:pt>
                <c:pt idx="164">
                  <c:v>14.06.2013</c:v>
                </c:pt>
                <c:pt idx="165">
                  <c:v>15.06.2013</c:v>
                </c:pt>
                <c:pt idx="166">
                  <c:v>16.06.2013</c:v>
                </c:pt>
                <c:pt idx="167">
                  <c:v>17.06.2013</c:v>
                </c:pt>
                <c:pt idx="168">
                  <c:v>18.06.2013</c:v>
                </c:pt>
                <c:pt idx="169">
                  <c:v>19.06.2013</c:v>
                </c:pt>
                <c:pt idx="170">
                  <c:v>20.06.2013</c:v>
                </c:pt>
                <c:pt idx="171">
                  <c:v>21.06.2013</c:v>
                </c:pt>
                <c:pt idx="172">
                  <c:v>22.06.2013</c:v>
                </c:pt>
                <c:pt idx="173">
                  <c:v>23.06.2013</c:v>
                </c:pt>
                <c:pt idx="174">
                  <c:v>24.06.2013</c:v>
                </c:pt>
                <c:pt idx="175">
                  <c:v>25.06.2013</c:v>
                </c:pt>
                <c:pt idx="176">
                  <c:v>26.06.2013</c:v>
                </c:pt>
                <c:pt idx="177">
                  <c:v>27.06.2013</c:v>
                </c:pt>
                <c:pt idx="178">
                  <c:v>28.06.2013</c:v>
                </c:pt>
                <c:pt idx="179">
                  <c:v>29.06.2013</c:v>
                </c:pt>
                <c:pt idx="180">
                  <c:v>30.06.2013</c:v>
                </c:pt>
                <c:pt idx="181">
                  <c:v>01.07.2013</c:v>
                </c:pt>
                <c:pt idx="182">
                  <c:v>02.07.2013</c:v>
                </c:pt>
                <c:pt idx="183">
                  <c:v>03.07.2013</c:v>
                </c:pt>
                <c:pt idx="184">
                  <c:v>04.07.2013</c:v>
                </c:pt>
                <c:pt idx="185">
                  <c:v>05.07.2013</c:v>
                </c:pt>
                <c:pt idx="186">
                  <c:v>06.07.2013</c:v>
                </c:pt>
                <c:pt idx="187">
                  <c:v>07.07.2013</c:v>
                </c:pt>
                <c:pt idx="188">
                  <c:v>08.07.2013</c:v>
                </c:pt>
                <c:pt idx="189">
                  <c:v>09.07.2013</c:v>
                </c:pt>
                <c:pt idx="190">
                  <c:v>10.07.2013</c:v>
                </c:pt>
                <c:pt idx="191">
                  <c:v>11.07.2013</c:v>
                </c:pt>
                <c:pt idx="192">
                  <c:v>12.07.2013</c:v>
                </c:pt>
                <c:pt idx="193">
                  <c:v>13.07.2013</c:v>
                </c:pt>
                <c:pt idx="194">
                  <c:v>14.07.2013</c:v>
                </c:pt>
                <c:pt idx="195">
                  <c:v>15.07.2013</c:v>
                </c:pt>
                <c:pt idx="196">
                  <c:v>16.07.2013</c:v>
                </c:pt>
                <c:pt idx="197">
                  <c:v>17.07.2013</c:v>
                </c:pt>
                <c:pt idx="198">
                  <c:v>18.07.2013</c:v>
                </c:pt>
                <c:pt idx="199">
                  <c:v>19.07.2013</c:v>
                </c:pt>
                <c:pt idx="200">
                  <c:v>20.07.2013</c:v>
                </c:pt>
                <c:pt idx="201">
                  <c:v>21.07.2013</c:v>
                </c:pt>
                <c:pt idx="202">
                  <c:v>22.07.2013</c:v>
                </c:pt>
                <c:pt idx="203">
                  <c:v>23.07.2013</c:v>
                </c:pt>
                <c:pt idx="204">
                  <c:v>24.07.2013</c:v>
                </c:pt>
                <c:pt idx="205">
                  <c:v>25.07.2013</c:v>
                </c:pt>
                <c:pt idx="206">
                  <c:v>26.07.2013</c:v>
                </c:pt>
                <c:pt idx="207">
                  <c:v>27.07.2013</c:v>
                </c:pt>
                <c:pt idx="208">
                  <c:v>28.07.2013</c:v>
                </c:pt>
                <c:pt idx="209">
                  <c:v>29.07.2013</c:v>
                </c:pt>
                <c:pt idx="210">
                  <c:v>30.07.2013</c:v>
                </c:pt>
                <c:pt idx="211">
                  <c:v>31.07.2013</c:v>
                </c:pt>
                <c:pt idx="212">
                  <c:v>01.08.2013</c:v>
                </c:pt>
                <c:pt idx="213">
                  <c:v>02.08.2013</c:v>
                </c:pt>
                <c:pt idx="214">
                  <c:v>03.08.2013</c:v>
                </c:pt>
                <c:pt idx="215">
                  <c:v>04.08.2013</c:v>
                </c:pt>
                <c:pt idx="216">
                  <c:v>05.08.2013</c:v>
                </c:pt>
                <c:pt idx="217">
                  <c:v>06.08.2013</c:v>
                </c:pt>
                <c:pt idx="218">
                  <c:v>07.08.2013</c:v>
                </c:pt>
                <c:pt idx="219">
                  <c:v>08.08.2013</c:v>
                </c:pt>
                <c:pt idx="220">
                  <c:v>09.08.2013</c:v>
                </c:pt>
                <c:pt idx="221">
                  <c:v>10.08.2013</c:v>
                </c:pt>
                <c:pt idx="222">
                  <c:v>11.08.2013</c:v>
                </c:pt>
                <c:pt idx="223">
                  <c:v>12.08.2013</c:v>
                </c:pt>
                <c:pt idx="224">
                  <c:v>13.08.2013</c:v>
                </c:pt>
                <c:pt idx="225">
                  <c:v>14.08.2013</c:v>
                </c:pt>
                <c:pt idx="226">
                  <c:v>15.08.2013</c:v>
                </c:pt>
                <c:pt idx="227">
                  <c:v>16.08.2013</c:v>
                </c:pt>
                <c:pt idx="228">
                  <c:v>17.08.2013</c:v>
                </c:pt>
                <c:pt idx="229">
                  <c:v>18.08.2013</c:v>
                </c:pt>
                <c:pt idx="230">
                  <c:v>19.08.2013</c:v>
                </c:pt>
                <c:pt idx="231">
                  <c:v>20.08.2013</c:v>
                </c:pt>
                <c:pt idx="232">
                  <c:v>21.08.2013</c:v>
                </c:pt>
                <c:pt idx="233">
                  <c:v>22.08.2013</c:v>
                </c:pt>
                <c:pt idx="234">
                  <c:v>23.08.2013</c:v>
                </c:pt>
                <c:pt idx="235">
                  <c:v>24.08.2013</c:v>
                </c:pt>
                <c:pt idx="236">
                  <c:v>25.08.2013</c:v>
                </c:pt>
                <c:pt idx="237">
                  <c:v>26.08.2013</c:v>
                </c:pt>
                <c:pt idx="238">
                  <c:v>27.08.2013</c:v>
                </c:pt>
                <c:pt idx="239">
                  <c:v>28.08.2013</c:v>
                </c:pt>
                <c:pt idx="240">
                  <c:v>29.08.2013</c:v>
                </c:pt>
                <c:pt idx="241">
                  <c:v>30.08.2013</c:v>
                </c:pt>
                <c:pt idx="242">
                  <c:v>31.08.2013</c:v>
                </c:pt>
                <c:pt idx="243">
                  <c:v>01.09.2013</c:v>
                </c:pt>
                <c:pt idx="244">
                  <c:v>02.09.2013</c:v>
                </c:pt>
                <c:pt idx="245">
                  <c:v>03.09.2013</c:v>
                </c:pt>
                <c:pt idx="246">
                  <c:v>04.09.2013</c:v>
                </c:pt>
                <c:pt idx="247">
                  <c:v>05.09.2013</c:v>
                </c:pt>
                <c:pt idx="248">
                  <c:v>06.09.2013</c:v>
                </c:pt>
                <c:pt idx="249">
                  <c:v>07.09.2013</c:v>
                </c:pt>
                <c:pt idx="250">
                  <c:v>08.09.2013</c:v>
                </c:pt>
                <c:pt idx="251">
                  <c:v>09.09.2013</c:v>
                </c:pt>
                <c:pt idx="252">
                  <c:v>10.09.2013</c:v>
                </c:pt>
                <c:pt idx="253">
                  <c:v>11.09.2013</c:v>
                </c:pt>
                <c:pt idx="254">
                  <c:v>12.09.2013</c:v>
                </c:pt>
                <c:pt idx="255">
                  <c:v>13.09.2013</c:v>
                </c:pt>
                <c:pt idx="256">
                  <c:v>14.09.2013</c:v>
                </c:pt>
                <c:pt idx="257">
                  <c:v>15.09.2013</c:v>
                </c:pt>
                <c:pt idx="258">
                  <c:v>16.09.2013</c:v>
                </c:pt>
                <c:pt idx="259">
                  <c:v>17.09.2013</c:v>
                </c:pt>
                <c:pt idx="260">
                  <c:v>18.09.2013</c:v>
                </c:pt>
                <c:pt idx="261">
                  <c:v>19.09.2013</c:v>
                </c:pt>
                <c:pt idx="262">
                  <c:v>20.09.2013</c:v>
                </c:pt>
                <c:pt idx="263">
                  <c:v>21.09.2013</c:v>
                </c:pt>
                <c:pt idx="264">
                  <c:v>22.09.2013</c:v>
                </c:pt>
                <c:pt idx="265">
                  <c:v>23.09.2013</c:v>
                </c:pt>
                <c:pt idx="266">
                  <c:v>24.09.2013</c:v>
                </c:pt>
                <c:pt idx="267">
                  <c:v>25.09.2013</c:v>
                </c:pt>
                <c:pt idx="268">
                  <c:v>26.09.2013</c:v>
                </c:pt>
                <c:pt idx="269">
                  <c:v>27.09.2013</c:v>
                </c:pt>
                <c:pt idx="270">
                  <c:v>28.09.2013</c:v>
                </c:pt>
                <c:pt idx="271">
                  <c:v>29.09.2013</c:v>
                </c:pt>
                <c:pt idx="272">
                  <c:v>30.09.2013</c:v>
                </c:pt>
                <c:pt idx="273">
                  <c:v>01.10.2013</c:v>
                </c:pt>
                <c:pt idx="274">
                  <c:v>02.10.2013</c:v>
                </c:pt>
                <c:pt idx="275">
                  <c:v>03.10.2013</c:v>
                </c:pt>
                <c:pt idx="276">
                  <c:v>04.10.2013</c:v>
                </c:pt>
                <c:pt idx="277">
                  <c:v>05.10.2013</c:v>
                </c:pt>
                <c:pt idx="278">
                  <c:v>06.10.2013</c:v>
                </c:pt>
                <c:pt idx="279">
                  <c:v>07.10.2013</c:v>
                </c:pt>
                <c:pt idx="280">
                  <c:v>08.10.2013</c:v>
                </c:pt>
                <c:pt idx="281">
                  <c:v>09.10.2013</c:v>
                </c:pt>
                <c:pt idx="282">
                  <c:v>10.10.2013</c:v>
                </c:pt>
                <c:pt idx="283">
                  <c:v>11.10.2013</c:v>
                </c:pt>
                <c:pt idx="284">
                  <c:v>12.10.2013</c:v>
                </c:pt>
                <c:pt idx="285">
                  <c:v>13.10.2013</c:v>
                </c:pt>
                <c:pt idx="286">
                  <c:v>14.10.2013</c:v>
                </c:pt>
                <c:pt idx="287">
                  <c:v>15.10.2013</c:v>
                </c:pt>
                <c:pt idx="288">
                  <c:v>16.10.2013</c:v>
                </c:pt>
                <c:pt idx="289">
                  <c:v>17.10.2013</c:v>
                </c:pt>
                <c:pt idx="290">
                  <c:v>18.10.2013</c:v>
                </c:pt>
                <c:pt idx="291">
                  <c:v>19.10.2013</c:v>
                </c:pt>
                <c:pt idx="292">
                  <c:v>20.10.2013</c:v>
                </c:pt>
                <c:pt idx="293">
                  <c:v>21.10.2013</c:v>
                </c:pt>
                <c:pt idx="294">
                  <c:v>22.10.2013</c:v>
                </c:pt>
                <c:pt idx="295">
                  <c:v>23.10.2013</c:v>
                </c:pt>
                <c:pt idx="296">
                  <c:v>24.10.2013</c:v>
                </c:pt>
                <c:pt idx="297">
                  <c:v>25.10.2013</c:v>
                </c:pt>
                <c:pt idx="298">
                  <c:v>26.10.2013</c:v>
                </c:pt>
                <c:pt idx="299">
                  <c:v>27.10.2013</c:v>
                </c:pt>
                <c:pt idx="300">
                  <c:v>28.10.2013</c:v>
                </c:pt>
                <c:pt idx="301">
                  <c:v>29.10.2013</c:v>
                </c:pt>
                <c:pt idx="302">
                  <c:v>30.10.2013</c:v>
                </c:pt>
                <c:pt idx="303">
                  <c:v>31.10.2013</c:v>
                </c:pt>
                <c:pt idx="304">
                  <c:v>01.11.2013</c:v>
                </c:pt>
                <c:pt idx="305">
                  <c:v>02.11.2013</c:v>
                </c:pt>
                <c:pt idx="306">
                  <c:v>03.11.2013</c:v>
                </c:pt>
                <c:pt idx="307">
                  <c:v>04.11.2013</c:v>
                </c:pt>
                <c:pt idx="308">
                  <c:v>05.11.2013</c:v>
                </c:pt>
                <c:pt idx="309">
                  <c:v>06.11.2013</c:v>
                </c:pt>
                <c:pt idx="310">
                  <c:v>07.11.2013</c:v>
                </c:pt>
                <c:pt idx="311">
                  <c:v>08.11.2013</c:v>
                </c:pt>
                <c:pt idx="312">
                  <c:v>09.11.2013</c:v>
                </c:pt>
                <c:pt idx="313">
                  <c:v>10.11.2013</c:v>
                </c:pt>
                <c:pt idx="314">
                  <c:v>11.11.2013</c:v>
                </c:pt>
                <c:pt idx="315">
                  <c:v>12.11.2013</c:v>
                </c:pt>
                <c:pt idx="316">
                  <c:v>13.11.2013</c:v>
                </c:pt>
                <c:pt idx="317">
                  <c:v>14.11.2013</c:v>
                </c:pt>
                <c:pt idx="318">
                  <c:v>15.11.2013</c:v>
                </c:pt>
                <c:pt idx="319">
                  <c:v>16.11.2013</c:v>
                </c:pt>
                <c:pt idx="320">
                  <c:v>17.11.2013</c:v>
                </c:pt>
                <c:pt idx="321">
                  <c:v>18.11.2013</c:v>
                </c:pt>
                <c:pt idx="322">
                  <c:v>19.11.2013</c:v>
                </c:pt>
                <c:pt idx="323">
                  <c:v>20.11.2013</c:v>
                </c:pt>
                <c:pt idx="324">
                  <c:v>21.11.2013</c:v>
                </c:pt>
                <c:pt idx="325">
                  <c:v>22.11.2013</c:v>
                </c:pt>
                <c:pt idx="326">
                  <c:v>23.11.2013</c:v>
                </c:pt>
                <c:pt idx="327">
                  <c:v>24.11.2013</c:v>
                </c:pt>
                <c:pt idx="328">
                  <c:v>25.11.2013</c:v>
                </c:pt>
                <c:pt idx="329">
                  <c:v>26.11.2013</c:v>
                </c:pt>
                <c:pt idx="330">
                  <c:v>27.11.2013</c:v>
                </c:pt>
                <c:pt idx="331">
                  <c:v>28.11.2013</c:v>
                </c:pt>
                <c:pt idx="332">
                  <c:v>29.11.2013</c:v>
                </c:pt>
                <c:pt idx="333">
                  <c:v>30.11.2013</c:v>
                </c:pt>
                <c:pt idx="334">
                  <c:v>01.12.2013</c:v>
                </c:pt>
                <c:pt idx="335">
                  <c:v>02.12.2013</c:v>
                </c:pt>
                <c:pt idx="336">
                  <c:v>03.12.2013</c:v>
                </c:pt>
                <c:pt idx="337">
                  <c:v>04.12.2013</c:v>
                </c:pt>
                <c:pt idx="338">
                  <c:v>05.12.2013</c:v>
                </c:pt>
                <c:pt idx="339">
                  <c:v>06.12.2013</c:v>
                </c:pt>
                <c:pt idx="340">
                  <c:v>07.12.2013</c:v>
                </c:pt>
                <c:pt idx="341">
                  <c:v>08.12.2013</c:v>
                </c:pt>
                <c:pt idx="342">
                  <c:v>09.12.2013</c:v>
                </c:pt>
                <c:pt idx="343">
                  <c:v>10.12.2013</c:v>
                </c:pt>
                <c:pt idx="344">
                  <c:v>11.12.2013</c:v>
                </c:pt>
                <c:pt idx="345">
                  <c:v>12.12.2013</c:v>
                </c:pt>
                <c:pt idx="346">
                  <c:v>13.12.2013</c:v>
                </c:pt>
                <c:pt idx="347">
                  <c:v>14.12.2013</c:v>
                </c:pt>
                <c:pt idx="348">
                  <c:v>15.12.2013</c:v>
                </c:pt>
                <c:pt idx="349">
                  <c:v>16.12.2013</c:v>
                </c:pt>
                <c:pt idx="350">
                  <c:v>17.12.2013</c:v>
                </c:pt>
                <c:pt idx="351">
                  <c:v>18.12.2013</c:v>
                </c:pt>
                <c:pt idx="352">
                  <c:v>19.12.2013</c:v>
                </c:pt>
                <c:pt idx="353">
                  <c:v>20.12.2013</c:v>
                </c:pt>
                <c:pt idx="354">
                  <c:v>21.12.2013</c:v>
                </c:pt>
                <c:pt idx="355">
                  <c:v>22.12.2013</c:v>
                </c:pt>
                <c:pt idx="356">
                  <c:v>23.12.2013</c:v>
                </c:pt>
                <c:pt idx="357">
                  <c:v>24.12.2013</c:v>
                </c:pt>
                <c:pt idx="358">
                  <c:v>25.12.2013</c:v>
                </c:pt>
                <c:pt idx="359">
                  <c:v>26.12.2013</c:v>
                </c:pt>
                <c:pt idx="360">
                  <c:v>27.12.2013</c:v>
                </c:pt>
                <c:pt idx="361">
                  <c:v>28.12.2013</c:v>
                </c:pt>
                <c:pt idx="362">
                  <c:v>29.12.2013</c:v>
                </c:pt>
                <c:pt idx="363">
                  <c:v>30.12.2013</c:v>
                </c:pt>
                <c:pt idx="364">
                  <c:v>31.12.2013</c:v>
                </c:pt>
                <c:pt idx="365">
                  <c:v>01.01.2014</c:v>
                </c:pt>
                <c:pt idx="366">
                  <c:v>02.01.2014</c:v>
                </c:pt>
                <c:pt idx="367">
                  <c:v>03.01.2014</c:v>
                </c:pt>
                <c:pt idx="368">
                  <c:v>04.01.2014</c:v>
                </c:pt>
                <c:pt idx="369">
                  <c:v>05.01.2014</c:v>
                </c:pt>
                <c:pt idx="370">
                  <c:v>06.01.2014</c:v>
                </c:pt>
                <c:pt idx="371">
                  <c:v>07.01.2014</c:v>
                </c:pt>
                <c:pt idx="372">
                  <c:v>08.01.2014</c:v>
                </c:pt>
                <c:pt idx="373">
                  <c:v>09.01.2014</c:v>
                </c:pt>
                <c:pt idx="374">
                  <c:v>10.01.2014</c:v>
                </c:pt>
                <c:pt idx="375">
                  <c:v>11.01.2014</c:v>
                </c:pt>
                <c:pt idx="376">
                  <c:v>12.01.2014</c:v>
                </c:pt>
                <c:pt idx="377">
                  <c:v>13.01.2014</c:v>
                </c:pt>
                <c:pt idx="378">
                  <c:v>14.01.2014</c:v>
                </c:pt>
                <c:pt idx="379">
                  <c:v>15.01.2014</c:v>
                </c:pt>
                <c:pt idx="380">
                  <c:v>16.01.2014</c:v>
                </c:pt>
                <c:pt idx="381">
                  <c:v>17.01.2014</c:v>
                </c:pt>
                <c:pt idx="382">
                  <c:v>18.01.2014</c:v>
                </c:pt>
                <c:pt idx="383">
                  <c:v>19.01.2014</c:v>
                </c:pt>
                <c:pt idx="384">
                  <c:v>20.01.2014</c:v>
                </c:pt>
                <c:pt idx="385">
                  <c:v>21.01.2014</c:v>
                </c:pt>
                <c:pt idx="386">
                  <c:v>22.01.2014</c:v>
                </c:pt>
                <c:pt idx="387">
                  <c:v>23.01.2014</c:v>
                </c:pt>
                <c:pt idx="388">
                  <c:v>24.01.2014</c:v>
                </c:pt>
                <c:pt idx="389">
                  <c:v>25.01.2014</c:v>
                </c:pt>
                <c:pt idx="390">
                  <c:v>26.01.2014</c:v>
                </c:pt>
                <c:pt idx="391">
                  <c:v>27.01.2014</c:v>
                </c:pt>
                <c:pt idx="392">
                  <c:v>28.01.2014</c:v>
                </c:pt>
                <c:pt idx="393">
                  <c:v>29.01.2014</c:v>
                </c:pt>
                <c:pt idx="394">
                  <c:v>30.01.2014</c:v>
                </c:pt>
                <c:pt idx="395">
                  <c:v>31.01.2014</c:v>
                </c:pt>
                <c:pt idx="396">
                  <c:v>01.02.2014</c:v>
                </c:pt>
                <c:pt idx="397">
                  <c:v>02.02.2014</c:v>
                </c:pt>
                <c:pt idx="398">
                  <c:v>03.02.2014</c:v>
                </c:pt>
                <c:pt idx="399">
                  <c:v>04.02.2014</c:v>
                </c:pt>
                <c:pt idx="400">
                  <c:v>05.02.2014</c:v>
                </c:pt>
                <c:pt idx="401">
                  <c:v>06.02.2014</c:v>
                </c:pt>
                <c:pt idx="402">
                  <c:v>07.02.2014</c:v>
                </c:pt>
                <c:pt idx="403">
                  <c:v>08.02.2014</c:v>
                </c:pt>
                <c:pt idx="404">
                  <c:v>09.02.2014</c:v>
                </c:pt>
                <c:pt idx="405">
                  <c:v>10.02.2014</c:v>
                </c:pt>
                <c:pt idx="406">
                  <c:v>11.02.2014</c:v>
                </c:pt>
                <c:pt idx="407">
                  <c:v>12.02.2014</c:v>
                </c:pt>
                <c:pt idx="408">
                  <c:v>13.02.2014</c:v>
                </c:pt>
                <c:pt idx="409">
                  <c:v>14.02.2014</c:v>
                </c:pt>
                <c:pt idx="410">
                  <c:v>15.02.2014</c:v>
                </c:pt>
                <c:pt idx="411">
                  <c:v>16.02.2014</c:v>
                </c:pt>
                <c:pt idx="412">
                  <c:v>17.02.2014</c:v>
                </c:pt>
                <c:pt idx="413">
                  <c:v>18.02.2014</c:v>
                </c:pt>
                <c:pt idx="414">
                  <c:v>19.02.2014</c:v>
                </c:pt>
                <c:pt idx="415">
                  <c:v>20.02.2014</c:v>
                </c:pt>
                <c:pt idx="416">
                  <c:v>21.02.2014</c:v>
                </c:pt>
                <c:pt idx="417">
                  <c:v>22.02.2014</c:v>
                </c:pt>
                <c:pt idx="418">
                  <c:v>23.02.2014</c:v>
                </c:pt>
                <c:pt idx="419">
                  <c:v>24.02.2014</c:v>
                </c:pt>
                <c:pt idx="420">
                  <c:v>25.02.2014</c:v>
                </c:pt>
                <c:pt idx="421">
                  <c:v>26.02.2014</c:v>
                </c:pt>
                <c:pt idx="422">
                  <c:v>27.02.2014</c:v>
                </c:pt>
                <c:pt idx="423">
                  <c:v>28.02.2014</c:v>
                </c:pt>
                <c:pt idx="424">
                  <c:v>01.03.2014</c:v>
                </c:pt>
                <c:pt idx="425">
                  <c:v>02.03.2014</c:v>
                </c:pt>
                <c:pt idx="426">
                  <c:v>03.03.2014</c:v>
                </c:pt>
                <c:pt idx="427">
                  <c:v>04.03.2014</c:v>
                </c:pt>
                <c:pt idx="428">
                  <c:v>05.03.2014</c:v>
                </c:pt>
                <c:pt idx="429">
                  <c:v>06.03.2014</c:v>
                </c:pt>
                <c:pt idx="430">
                  <c:v>07.03.2014</c:v>
                </c:pt>
                <c:pt idx="431">
                  <c:v>08.03.2014</c:v>
                </c:pt>
                <c:pt idx="432">
                  <c:v>09.03.2014</c:v>
                </c:pt>
                <c:pt idx="433">
                  <c:v>10.03.2014</c:v>
                </c:pt>
                <c:pt idx="434">
                  <c:v>11.03.2014</c:v>
                </c:pt>
                <c:pt idx="435">
                  <c:v>12.03.2014</c:v>
                </c:pt>
                <c:pt idx="436">
                  <c:v>13.03.2014</c:v>
                </c:pt>
                <c:pt idx="437">
                  <c:v>14.03.2014</c:v>
                </c:pt>
                <c:pt idx="438">
                  <c:v>15.03.2014</c:v>
                </c:pt>
                <c:pt idx="439">
                  <c:v>16.03.2014</c:v>
                </c:pt>
                <c:pt idx="440">
                  <c:v>17.03.2014</c:v>
                </c:pt>
                <c:pt idx="441">
                  <c:v>18.03.2014</c:v>
                </c:pt>
                <c:pt idx="442">
                  <c:v>19.03.2014</c:v>
                </c:pt>
                <c:pt idx="443">
                  <c:v>20.03.2014</c:v>
                </c:pt>
                <c:pt idx="444">
                  <c:v>21.03.2014</c:v>
                </c:pt>
                <c:pt idx="445">
                  <c:v>22.03.2014</c:v>
                </c:pt>
                <c:pt idx="446">
                  <c:v>23.03.2014</c:v>
                </c:pt>
                <c:pt idx="447">
                  <c:v>24.03.2014</c:v>
                </c:pt>
                <c:pt idx="448">
                  <c:v>25.03.2014</c:v>
                </c:pt>
                <c:pt idx="449">
                  <c:v>26.03.2014</c:v>
                </c:pt>
                <c:pt idx="450">
                  <c:v>27.03.2014</c:v>
                </c:pt>
                <c:pt idx="451">
                  <c:v>28.03.2014</c:v>
                </c:pt>
                <c:pt idx="452">
                  <c:v>29.03.2014</c:v>
                </c:pt>
                <c:pt idx="453">
                  <c:v>30.03.2014</c:v>
                </c:pt>
                <c:pt idx="454">
                  <c:v>31.03.2014</c:v>
                </c:pt>
                <c:pt idx="455">
                  <c:v>01.04.2014</c:v>
                </c:pt>
                <c:pt idx="456">
                  <c:v>02.04.2014</c:v>
                </c:pt>
                <c:pt idx="457">
                  <c:v>03.04.2014</c:v>
                </c:pt>
                <c:pt idx="458">
                  <c:v>04.04.2014</c:v>
                </c:pt>
                <c:pt idx="459">
                  <c:v>05.04.2014</c:v>
                </c:pt>
                <c:pt idx="460">
                  <c:v>06.04.2014</c:v>
                </c:pt>
                <c:pt idx="461">
                  <c:v>07.04.2014</c:v>
                </c:pt>
                <c:pt idx="462">
                  <c:v>08.04.2014</c:v>
                </c:pt>
                <c:pt idx="463">
                  <c:v>09.04.2014</c:v>
                </c:pt>
                <c:pt idx="464">
                  <c:v>10.04.2014</c:v>
                </c:pt>
                <c:pt idx="465">
                  <c:v>11.04.2014</c:v>
                </c:pt>
                <c:pt idx="466">
                  <c:v>12.04.2014</c:v>
                </c:pt>
                <c:pt idx="467">
                  <c:v>13.04.2014</c:v>
                </c:pt>
                <c:pt idx="468">
                  <c:v>14.04.2014</c:v>
                </c:pt>
                <c:pt idx="469">
                  <c:v>15.04.2014</c:v>
                </c:pt>
                <c:pt idx="470">
                  <c:v>16.04.2014</c:v>
                </c:pt>
                <c:pt idx="471">
                  <c:v>17.04.2014</c:v>
                </c:pt>
                <c:pt idx="472">
                  <c:v>18.04.2014</c:v>
                </c:pt>
                <c:pt idx="473">
                  <c:v>19.04.2014</c:v>
                </c:pt>
                <c:pt idx="474">
                  <c:v>20.04.2014</c:v>
                </c:pt>
                <c:pt idx="475">
                  <c:v>21.04.2014</c:v>
                </c:pt>
                <c:pt idx="476">
                  <c:v>22.04.2014</c:v>
                </c:pt>
                <c:pt idx="477">
                  <c:v>23.04.2014</c:v>
                </c:pt>
                <c:pt idx="478">
                  <c:v>24.04.2014</c:v>
                </c:pt>
                <c:pt idx="479">
                  <c:v>25.04.2014</c:v>
                </c:pt>
                <c:pt idx="480">
                  <c:v>26.04.2014</c:v>
                </c:pt>
                <c:pt idx="481">
                  <c:v>27.04.2014</c:v>
                </c:pt>
                <c:pt idx="482">
                  <c:v>28.04.2014</c:v>
                </c:pt>
                <c:pt idx="483">
                  <c:v>29.04.2014</c:v>
                </c:pt>
                <c:pt idx="484">
                  <c:v>30.04.2014</c:v>
                </c:pt>
                <c:pt idx="485">
                  <c:v>01.05.2014</c:v>
                </c:pt>
                <c:pt idx="486">
                  <c:v>02.05.2014</c:v>
                </c:pt>
                <c:pt idx="487">
                  <c:v>03.05.2014</c:v>
                </c:pt>
                <c:pt idx="488">
                  <c:v>04.05.2014</c:v>
                </c:pt>
                <c:pt idx="489">
                  <c:v>05.05.2014</c:v>
                </c:pt>
                <c:pt idx="490">
                  <c:v>06.05.2014</c:v>
                </c:pt>
                <c:pt idx="491">
                  <c:v>07.05.2014</c:v>
                </c:pt>
                <c:pt idx="492">
                  <c:v>08.05.2014</c:v>
                </c:pt>
                <c:pt idx="493">
                  <c:v>09.05.2014</c:v>
                </c:pt>
                <c:pt idx="494">
                  <c:v>10.05.2014</c:v>
                </c:pt>
                <c:pt idx="495">
                  <c:v>11.05.2014</c:v>
                </c:pt>
                <c:pt idx="496">
                  <c:v>12.05.2014</c:v>
                </c:pt>
                <c:pt idx="497">
                  <c:v>13.05.2014</c:v>
                </c:pt>
                <c:pt idx="498">
                  <c:v>14.05.2014</c:v>
                </c:pt>
                <c:pt idx="499">
                  <c:v>15.05.2014</c:v>
                </c:pt>
                <c:pt idx="500">
                  <c:v>16.05.2014</c:v>
                </c:pt>
                <c:pt idx="501">
                  <c:v>17.05.2014</c:v>
                </c:pt>
                <c:pt idx="502">
                  <c:v>18.05.2014</c:v>
                </c:pt>
                <c:pt idx="503">
                  <c:v>19.05.2014</c:v>
                </c:pt>
                <c:pt idx="504">
                  <c:v>20.05.2014</c:v>
                </c:pt>
                <c:pt idx="505">
                  <c:v>21.05.2014</c:v>
                </c:pt>
                <c:pt idx="506">
                  <c:v>22.05.2014</c:v>
                </c:pt>
                <c:pt idx="507">
                  <c:v>23.05.2014</c:v>
                </c:pt>
                <c:pt idx="508">
                  <c:v>24.05.2014</c:v>
                </c:pt>
                <c:pt idx="509">
                  <c:v>25.05.2014</c:v>
                </c:pt>
                <c:pt idx="510">
                  <c:v>26.05.2014</c:v>
                </c:pt>
                <c:pt idx="511">
                  <c:v>27.05.2014</c:v>
                </c:pt>
                <c:pt idx="512">
                  <c:v>28.05.2014</c:v>
                </c:pt>
                <c:pt idx="513">
                  <c:v>29.05.2014</c:v>
                </c:pt>
                <c:pt idx="514">
                  <c:v>30.05.2014</c:v>
                </c:pt>
                <c:pt idx="515">
                  <c:v>31.05.2014</c:v>
                </c:pt>
                <c:pt idx="516">
                  <c:v>01.06.2014</c:v>
                </c:pt>
                <c:pt idx="517">
                  <c:v>02.06.2014</c:v>
                </c:pt>
                <c:pt idx="518">
                  <c:v>03.06.2014</c:v>
                </c:pt>
                <c:pt idx="519">
                  <c:v>04.06.2014</c:v>
                </c:pt>
                <c:pt idx="520">
                  <c:v>05.06.2014</c:v>
                </c:pt>
                <c:pt idx="521">
                  <c:v>06.06.2014</c:v>
                </c:pt>
                <c:pt idx="522">
                  <c:v>07.06.2014</c:v>
                </c:pt>
                <c:pt idx="523">
                  <c:v>08.06.2014</c:v>
                </c:pt>
                <c:pt idx="524">
                  <c:v>09.06.2014</c:v>
                </c:pt>
                <c:pt idx="525">
                  <c:v>10.06.2014</c:v>
                </c:pt>
                <c:pt idx="526">
                  <c:v>11.06.2014</c:v>
                </c:pt>
                <c:pt idx="527">
                  <c:v>12.06.2014</c:v>
                </c:pt>
                <c:pt idx="528">
                  <c:v>13.06.2014</c:v>
                </c:pt>
                <c:pt idx="529">
                  <c:v>14.06.2014</c:v>
                </c:pt>
                <c:pt idx="530">
                  <c:v>15.06.2014</c:v>
                </c:pt>
                <c:pt idx="531">
                  <c:v>16.06.2014</c:v>
                </c:pt>
                <c:pt idx="532">
                  <c:v>17.06.2014</c:v>
                </c:pt>
                <c:pt idx="533">
                  <c:v>18.06.2014</c:v>
                </c:pt>
                <c:pt idx="534">
                  <c:v>19.06.2014</c:v>
                </c:pt>
                <c:pt idx="535">
                  <c:v>20.06.2014</c:v>
                </c:pt>
                <c:pt idx="536">
                  <c:v>21.06.2014</c:v>
                </c:pt>
                <c:pt idx="537">
                  <c:v>22.06.2014</c:v>
                </c:pt>
                <c:pt idx="538">
                  <c:v>23.06.2014</c:v>
                </c:pt>
                <c:pt idx="539">
                  <c:v>24.06.2014</c:v>
                </c:pt>
                <c:pt idx="540">
                  <c:v>25.06.2014</c:v>
                </c:pt>
                <c:pt idx="541">
                  <c:v>26.06.2014</c:v>
                </c:pt>
                <c:pt idx="542">
                  <c:v>27.06.2014</c:v>
                </c:pt>
                <c:pt idx="543">
                  <c:v>28.06.2014</c:v>
                </c:pt>
                <c:pt idx="544">
                  <c:v>29.06.2014</c:v>
                </c:pt>
                <c:pt idx="545">
                  <c:v>30.06.2014</c:v>
                </c:pt>
                <c:pt idx="546">
                  <c:v>01.07.2014</c:v>
                </c:pt>
                <c:pt idx="547">
                  <c:v>02.07.2014</c:v>
                </c:pt>
                <c:pt idx="548">
                  <c:v>03.07.2014</c:v>
                </c:pt>
                <c:pt idx="549">
                  <c:v>04.07.2014</c:v>
                </c:pt>
                <c:pt idx="550">
                  <c:v>05.07.2014</c:v>
                </c:pt>
                <c:pt idx="551">
                  <c:v>06.07.2014</c:v>
                </c:pt>
                <c:pt idx="552">
                  <c:v>07.07.2014</c:v>
                </c:pt>
                <c:pt idx="553">
                  <c:v>08.07.2014</c:v>
                </c:pt>
                <c:pt idx="554">
                  <c:v>09.07.2014</c:v>
                </c:pt>
                <c:pt idx="555">
                  <c:v>10.07.2014</c:v>
                </c:pt>
                <c:pt idx="556">
                  <c:v>11.07.2014</c:v>
                </c:pt>
                <c:pt idx="557">
                  <c:v>12.07.2014</c:v>
                </c:pt>
                <c:pt idx="558">
                  <c:v>13.07.2014</c:v>
                </c:pt>
                <c:pt idx="559">
                  <c:v>14.07.2014</c:v>
                </c:pt>
                <c:pt idx="560">
                  <c:v>15.07.2014</c:v>
                </c:pt>
                <c:pt idx="561">
                  <c:v>16.07.2014</c:v>
                </c:pt>
                <c:pt idx="562">
                  <c:v>17.07.2014</c:v>
                </c:pt>
                <c:pt idx="563">
                  <c:v>18.07.2014</c:v>
                </c:pt>
                <c:pt idx="564">
                  <c:v>19.07.2014</c:v>
                </c:pt>
                <c:pt idx="565">
                  <c:v>20.07.2014</c:v>
                </c:pt>
                <c:pt idx="566">
                  <c:v>21.07.2014</c:v>
                </c:pt>
                <c:pt idx="567">
                  <c:v>22.07.2014</c:v>
                </c:pt>
                <c:pt idx="568">
                  <c:v>23.07.2014</c:v>
                </c:pt>
                <c:pt idx="569">
                  <c:v>24.07.2014</c:v>
                </c:pt>
                <c:pt idx="570">
                  <c:v>25.07.2014</c:v>
                </c:pt>
                <c:pt idx="571">
                  <c:v>26.07.2014</c:v>
                </c:pt>
                <c:pt idx="572">
                  <c:v>27.07.2014</c:v>
                </c:pt>
                <c:pt idx="573">
                  <c:v>28.07.2014</c:v>
                </c:pt>
                <c:pt idx="574">
                  <c:v>29.07.2014</c:v>
                </c:pt>
                <c:pt idx="575">
                  <c:v>30.07.2014</c:v>
                </c:pt>
                <c:pt idx="576">
                  <c:v>31.07.2014</c:v>
                </c:pt>
                <c:pt idx="577">
                  <c:v>01.08.2014</c:v>
                </c:pt>
                <c:pt idx="578">
                  <c:v>02.08.2014</c:v>
                </c:pt>
                <c:pt idx="579">
                  <c:v>03.08.2014</c:v>
                </c:pt>
                <c:pt idx="580">
                  <c:v>04.08.2014</c:v>
                </c:pt>
                <c:pt idx="581">
                  <c:v>05.08.2014</c:v>
                </c:pt>
                <c:pt idx="582">
                  <c:v>06.08.2014</c:v>
                </c:pt>
                <c:pt idx="583">
                  <c:v>07.08.2014</c:v>
                </c:pt>
                <c:pt idx="584">
                  <c:v>08.08.2014</c:v>
                </c:pt>
                <c:pt idx="585">
                  <c:v>09.08.2014</c:v>
                </c:pt>
                <c:pt idx="586">
                  <c:v>10.08.2014</c:v>
                </c:pt>
                <c:pt idx="587">
                  <c:v>11.08.2014</c:v>
                </c:pt>
                <c:pt idx="588">
                  <c:v>12.08.2014</c:v>
                </c:pt>
                <c:pt idx="589">
                  <c:v>13.08.2014</c:v>
                </c:pt>
                <c:pt idx="590">
                  <c:v>14.08.2014</c:v>
                </c:pt>
                <c:pt idx="591">
                  <c:v>15.08.2014</c:v>
                </c:pt>
                <c:pt idx="592">
                  <c:v>16.08.2014</c:v>
                </c:pt>
                <c:pt idx="593">
                  <c:v>17.08.2014</c:v>
                </c:pt>
                <c:pt idx="594">
                  <c:v>18.08.2014</c:v>
                </c:pt>
                <c:pt idx="595">
                  <c:v>19.08.2014</c:v>
                </c:pt>
                <c:pt idx="596">
                  <c:v>20.08.2014</c:v>
                </c:pt>
                <c:pt idx="597">
                  <c:v>21.08.2014</c:v>
                </c:pt>
                <c:pt idx="598">
                  <c:v>22.08.2014</c:v>
                </c:pt>
                <c:pt idx="599">
                  <c:v>23.08.2014</c:v>
                </c:pt>
                <c:pt idx="600">
                  <c:v>24.08.2014</c:v>
                </c:pt>
                <c:pt idx="601">
                  <c:v>25.08.2014</c:v>
                </c:pt>
                <c:pt idx="602">
                  <c:v>26.08.2014</c:v>
                </c:pt>
                <c:pt idx="603">
                  <c:v>27.08.2014</c:v>
                </c:pt>
                <c:pt idx="604">
                  <c:v>28.08.2014</c:v>
                </c:pt>
                <c:pt idx="605">
                  <c:v>29.08.2014</c:v>
                </c:pt>
                <c:pt idx="606">
                  <c:v>30.08.2014</c:v>
                </c:pt>
                <c:pt idx="607">
                  <c:v>31.08.2014</c:v>
                </c:pt>
                <c:pt idx="608">
                  <c:v>01.09.2014</c:v>
                </c:pt>
                <c:pt idx="609">
                  <c:v>02.09.2014</c:v>
                </c:pt>
                <c:pt idx="610">
                  <c:v>03.09.2014</c:v>
                </c:pt>
                <c:pt idx="611">
                  <c:v>04.09.2014</c:v>
                </c:pt>
                <c:pt idx="612">
                  <c:v>05.09.2014</c:v>
                </c:pt>
                <c:pt idx="613">
                  <c:v>06.09.2014</c:v>
                </c:pt>
                <c:pt idx="614">
                  <c:v>07.09.2014</c:v>
                </c:pt>
                <c:pt idx="615">
                  <c:v>08.09.2014</c:v>
                </c:pt>
                <c:pt idx="616">
                  <c:v>09.09.2014</c:v>
                </c:pt>
                <c:pt idx="617">
                  <c:v>10.09.2014</c:v>
                </c:pt>
                <c:pt idx="618">
                  <c:v>11.09.2014</c:v>
                </c:pt>
                <c:pt idx="619">
                  <c:v>12.09.2014</c:v>
                </c:pt>
                <c:pt idx="620">
                  <c:v>13.09.2014</c:v>
                </c:pt>
                <c:pt idx="621">
                  <c:v>14.09.2014</c:v>
                </c:pt>
                <c:pt idx="622">
                  <c:v>15.09.2014</c:v>
                </c:pt>
                <c:pt idx="623">
                  <c:v>16.09.2014</c:v>
                </c:pt>
                <c:pt idx="624">
                  <c:v>17.09.2014</c:v>
                </c:pt>
                <c:pt idx="625">
                  <c:v>18.09.2014</c:v>
                </c:pt>
                <c:pt idx="626">
                  <c:v>19.09.2014</c:v>
                </c:pt>
                <c:pt idx="627">
                  <c:v>20.09.2014</c:v>
                </c:pt>
                <c:pt idx="628">
                  <c:v>21.09.2014</c:v>
                </c:pt>
                <c:pt idx="629">
                  <c:v>22.09.2014</c:v>
                </c:pt>
                <c:pt idx="630">
                  <c:v>23.09.2014</c:v>
                </c:pt>
                <c:pt idx="631">
                  <c:v>24.09.2014</c:v>
                </c:pt>
                <c:pt idx="632">
                  <c:v>25.09.2014</c:v>
                </c:pt>
                <c:pt idx="633">
                  <c:v>26.09.2014</c:v>
                </c:pt>
                <c:pt idx="634">
                  <c:v>27.09.2014</c:v>
                </c:pt>
                <c:pt idx="635">
                  <c:v>28.09.2014</c:v>
                </c:pt>
                <c:pt idx="636">
                  <c:v>29.09.2014</c:v>
                </c:pt>
                <c:pt idx="637">
                  <c:v>30.09.2014</c:v>
                </c:pt>
                <c:pt idx="638">
                  <c:v>01.10.2014</c:v>
                </c:pt>
                <c:pt idx="639">
                  <c:v>02.10.2014</c:v>
                </c:pt>
                <c:pt idx="640">
                  <c:v>03.10.2014</c:v>
                </c:pt>
                <c:pt idx="641">
                  <c:v>04.10.2014</c:v>
                </c:pt>
                <c:pt idx="642">
                  <c:v>05.10.2014</c:v>
                </c:pt>
                <c:pt idx="643">
                  <c:v>06.10.2014</c:v>
                </c:pt>
                <c:pt idx="644">
                  <c:v>07.10.2014</c:v>
                </c:pt>
                <c:pt idx="645">
                  <c:v>08.10.2014</c:v>
                </c:pt>
                <c:pt idx="646">
                  <c:v>09.10.2014</c:v>
                </c:pt>
                <c:pt idx="647">
                  <c:v>10.10.2014</c:v>
                </c:pt>
                <c:pt idx="648">
                  <c:v>11.10.2014</c:v>
                </c:pt>
                <c:pt idx="649">
                  <c:v>12.10.2014</c:v>
                </c:pt>
                <c:pt idx="650">
                  <c:v>13.10.2014</c:v>
                </c:pt>
                <c:pt idx="651">
                  <c:v>14.10.2014</c:v>
                </c:pt>
                <c:pt idx="652">
                  <c:v>15.10.2014</c:v>
                </c:pt>
                <c:pt idx="653">
                  <c:v>16.10.2014</c:v>
                </c:pt>
                <c:pt idx="654">
                  <c:v>17.10.2014</c:v>
                </c:pt>
                <c:pt idx="655">
                  <c:v>18.10.2014</c:v>
                </c:pt>
                <c:pt idx="656">
                  <c:v>19.10.2014</c:v>
                </c:pt>
                <c:pt idx="657">
                  <c:v>20.10.2014</c:v>
                </c:pt>
                <c:pt idx="658">
                  <c:v>21.10.2014</c:v>
                </c:pt>
                <c:pt idx="659">
                  <c:v>22.10.2014</c:v>
                </c:pt>
                <c:pt idx="660">
                  <c:v>23.10.2014</c:v>
                </c:pt>
                <c:pt idx="661">
                  <c:v>24.10.2014</c:v>
                </c:pt>
                <c:pt idx="662">
                  <c:v>25.10.2014</c:v>
                </c:pt>
                <c:pt idx="663">
                  <c:v>26.10.2014</c:v>
                </c:pt>
                <c:pt idx="664">
                  <c:v>27.10.2014</c:v>
                </c:pt>
                <c:pt idx="665">
                  <c:v>28.10.2014</c:v>
                </c:pt>
                <c:pt idx="666">
                  <c:v>29.10.2014</c:v>
                </c:pt>
                <c:pt idx="667">
                  <c:v>30.10.2014</c:v>
                </c:pt>
                <c:pt idx="668">
                  <c:v>31.10.2014</c:v>
                </c:pt>
                <c:pt idx="669">
                  <c:v>01.11.2014</c:v>
                </c:pt>
                <c:pt idx="670">
                  <c:v>02.11.2014</c:v>
                </c:pt>
                <c:pt idx="671">
                  <c:v>03.11.2014</c:v>
                </c:pt>
                <c:pt idx="672">
                  <c:v>04.11.2014</c:v>
                </c:pt>
                <c:pt idx="673">
                  <c:v>05.11.2014</c:v>
                </c:pt>
                <c:pt idx="674">
                  <c:v>06.11.2014</c:v>
                </c:pt>
                <c:pt idx="675">
                  <c:v>07.11.2014</c:v>
                </c:pt>
                <c:pt idx="676">
                  <c:v>08.11.2014</c:v>
                </c:pt>
                <c:pt idx="677">
                  <c:v>09.11.2014</c:v>
                </c:pt>
                <c:pt idx="678">
                  <c:v>10.11.2014</c:v>
                </c:pt>
                <c:pt idx="679">
                  <c:v>11.11.2014</c:v>
                </c:pt>
                <c:pt idx="680">
                  <c:v>12.11.2014</c:v>
                </c:pt>
                <c:pt idx="681">
                  <c:v>13.11.2014</c:v>
                </c:pt>
                <c:pt idx="682">
                  <c:v>14.11.2014</c:v>
                </c:pt>
                <c:pt idx="683">
                  <c:v>15.11.2014</c:v>
                </c:pt>
                <c:pt idx="684">
                  <c:v>16.11.2014</c:v>
                </c:pt>
                <c:pt idx="685">
                  <c:v>17.11.2014</c:v>
                </c:pt>
                <c:pt idx="686">
                  <c:v>18.11.2014</c:v>
                </c:pt>
                <c:pt idx="687">
                  <c:v>19.11.2014</c:v>
                </c:pt>
                <c:pt idx="688">
                  <c:v>20.11.2014</c:v>
                </c:pt>
                <c:pt idx="689">
                  <c:v>21.11.2014</c:v>
                </c:pt>
                <c:pt idx="690">
                  <c:v>22.11.2014</c:v>
                </c:pt>
                <c:pt idx="691">
                  <c:v>23.11.2014</c:v>
                </c:pt>
                <c:pt idx="692">
                  <c:v>24.11.2014</c:v>
                </c:pt>
                <c:pt idx="693">
                  <c:v>25.11.2014</c:v>
                </c:pt>
                <c:pt idx="694">
                  <c:v>26.11.2014</c:v>
                </c:pt>
                <c:pt idx="695">
                  <c:v>27.11.2014</c:v>
                </c:pt>
                <c:pt idx="696">
                  <c:v>28.11.2014</c:v>
                </c:pt>
                <c:pt idx="697">
                  <c:v>29.11.2014</c:v>
                </c:pt>
                <c:pt idx="698">
                  <c:v>30.11.2014</c:v>
                </c:pt>
                <c:pt idx="699">
                  <c:v>01.12.2014</c:v>
                </c:pt>
                <c:pt idx="700">
                  <c:v>02.12.2014</c:v>
                </c:pt>
                <c:pt idx="701">
                  <c:v>03.12.2014</c:v>
                </c:pt>
                <c:pt idx="702">
                  <c:v>04.12.2014</c:v>
                </c:pt>
                <c:pt idx="703">
                  <c:v>05.12.2014</c:v>
                </c:pt>
                <c:pt idx="704">
                  <c:v>06.12.2014</c:v>
                </c:pt>
                <c:pt idx="705">
                  <c:v>07.12.2014</c:v>
                </c:pt>
                <c:pt idx="706">
                  <c:v>08.12.2014</c:v>
                </c:pt>
                <c:pt idx="707">
                  <c:v>09.12.2014</c:v>
                </c:pt>
                <c:pt idx="708">
                  <c:v>10.12.2014</c:v>
                </c:pt>
                <c:pt idx="709">
                  <c:v>11.12.2014</c:v>
                </c:pt>
                <c:pt idx="710">
                  <c:v>12.12.2014</c:v>
                </c:pt>
                <c:pt idx="711">
                  <c:v>13.12.2014</c:v>
                </c:pt>
                <c:pt idx="712">
                  <c:v>14.12.2014</c:v>
                </c:pt>
                <c:pt idx="713">
                  <c:v>15.12.2014</c:v>
                </c:pt>
                <c:pt idx="714">
                  <c:v>16.12.2014</c:v>
                </c:pt>
                <c:pt idx="715">
                  <c:v>17.12.2014</c:v>
                </c:pt>
                <c:pt idx="716">
                  <c:v>18.12.2014</c:v>
                </c:pt>
                <c:pt idx="717">
                  <c:v>19.12.2014</c:v>
                </c:pt>
                <c:pt idx="718">
                  <c:v>20.12.2014</c:v>
                </c:pt>
                <c:pt idx="719">
                  <c:v>21.12.2014</c:v>
                </c:pt>
                <c:pt idx="720">
                  <c:v>22.12.2014</c:v>
                </c:pt>
                <c:pt idx="721">
                  <c:v>23.12.2014</c:v>
                </c:pt>
                <c:pt idx="722">
                  <c:v>24.12.2014</c:v>
                </c:pt>
                <c:pt idx="723">
                  <c:v>25.12.2014</c:v>
                </c:pt>
                <c:pt idx="724">
                  <c:v>26.12.2014</c:v>
                </c:pt>
                <c:pt idx="725">
                  <c:v>27.12.2014</c:v>
                </c:pt>
                <c:pt idx="726">
                  <c:v>28.12.2014</c:v>
                </c:pt>
                <c:pt idx="727">
                  <c:v>29.12.2014</c:v>
                </c:pt>
                <c:pt idx="728">
                  <c:v>30.12.2014</c:v>
                </c:pt>
                <c:pt idx="729">
                  <c:v>31.12.2014</c:v>
                </c:pt>
                <c:pt idx="730">
                  <c:v>01.01.2015</c:v>
                </c:pt>
                <c:pt idx="731">
                  <c:v>02.01.2015</c:v>
                </c:pt>
                <c:pt idx="732">
                  <c:v>03.01.2015</c:v>
                </c:pt>
                <c:pt idx="733">
                  <c:v>04.01.2015</c:v>
                </c:pt>
                <c:pt idx="734">
                  <c:v>05.01.2015</c:v>
                </c:pt>
                <c:pt idx="735">
                  <c:v>06.01.2015</c:v>
                </c:pt>
                <c:pt idx="736">
                  <c:v>07.01.2015</c:v>
                </c:pt>
                <c:pt idx="737">
                  <c:v>08.01.2015</c:v>
                </c:pt>
                <c:pt idx="738">
                  <c:v>09.01.2015</c:v>
                </c:pt>
                <c:pt idx="739">
                  <c:v>10.01.2015</c:v>
                </c:pt>
                <c:pt idx="740">
                  <c:v>11.01.2015</c:v>
                </c:pt>
                <c:pt idx="741">
                  <c:v>12.01.2015</c:v>
                </c:pt>
                <c:pt idx="742">
                  <c:v>13.01.2015</c:v>
                </c:pt>
                <c:pt idx="743">
                  <c:v>14.01.2015</c:v>
                </c:pt>
                <c:pt idx="744">
                  <c:v>15.01.2015</c:v>
                </c:pt>
                <c:pt idx="745">
                  <c:v>16.01.2015</c:v>
                </c:pt>
                <c:pt idx="746">
                  <c:v>17.01.2015</c:v>
                </c:pt>
                <c:pt idx="747">
                  <c:v>18.01.2015</c:v>
                </c:pt>
                <c:pt idx="748">
                  <c:v>19.01.2015</c:v>
                </c:pt>
                <c:pt idx="749">
                  <c:v>20.01.2015</c:v>
                </c:pt>
                <c:pt idx="750">
                  <c:v>21.01.2015</c:v>
                </c:pt>
                <c:pt idx="751">
                  <c:v>22.01.2015</c:v>
                </c:pt>
                <c:pt idx="752">
                  <c:v>23.01.2015</c:v>
                </c:pt>
                <c:pt idx="753">
                  <c:v>24.01.2015</c:v>
                </c:pt>
                <c:pt idx="754">
                  <c:v>25.01.2015</c:v>
                </c:pt>
                <c:pt idx="755">
                  <c:v>26.01.2015</c:v>
                </c:pt>
                <c:pt idx="756">
                  <c:v>27.01.2015</c:v>
                </c:pt>
                <c:pt idx="757">
                  <c:v>28.01.2015</c:v>
                </c:pt>
                <c:pt idx="758">
                  <c:v>29.01.2015</c:v>
                </c:pt>
                <c:pt idx="759">
                  <c:v>30.01.2015</c:v>
                </c:pt>
                <c:pt idx="760">
                  <c:v>31.01.2015</c:v>
                </c:pt>
                <c:pt idx="761">
                  <c:v>01.02.2015</c:v>
                </c:pt>
                <c:pt idx="762">
                  <c:v>02.02.2015</c:v>
                </c:pt>
                <c:pt idx="763">
                  <c:v>03.02.2015</c:v>
                </c:pt>
                <c:pt idx="764">
                  <c:v>04.02.2015</c:v>
                </c:pt>
                <c:pt idx="765">
                  <c:v>05.02.2015</c:v>
                </c:pt>
                <c:pt idx="766">
                  <c:v>06.02.2015</c:v>
                </c:pt>
                <c:pt idx="767">
                  <c:v>07.02.2015</c:v>
                </c:pt>
                <c:pt idx="768">
                  <c:v>08.02.2015</c:v>
                </c:pt>
                <c:pt idx="769">
                  <c:v>09.02.2015</c:v>
                </c:pt>
                <c:pt idx="770">
                  <c:v>10.02.2015</c:v>
                </c:pt>
                <c:pt idx="771">
                  <c:v>11.02.2015</c:v>
                </c:pt>
                <c:pt idx="772">
                  <c:v>12.02.2015</c:v>
                </c:pt>
                <c:pt idx="773">
                  <c:v>13.02.2015</c:v>
                </c:pt>
                <c:pt idx="774">
                  <c:v>14.02.2015</c:v>
                </c:pt>
                <c:pt idx="775">
                  <c:v>15.02.2015</c:v>
                </c:pt>
                <c:pt idx="776">
                  <c:v>16.02.2015</c:v>
                </c:pt>
                <c:pt idx="777">
                  <c:v>17.02.2015</c:v>
                </c:pt>
                <c:pt idx="778">
                  <c:v>18.02.2015</c:v>
                </c:pt>
                <c:pt idx="779">
                  <c:v>19.02.2015</c:v>
                </c:pt>
                <c:pt idx="780">
                  <c:v>20.02.2015</c:v>
                </c:pt>
                <c:pt idx="781">
                  <c:v>21.02.2015</c:v>
                </c:pt>
                <c:pt idx="782">
                  <c:v>22.02.2015</c:v>
                </c:pt>
                <c:pt idx="783">
                  <c:v>23.02.2015</c:v>
                </c:pt>
                <c:pt idx="784">
                  <c:v>24.02.2015</c:v>
                </c:pt>
                <c:pt idx="785">
                  <c:v>25.02.2015</c:v>
                </c:pt>
                <c:pt idx="786">
                  <c:v>26.02.2015</c:v>
                </c:pt>
                <c:pt idx="787">
                  <c:v>27.02.2015</c:v>
                </c:pt>
                <c:pt idx="788">
                  <c:v>28.02.2015</c:v>
                </c:pt>
                <c:pt idx="789">
                  <c:v>01.03.2015</c:v>
                </c:pt>
                <c:pt idx="790">
                  <c:v>02.03.2015</c:v>
                </c:pt>
                <c:pt idx="791">
                  <c:v>03.03.2015</c:v>
                </c:pt>
                <c:pt idx="792">
                  <c:v>04.03.2015</c:v>
                </c:pt>
                <c:pt idx="793">
                  <c:v>05.03.2015</c:v>
                </c:pt>
                <c:pt idx="794">
                  <c:v>06.03.2015</c:v>
                </c:pt>
                <c:pt idx="795">
                  <c:v>07.03.2015</c:v>
                </c:pt>
                <c:pt idx="796">
                  <c:v>08.03.2015</c:v>
                </c:pt>
                <c:pt idx="797">
                  <c:v>09.03.2015</c:v>
                </c:pt>
                <c:pt idx="798">
                  <c:v>10.03.2015</c:v>
                </c:pt>
                <c:pt idx="799">
                  <c:v>11.03.2015</c:v>
                </c:pt>
                <c:pt idx="800">
                  <c:v>12.03.2015</c:v>
                </c:pt>
                <c:pt idx="801">
                  <c:v>13.03.2015</c:v>
                </c:pt>
                <c:pt idx="802">
                  <c:v>14.03.2015</c:v>
                </c:pt>
                <c:pt idx="803">
                  <c:v>15.03.2015</c:v>
                </c:pt>
                <c:pt idx="804">
                  <c:v>16.03.2015</c:v>
                </c:pt>
                <c:pt idx="805">
                  <c:v>17.03.2015</c:v>
                </c:pt>
                <c:pt idx="806">
                  <c:v>18.03.2015</c:v>
                </c:pt>
                <c:pt idx="807">
                  <c:v>19.03.2015</c:v>
                </c:pt>
                <c:pt idx="808">
                  <c:v>20.03.2015</c:v>
                </c:pt>
                <c:pt idx="809">
                  <c:v>21.03.2015</c:v>
                </c:pt>
                <c:pt idx="810">
                  <c:v>22.03.2015</c:v>
                </c:pt>
                <c:pt idx="811">
                  <c:v>23.03.2015</c:v>
                </c:pt>
                <c:pt idx="812">
                  <c:v>24.03.2015</c:v>
                </c:pt>
                <c:pt idx="813">
                  <c:v>25.03.2015</c:v>
                </c:pt>
                <c:pt idx="814">
                  <c:v>26.03.2015</c:v>
                </c:pt>
                <c:pt idx="815">
                  <c:v>27.03.2015</c:v>
                </c:pt>
                <c:pt idx="816">
                  <c:v>28.03.2015</c:v>
                </c:pt>
                <c:pt idx="817">
                  <c:v>29.03.2015</c:v>
                </c:pt>
                <c:pt idx="818">
                  <c:v>30.03.2015</c:v>
                </c:pt>
                <c:pt idx="819">
                  <c:v>31.03.2015</c:v>
                </c:pt>
                <c:pt idx="820">
                  <c:v>01.04.2015</c:v>
                </c:pt>
                <c:pt idx="821">
                  <c:v>02.04.2015</c:v>
                </c:pt>
                <c:pt idx="822">
                  <c:v>03.04.2015</c:v>
                </c:pt>
                <c:pt idx="823">
                  <c:v>04.04.2015</c:v>
                </c:pt>
                <c:pt idx="824">
                  <c:v>05.04.2015</c:v>
                </c:pt>
                <c:pt idx="825">
                  <c:v>06.04.2015</c:v>
                </c:pt>
                <c:pt idx="826">
                  <c:v>07.04.2015</c:v>
                </c:pt>
                <c:pt idx="827">
                  <c:v>08.04.2015</c:v>
                </c:pt>
                <c:pt idx="828">
                  <c:v>09.04.2015</c:v>
                </c:pt>
                <c:pt idx="829">
                  <c:v>10.04.2015</c:v>
                </c:pt>
                <c:pt idx="830">
                  <c:v>11.04.2015</c:v>
                </c:pt>
                <c:pt idx="831">
                  <c:v>12.04.2015</c:v>
                </c:pt>
                <c:pt idx="832">
                  <c:v>13.04.2015</c:v>
                </c:pt>
                <c:pt idx="833">
                  <c:v>14.04.2015</c:v>
                </c:pt>
                <c:pt idx="834">
                  <c:v>15.04.2015</c:v>
                </c:pt>
                <c:pt idx="835">
                  <c:v>16.04.2015</c:v>
                </c:pt>
                <c:pt idx="836">
                  <c:v>17.04.2015</c:v>
                </c:pt>
                <c:pt idx="837">
                  <c:v>18.04.2015</c:v>
                </c:pt>
                <c:pt idx="838">
                  <c:v>19.04.2015</c:v>
                </c:pt>
                <c:pt idx="839">
                  <c:v>20.04.2015</c:v>
                </c:pt>
                <c:pt idx="840">
                  <c:v>21.04.2015</c:v>
                </c:pt>
                <c:pt idx="841">
                  <c:v>22.04.2015</c:v>
                </c:pt>
                <c:pt idx="842">
                  <c:v>23.04.2015</c:v>
                </c:pt>
                <c:pt idx="843">
                  <c:v>24.04.2015</c:v>
                </c:pt>
                <c:pt idx="844">
                  <c:v>25.04.2015</c:v>
                </c:pt>
                <c:pt idx="845">
                  <c:v>26.04.2015</c:v>
                </c:pt>
                <c:pt idx="846">
                  <c:v>27.04.2015</c:v>
                </c:pt>
                <c:pt idx="847">
                  <c:v>28.04.2015</c:v>
                </c:pt>
                <c:pt idx="848">
                  <c:v>29.04.2015</c:v>
                </c:pt>
                <c:pt idx="849">
                  <c:v>30.04.2015</c:v>
                </c:pt>
                <c:pt idx="850">
                  <c:v>01.05.2015</c:v>
                </c:pt>
                <c:pt idx="851">
                  <c:v>02.05.2015</c:v>
                </c:pt>
                <c:pt idx="852">
                  <c:v>03.05.2015</c:v>
                </c:pt>
                <c:pt idx="853">
                  <c:v>04.05.2015</c:v>
                </c:pt>
                <c:pt idx="854">
                  <c:v>05.05.2015</c:v>
                </c:pt>
                <c:pt idx="855">
                  <c:v>06.05.2015</c:v>
                </c:pt>
                <c:pt idx="856">
                  <c:v>07.05.2015</c:v>
                </c:pt>
                <c:pt idx="857">
                  <c:v>08.05.2015</c:v>
                </c:pt>
                <c:pt idx="858">
                  <c:v>09.05.2015</c:v>
                </c:pt>
                <c:pt idx="859">
                  <c:v>10.05.2015</c:v>
                </c:pt>
                <c:pt idx="860">
                  <c:v>11.05.2015</c:v>
                </c:pt>
                <c:pt idx="861">
                  <c:v>12.05.2015</c:v>
                </c:pt>
                <c:pt idx="862">
                  <c:v>13.05.2015</c:v>
                </c:pt>
                <c:pt idx="863">
                  <c:v>14.05.2015</c:v>
                </c:pt>
                <c:pt idx="864">
                  <c:v>15.05.2015</c:v>
                </c:pt>
                <c:pt idx="865">
                  <c:v>16.05.2015</c:v>
                </c:pt>
                <c:pt idx="866">
                  <c:v>17.05.2015</c:v>
                </c:pt>
                <c:pt idx="867">
                  <c:v>18.05.2015</c:v>
                </c:pt>
                <c:pt idx="868">
                  <c:v>19.05.2015</c:v>
                </c:pt>
                <c:pt idx="869">
                  <c:v>20.05.2015</c:v>
                </c:pt>
                <c:pt idx="870">
                  <c:v>21.05.2015</c:v>
                </c:pt>
                <c:pt idx="871">
                  <c:v>22.05.2015</c:v>
                </c:pt>
                <c:pt idx="872">
                  <c:v>23.05.2015</c:v>
                </c:pt>
                <c:pt idx="873">
                  <c:v>24.05.2015</c:v>
                </c:pt>
                <c:pt idx="874">
                  <c:v>25.05.2015</c:v>
                </c:pt>
                <c:pt idx="875">
                  <c:v>26.05.2015</c:v>
                </c:pt>
                <c:pt idx="876">
                  <c:v>27.05.2015</c:v>
                </c:pt>
                <c:pt idx="877">
                  <c:v>28.05.2015</c:v>
                </c:pt>
                <c:pt idx="878">
                  <c:v>29.05.2015</c:v>
                </c:pt>
                <c:pt idx="879">
                  <c:v>30.05.2015</c:v>
                </c:pt>
                <c:pt idx="880">
                  <c:v>31.05.2015</c:v>
                </c:pt>
                <c:pt idx="881">
                  <c:v>01.06.2015</c:v>
                </c:pt>
                <c:pt idx="882">
                  <c:v>02.06.2015</c:v>
                </c:pt>
                <c:pt idx="883">
                  <c:v>03.06.2015</c:v>
                </c:pt>
                <c:pt idx="884">
                  <c:v>04.06.2015</c:v>
                </c:pt>
                <c:pt idx="885">
                  <c:v>05.06.2015</c:v>
                </c:pt>
                <c:pt idx="886">
                  <c:v>06.06.2015</c:v>
                </c:pt>
                <c:pt idx="887">
                  <c:v>07.06.2015</c:v>
                </c:pt>
                <c:pt idx="888">
                  <c:v>08.06.2015</c:v>
                </c:pt>
                <c:pt idx="889">
                  <c:v>09.06.2015</c:v>
                </c:pt>
                <c:pt idx="890">
                  <c:v>10.06.2015</c:v>
                </c:pt>
                <c:pt idx="891">
                  <c:v>11.06.2015</c:v>
                </c:pt>
                <c:pt idx="892">
                  <c:v>12.06.2015</c:v>
                </c:pt>
                <c:pt idx="893">
                  <c:v>13.06.2015</c:v>
                </c:pt>
                <c:pt idx="894">
                  <c:v>14.06.2015</c:v>
                </c:pt>
                <c:pt idx="895">
                  <c:v>15.06.2015</c:v>
                </c:pt>
                <c:pt idx="896">
                  <c:v>16.06.2015</c:v>
                </c:pt>
                <c:pt idx="897">
                  <c:v>17.06.2015</c:v>
                </c:pt>
                <c:pt idx="898">
                  <c:v>18.06.2015</c:v>
                </c:pt>
                <c:pt idx="899">
                  <c:v>19.06.2015</c:v>
                </c:pt>
                <c:pt idx="900">
                  <c:v>20.06.2015</c:v>
                </c:pt>
                <c:pt idx="901">
                  <c:v>21.06.2015</c:v>
                </c:pt>
                <c:pt idx="902">
                  <c:v>22.06.2015</c:v>
                </c:pt>
                <c:pt idx="903">
                  <c:v>23.06.2015</c:v>
                </c:pt>
                <c:pt idx="904">
                  <c:v>24.06.2015</c:v>
                </c:pt>
                <c:pt idx="905">
                  <c:v>25.06.2015</c:v>
                </c:pt>
                <c:pt idx="906">
                  <c:v>26.06.2015</c:v>
                </c:pt>
                <c:pt idx="907">
                  <c:v>27.06.2015</c:v>
                </c:pt>
                <c:pt idx="908">
                  <c:v>28.06.2015</c:v>
                </c:pt>
                <c:pt idx="909">
                  <c:v>29.06.2015</c:v>
                </c:pt>
                <c:pt idx="910">
                  <c:v>30.06.2015</c:v>
                </c:pt>
                <c:pt idx="911">
                  <c:v>01.07.2015</c:v>
                </c:pt>
                <c:pt idx="912">
                  <c:v>02.07.2015</c:v>
                </c:pt>
                <c:pt idx="913">
                  <c:v>03.07.2015</c:v>
                </c:pt>
                <c:pt idx="914">
                  <c:v>04.07.2015</c:v>
                </c:pt>
                <c:pt idx="915">
                  <c:v>05.07.2015</c:v>
                </c:pt>
                <c:pt idx="916">
                  <c:v>06.07.2015</c:v>
                </c:pt>
                <c:pt idx="917">
                  <c:v>07.07.2015</c:v>
                </c:pt>
                <c:pt idx="918">
                  <c:v>08.07.2015</c:v>
                </c:pt>
                <c:pt idx="919">
                  <c:v>09.07.2015</c:v>
                </c:pt>
                <c:pt idx="920">
                  <c:v>10.07.2015</c:v>
                </c:pt>
                <c:pt idx="921">
                  <c:v>11.07.2015</c:v>
                </c:pt>
                <c:pt idx="922">
                  <c:v>12.07.2015</c:v>
                </c:pt>
                <c:pt idx="923">
                  <c:v>13.07.2015</c:v>
                </c:pt>
                <c:pt idx="924">
                  <c:v>14.07.2015</c:v>
                </c:pt>
                <c:pt idx="925">
                  <c:v>15.07.2015</c:v>
                </c:pt>
                <c:pt idx="926">
                  <c:v>16.07.2015</c:v>
                </c:pt>
                <c:pt idx="927">
                  <c:v>17.07.2015</c:v>
                </c:pt>
                <c:pt idx="928">
                  <c:v>18.07.2015</c:v>
                </c:pt>
                <c:pt idx="929">
                  <c:v>19.07.2015</c:v>
                </c:pt>
                <c:pt idx="930">
                  <c:v>20.07.2015</c:v>
                </c:pt>
                <c:pt idx="931">
                  <c:v>21.07.2015</c:v>
                </c:pt>
                <c:pt idx="932">
                  <c:v>22.07.2015</c:v>
                </c:pt>
                <c:pt idx="933">
                  <c:v>23.07.2015</c:v>
                </c:pt>
                <c:pt idx="934">
                  <c:v>24.07.2015</c:v>
                </c:pt>
                <c:pt idx="935">
                  <c:v>25.07.2015</c:v>
                </c:pt>
                <c:pt idx="936">
                  <c:v>26.07.2015</c:v>
                </c:pt>
                <c:pt idx="937">
                  <c:v>27.07.2015</c:v>
                </c:pt>
                <c:pt idx="938">
                  <c:v>28.07.2015</c:v>
                </c:pt>
                <c:pt idx="939">
                  <c:v>29.07.2015</c:v>
                </c:pt>
                <c:pt idx="940">
                  <c:v>30.07.2015</c:v>
                </c:pt>
                <c:pt idx="941">
                  <c:v>31.07.2015</c:v>
                </c:pt>
                <c:pt idx="942">
                  <c:v>01.08.2015</c:v>
                </c:pt>
                <c:pt idx="943">
                  <c:v>02.08.2015</c:v>
                </c:pt>
                <c:pt idx="944">
                  <c:v>03.08.2015</c:v>
                </c:pt>
                <c:pt idx="945">
                  <c:v>04.08.2015</c:v>
                </c:pt>
                <c:pt idx="946">
                  <c:v>05.08.2015</c:v>
                </c:pt>
                <c:pt idx="947">
                  <c:v>06.08.2015</c:v>
                </c:pt>
                <c:pt idx="948">
                  <c:v>07.08.2015</c:v>
                </c:pt>
                <c:pt idx="949">
                  <c:v>08.08.2015</c:v>
                </c:pt>
                <c:pt idx="950">
                  <c:v>09.08.2015</c:v>
                </c:pt>
                <c:pt idx="951">
                  <c:v>10.08.2015</c:v>
                </c:pt>
                <c:pt idx="952">
                  <c:v>11.08.2015</c:v>
                </c:pt>
                <c:pt idx="953">
                  <c:v>12.08.2015</c:v>
                </c:pt>
                <c:pt idx="954">
                  <c:v>13.08.2015</c:v>
                </c:pt>
                <c:pt idx="955">
                  <c:v>14.08.2015</c:v>
                </c:pt>
                <c:pt idx="956">
                  <c:v>15.08.2015</c:v>
                </c:pt>
                <c:pt idx="957">
                  <c:v>16.08.2015</c:v>
                </c:pt>
                <c:pt idx="958">
                  <c:v>17.08.2015</c:v>
                </c:pt>
                <c:pt idx="959">
                  <c:v>18.08.2015</c:v>
                </c:pt>
                <c:pt idx="960">
                  <c:v>19.08.2015</c:v>
                </c:pt>
                <c:pt idx="961">
                  <c:v>20.08.2015</c:v>
                </c:pt>
                <c:pt idx="962">
                  <c:v>21.08.2015</c:v>
                </c:pt>
                <c:pt idx="963">
                  <c:v>22.08.2015</c:v>
                </c:pt>
                <c:pt idx="964">
                  <c:v>23.08.2015</c:v>
                </c:pt>
                <c:pt idx="965">
                  <c:v>24.08.2015</c:v>
                </c:pt>
                <c:pt idx="966">
                  <c:v>25.08.2015</c:v>
                </c:pt>
                <c:pt idx="967">
                  <c:v>26.08.2015</c:v>
                </c:pt>
                <c:pt idx="968">
                  <c:v>27.08.2015</c:v>
                </c:pt>
                <c:pt idx="969">
                  <c:v>28.08.2015</c:v>
                </c:pt>
                <c:pt idx="970">
                  <c:v>29.08.2015</c:v>
                </c:pt>
                <c:pt idx="971">
                  <c:v>30.08.2015</c:v>
                </c:pt>
                <c:pt idx="972">
                  <c:v>31.08.2015</c:v>
                </c:pt>
                <c:pt idx="973">
                  <c:v>01.09.2015</c:v>
                </c:pt>
                <c:pt idx="974">
                  <c:v>02.09.2015</c:v>
                </c:pt>
                <c:pt idx="975">
                  <c:v>03.09.2015</c:v>
                </c:pt>
                <c:pt idx="976">
                  <c:v>04.09.2015</c:v>
                </c:pt>
                <c:pt idx="977">
                  <c:v>05.09.2015</c:v>
                </c:pt>
                <c:pt idx="978">
                  <c:v>06.09.2015</c:v>
                </c:pt>
                <c:pt idx="979">
                  <c:v>07.09.2015</c:v>
                </c:pt>
                <c:pt idx="980">
                  <c:v>08.09.2015</c:v>
                </c:pt>
                <c:pt idx="981">
                  <c:v>09.09.2015</c:v>
                </c:pt>
                <c:pt idx="982">
                  <c:v>10.09.2015</c:v>
                </c:pt>
                <c:pt idx="983">
                  <c:v>11.09.2015</c:v>
                </c:pt>
                <c:pt idx="984">
                  <c:v>12.09.2015</c:v>
                </c:pt>
                <c:pt idx="985">
                  <c:v>13.09.2015</c:v>
                </c:pt>
                <c:pt idx="986">
                  <c:v>14.09.2015</c:v>
                </c:pt>
                <c:pt idx="987">
                  <c:v>15.09.2015</c:v>
                </c:pt>
                <c:pt idx="988">
                  <c:v>16.09.2015</c:v>
                </c:pt>
                <c:pt idx="989">
                  <c:v>17.09.2015</c:v>
                </c:pt>
                <c:pt idx="990">
                  <c:v>18.09.2015</c:v>
                </c:pt>
                <c:pt idx="991">
                  <c:v>19.09.2015</c:v>
                </c:pt>
                <c:pt idx="992">
                  <c:v>20.09.2015</c:v>
                </c:pt>
                <c:pt idx="993">
                  <c:v>21.09.2015</c:v>
                </c:pt>
                <c:pt idx="994">
                  <c:v>22.09.2015</c:v>
                </c:pt>
                <c:pt idx="995">
                  <c:v>23.09.2015</c:v>
                </c:pt>
                <c:pt idx="996">
                  <c:v>24.09.2015</c:v>
                </c:pt>
                <c:pt idx="997">
                  <c:v>25.09.2015</c:v>
                </c:pt>
                <c:pt idx="998">
                  <c:v>26.09.2015</c:v>
                </c:pt>
                <c:pt idx="999">
                  <c:v>27.09.2015</c:v>
                </c:pt>
                <c:pt idx="1000">
                  <c:v>28.09.2015</c:v>
                </c:pt>
                <c:pt idx="1001">
                  <c:v>29.09.2015</c:v>
                </c:pt>
                <c:pt idx="1002">
                  <c:v>30.09.2015</c:v>
                </c:pt>
                <c:pt idx="1003">
                  <c:v>01.10.2015</c:v>
                </c:pt>
                <c:pt idx="1004">
                  <c:v>02.10.2015</c:v>
                </c:pt>
                <c:pt idx="1005">
                  <c:v>03.10.2015</c:v>
                </c:pt>
                <c:pt idx="1006">
                  <c:v>04.10.2015</c:v>
                </c:pt>
                <c:pt idx="1007">
                  <c:v>05.10.2015</c:v>
                </c:pt>
                <c:pt idx="1008">
                  <c:v>06.10.2015</c:v>
                </c:pt>
                <c:pt idx="1009">
                  <c:v>07.10.2015</c:v>
                </c:pt>
                <c:pt idx="1010">
                  <c:v>08.10.2015</c:v>
                </c:pt>
                <c:pt idx="1011">
                  <c:v>09.10.2015</c:v>
                </c:pt>
                <c:pt idx="1012">
                  <c:v>10.10.2015</c:v>
                </c:pt>
                <c:pt idx="1013">
                  <c:v>11.10.2015</c:v>
                </c:pt>
                <c:pt idx="1014">
                  <c:v>12.10.2015</c:v>
                </c:pt>
                <c:pt idx="1015">
                  <c:v>13.10.2015</c:v>
                </c:pt>
                <c:pt idx="1016">
                  <c:v>14.10.2015</c:v>
                </c:pt>
                <c:pt idx="1017">
                  <c:v>15.10.2015</c:v>
                </c:pt>
                <c:pt idx="1018">
                  <c:v>16.10.2015</c:v>
                </c:pt>
                <c:pt idx="1019">
                  <c:v>17.10.2015</c:v>
                </c:pt>
                <c:pt idx="1020">
                  <c:v>18.10.2015</c:v>
                </c:pt>
                <c:pt idx="1021">
                  <c:v>19.10.2015</c:v>
                </c:pt>
                <c:pt idx="1022">
                  <c:v>20.10.2015</c:v>
                </c:pt>
                <c:pt idx="1023">
                  <c:v>21.10.2015</c:v>
                </c:pt>
                <c:pt idx="1024">
                  <c:v>22.10.2015</c:v>
                </c:pt>
                <c:pt idx="1025">
                  <c:v>23.10.2015</c:v>
                </c:pt>
                <c:pt idx="1026">
                  <c:v>24.10.2015</c:v>
                </c:pt>
                <c:pt idx="1027">
                  <c:v>25.10.2015</c:v>
                </c:pt>
                <c:pt idx="1028">
                  <c:v>26.10.2015</c:v>
                </c:pt>
                <c:pt idx="1029">
                  <c:v>27.10.2015</c:v>
                </c:pt>
                <c:pt idx="1030">
                  <c:v>28.10.2015</c:v>
                </c:pt>
                <c:pt idx="1031">
                  <c:v>29.10.2015</c:v>
                </c:pt>
                <c:pt idx="1032">
                  <c:v>30.10.2015</c:v>
                </c:pt>
                <c:pt idx="1033">
                  <c:v>31.10.2015</c:v>
                </c:pt>
                <c:pt idx="1034">
                  <c:v>01.11.2015</c:v>
                </c:pt>
                <c:pt idx="1035">
                  <c:v>02.11.2015</c:v>
                </c:pt>
                <c:pt idx="1036">
                  <c:v>03.11.2015</c:v>
                </c:pt>
                <c:pt idx="1037">
                  <c:v>04.11.2015</c:v>
                </c:pt>
                <c:pt idx="1038">
                  <c:v>05.11.2015</c:v>
                </c:pt>
                <c:pt idx="1039">
                  <c:v>06.11.2015</c:v>
                </c:pt>
                <c:pt idx="1040">
                  <c:v>07.11.2015</c:v>
                </c:pt>
                <c:pt idx="1041">
                  <c:v>08.11.2015</c:v>
                </c:pt>
                <c:pt idx="1042">
                  <c:v>09.11.2015</c:v>
                </c:pt>
                <c:pt idx="1043">
                  <c:v>10.11.2015</c:v>
                </c:pt>
                <c:pt idx="1044">
                  <c:v>11.11.2015</c:v>
                </c:pt>
                <c:pt idx="1045">
                  <c:v>12.11.2015</c:v>
                </c:pt>
                <c:pt idx="1046">
                  <c:v>13.11.2015</c:v>
                </c:pt>
                <c:pt idx="1047">
                  <c:v>14.11.2015</c:v>
                </c:pt>
                <c:pt idx="1048">
                  <c:v>15.11.2015</c:v>
                </c:pt>
                <c:pt idx="1049">
                  <c:v>16.11.2015</c:v>
                </c:pt>
                <c:pt idx="1050">
                  <c:v>17.11.2015</c:v>
                </c:pt>
                <c:pt idx="1051">
                  <c:v>18.11.2015</c:v>
                </c:pt>
                <c:pt idx="1052">
                  <c:v>19.11.2015</c:v>
                </c:pt>
                <c:pt idx="1053">
                  <c:v>20.11.2015</c:v>
                </c:pt>
                <c:pt idx="1054">
                  <c:v>21.11.2015</c:v>
                </c:pt>
                <c:pt idx="1055">
                  <c:v>22.11.2015</c:v>
                </c:pt>
                <c:pt idx="1056">
                  <c:v>23.11.2015</c:v>
                </c:pt>
                <c:pt idx="1057">
                  <c:v>24.11.2015</c:v>
                </c:pt>
                <c:pt idx="1058">
                  <c:v>25.11.2015</c:v>
                </c:pt>
                <c:pt idx="1059">
                  <c:v>26.11.2015</c:v>
                </c:pt>
                <c:pt idx="1060">
                  <c:v>27.11.2015</c:v>
                </c:pt>
                <c:pt idx="1061">
                  <c:v>28.11.2015</c:v>
                </c:pt>
                <c:pt idx="1062">
                  <c:v>29.11.2015</c:v>
                </c:pt>
                <c:pt idx="1063">
                  <c:v>30.11.2015</c:v>
                </c:pt>
                <c:pt idx="1064">
                  <c:v>01.12.2015</c:v>
                </c:pt>
                <c:pt idx="1065">
                  <c:v>02.12.2015</c:v>
                </c:pt>
                <c:pt idx="1066">
                  <c:v>03.12.2015</c:v>
                </c:pt>
                <c:pt idx="1067">
                  <c:v>04.12.2015</c:v>
                </c:pt>
                <c:pt idx="1068">
                  <c:v>05.12.2015</c:v>
                </c:pt>
                <c:pt idx="1069">
                  <c:v>06.12.2015</c:v>
                </c:pt>
                <c:pt idx="1070">
                  <c:v>07.12.2015</c:v>
                </c:pt>
                <c:pt idx="1071">
                  <c:v>08.12.2015</c:v>
                </c:pt>
                <c:pt idx="1072">
                  <c:v>09.12.2015</c:v>
                </c:pt>
                <c:pt idx="1073">
                  <c:v>10.12.2015</c:v>
                </c:pt>
                <c:pt idx="1074">
                  <c:v>11.12.2015</c:v>
                </c:pt>
                <c:pt idx="1075">
                  <c:v>12.12.2015</c:v>
                </c:pt>
                <c:pt idx="1076">
                  <c:v>13.12.2015</c:v>
                </c:pt>
                <c:pt idx="1077">
                  <c:v>14.12.2015</c:v>
                </c:pt>
                <c:pt idx="1078">
                  <c:v>15.12.2015</c:v>
                </c:pt>
                <c:pt idx="1079">
                  <c:v>16.12.2015</c:v>
                </c:pt>
                <c:pt idx="1080">
                  <c:v>17.12.2015</c:v>
                </c:pt>
                <c:pt idx="1081">
                  <c:v>18.12.2015</c:v>
                </c:pt>
                <c:pt idx="1082">
                  <c:v>19.12.2015</c:v>
                </c:pt>
                <c:pt idx="1083">
                  <c:v>20.12.2015</c:v>
                </c:pt>
                <c:pt idx="1084">
                  <c:v>21.12.2015</c:v>
                </c:pt>
                <c:pt idx="1085">
                  <c:v>22.12.2015</c:v>
                </c:pt>
                <c:pt idx="1086">
                  <c:v>23.12.2015</c:v>
                </c:pt>
                <c:pt idx="1087">
                  <c:v>24.12.2015</c:v>
                </c:pt>
                <c:pt idx="1088">
                  <c:v>25.12.2015</c:v>
                </c:pt>
                <c:pt idx="1089">
                  <c:v>26.12.2015</c:v>
                </c:pt>
                <c:pt idx="1090">
                  <c:v>27.12.2015</c:v>
                </c:pt>
                <c:pt idx="1091">
                  <c:v>28.12.2015</c:v>
                </c:pt>
                <c:pt idx="1092">
                  <c:v>29.12.2015</c:v>
                </c:pt>
                <c:pt idx="1093">
                  <c:v>30.12.2015</c:v>
                </c:pt>
                <c:pt idx="1094">
                  <c:v>31.12.2015</c:v>
                </c:pt>
                <c:pt idx="1095">
                  <c:v>01.01.2016</c:v>
                </c:pt>
                <c:pt idx="1096">
                  <c:v>02.01.2016</c:v>
                </c:pt>
                <c:pt idx="1097">
                  <c:v>03.01.2016</c:v>
                </c:pt>
                <c:pt idx="1098">
                  <c:v>04.01.2016</c:v>
                </c:pt>
                <c:pt idx="1099">
                  <c:v>05.01.2016</c:v>
                </c:pt>
                <c:pt idx="1100">
                  <c:v>06.01.2016</c:v>
                </c:pt>
                <c:pt idx="1101">
                  <c:v>07.01.2016</c:v>
                </c:pt>
                <c:pt idx="1102">
                  <c:v>08.01.2016</c:v>
                </c:pt>
                <c:pt idx="1103">
                  <c:v>09.01.2016</c:v>
                </c:pt>
                <c:pt idx="1104">
                  <c:v>10.01.2016</c:v>
                </c:pt>
                <c:pt idx="1105">
                  <c:v>11.01.2016</c:v>
                </c:pt>
                <c:pt idx="1106">
                  <c:v>12.01.2016</c:v>
                </c:pt>
                <c:pt idx="1107">
                  <c:v>13.01.2016</c:v>
                </c:pt>
                <c:pt idx="1108">
                  <c:v>14.01.2016</c:v>
                </c:pt>
                <c:pt idx="1109">
                  <c:v>15.01.2016</c:v>
                </c:pt>
                <c:pt idx="1110">
                  <c:v>16.01.2016</c:v>
                </c:pt>
                <c:pt idx="1111">
                  <c:v>17.01.2016</c:v>
                </c:pt>
                <c:pt idx="1112">
                  <c:v>18.01.2016</c:v>
                </c:pt>
                <c:pt idx="1113">
                  <c:v>19.01.2016</c:v>
                </c:pt>
                <c:pt idx="1114">
                  <c:v>20.01.2016</c:v>
                </c:pt>
                <c:pt idx="1115">
                  <c:v>21.01.2016</c:v>
                </c:pt>
                <c:pt idx="1116">
                  <c:v>22.01.2016</c:v>
                </c:pt>
                <c:pt idx="1117">
                  <c:v>23.01.2016</c:v>
                </c:pt>
                <c:pt idx="1118">
                  <c:v>24.01.2016</c:v>
                </c:pt>
                <c:pt idx="1119">
                  <c:v>25.01.2016</c:v>
                </c:pt>
                <c:pt idx="1120">
                  <c:v>26.01.2016</c:v>
                </c:pt>
                <c:pt idx="1121">
                  <c:v>27.01.2016</c:v>
                </c:pt>
                <c:pt idx="1122">
                  <c:v>28.01.2016</c:v>
                </c:pt>
                <c:pt idx="1123">
                  <c:v>29.01.2016</c:v>
                </c:pt>
                <c:pt idx="1124">
                  <c:v>30.01.2016</c:v>
                </c:pt>
                <c:pt idx="1125">
                  <c:v>31.01.2016</c:v>
                </c:pt>
                <c:pt idx="1126">
                  <c:v>01.02.2016</c:v>
                </c:pt>
                <c:pt idx="1127">
                  <c:v>02.02.2016</c:v>
                </c:pt>
                <c:pt idx="1128">
                  <c:v>03.02.2016</c:v>
                </c:pt>
                <c:pt idx="1129">
                  <c:v>04.02.2016</c:v>
                </c:pt>
                <c:pt idx="1130">
                  <c:v>05.02.2016</c:v>
                </c:pt>
                <c:pt idx="1131">
                  <c:v>06.02.2016</c:v>
                </c:pt>
                <c:pt idx="1132">
                  <c:v>07.02.2016</c:v>
                </c:pt>
                <c:pt idx="1133">
                  <c:v>08.02.2016</c:v>
                </c:pt>
                <c:pt idx="1134">
                  <c:v>09.02.2016</c:v>
                </c:pt>
                <c:pt idx="1135">
                  <c:v>10.02.2016</c:v>
                </c:pt>
                <c:pt idx="1136">
                  <c:v>11.02.2016</c:v>
                </c:pt>
                <c:pt idx="1137">
                  <c:v>12.02.2016</c:v>
                </c:pt>
                <c:pt idx="1138">
                  <c:v>13.02.2016</c:v>
                </c:pt>
                <c:pt idx="1139">
                  <c:v>14.02.2016</c:v>
                </c:pt>
                <c:pt idx="1140">
                  <c:v>15.02.2016</c:v>
                </c:pt>
                <c:pt idx="1141">
                  <c:v>16.02.2016</c:v>
                </c:pt>
                <c:pt idx="1142">
                  <c:v>17.02.2016</c:v>
                </c:pt>
                <c:pt idx="1143">
                  <c:v>18.02.2016</c:v>
                </c:pt>
                <c:pt idx="1144">
                  <c:v>19.02.2016</c:v>
                </c:pt>
                <c:pt idx="1145">
                  <c:v>20.02.2016</c:v>
                </c:pt>
                <c:pt idx="1146">
                  <c:v>21.02.2016</c:v>
                </c:pt>
                <c:pt idx="1147">
                  <c:v>22.02.2016</c:v>
                </c:pt>
                <c:pt idx="1148">
                  <c:v>23.02.2016</c:v>
                </c:pt>
                <c:pt idx="1149">
                  <c:v>24.02.2016</c:v>
                </c:pt>
                <c:pt idx="1150">
                  <c:v>25.02.2016</c:v>
                </c:pt>
                <c:pt idx="1151">
                  <c:v>26.02.2016</c:v>
                </c:pt>
                <c:pt idx="1152">
                  <c:v>27.02.2016</c:v>
                </c:pt>
                <c:pt idx="1153">
                  <c:v>28.02.2016</c:v>
                </c:pt>
                <c:pt idx="1154">
                  <c:v>29.02.2016</c:v>
                </c:pt>
                <c:pt idx="1155">
                  <c:v>01.03.2016</c:v>
                </c:pt>
                <c:pt idx="1156">
                  <c:v>02.03.2016</c:v>
                </c:pt>
                <c:pt idx="1157">
                  <c:v>03.03.2016</c:v>
                </c:pt>
                <c:pt idx="1158">
                  <c:v>04.03.2016</c:v>
                </c:pt>
                <c:pt idx="1159">
                  <c:v>05.03.2016</c:v>
                </c:pt>
                <c:pt idx="1160">
                  <c:v>06.03.2016</c:v>
                </c:pt>
                <c:pt idx="1161">
                  <c:v>07.03.2016</c:v>
                </c:pt>
                <c:pt idx="1162">
                  <c:v>08.03.2016</c:v>
                </c:pt>
                <c:pt idx="1163">
                  <c:v>09.03.2016</c:v>
                </c:pt>
                <c:pt idx="1164">
                  <c:v>10.03.2016</c:v>
                </c:pt>
                <c:pt idx="1165">
                  <c:v>11.03.2016</c:v>
                </c:pt>
                <c:pt idx="1166">
                  <c:v>12.03.2016</c:v>
                </c:pt>
                <c:pt idx="1167">
                  <c:v>13.03.2016</c:v>
                </c:pt>
                <c:pt idx="1168">
                  <c:v>14.03.2016</c:v>
                </c:pt>
                <c:pt idx="1169">
                  <c:v>15.03.2016</c:v>
                </c:pt>
                <c:pt idx="1170">
                  <c:v>16.03.2016</c:v>
                </c:pt>
                <c:pt idx="1171">
                  <c:v>17.03.2016</c:v>
                </c:pt>
                <c:pt idx="1172">
                  <c:v>18.03.2016</c:v>
                </c:pt>
                <c:pt idx="1173">
                  <c:v>19.03.2016</c:v>
                </c:pt>
                <c:pt idx="1174">
                  <c:v>20.03.2016</c:v>
                </c:pt>
                <c:pt idx="1175">
                  <c:v>21.03.2016</c:v>
                </c:pt>
                <c:pt idx="1176">
                  <c:v>22.03.2016</c:v>
                </c:pt>
                <c:pt idx="1177">
                  <c:v>23.03.2016</c:v>
                </c:pt>
                <c:pt idx="1178">
                  <c:v>24.03.2016</c:v>
                </c:pt>
                <c:pt idx="1179">
                  <c:v>25.03.2016</c:v>
                </c:pt>
                <c:pt idx="1180">
                  <c:v>26.03.2016</c:v>
                </c:pt>
                <c:pt idx="1181">
                  <c:v>27.03.2016</c:v>
                </c:pt>
                <c:pt idx="1182">
                  <c:v>28.03.2016</c:v>
                </c:pt>
                <c:pt idx="1183">
                  <c:v>29.03.2016</c:v>
                </c:pt>
                <c:pt idx="1184">
                  <c:v>30.03.2016</c:v>
                </c:pt>
                <c:pt idx="1185">
                  <c:v>31.03.2016</c:v>
                </c:pt>
                <c:pt idx="1186">
                  <c:v>01.04.2016</c:v>
                </c:pt>
                <c:pt idx="1187">
                  <c:v>02.04.2016</c:v>
                </c:pt>
                <c:pt idx="1188">
                  <c:v>03.04.2016</c:v>
                </c:pt>
                <c:pt idx="1189">
                  <c:v>04.04.2016</c:v>
                </c:pt>
                <c:pt idx="1190">
                  <c:v>05.04.2016</c:v>
                </c:pt>
                <c:pt idx="1191">
                  <c:v>06.04.2016</c:v>
                </c:pt>
                <c:pt idx="1192">
                  <c:v>07.04.2016</c:v>
                </c:pt>
                <c:pt idx="1193">
                  <c:v>08.04.2016</c:v>
                </c:pt>
                <c:pt idx="1194">
                  <c:v>09.04.2016</c:v>
                </c:pt>
                <c:pt idx="1195">
                  <c:v>10.04.2016</c:v>
                </c:pt>
                <c:pt idx="1196">
                  <c:v>11.04.2016</c:v>
                </c:pt>
                <c:pt idx="1197">
                  <c:v>12.04.2016</c:v>
                </c:pt>
                <c:pt idx="1198">
                  <c:v>13.04.2016</c:v>
                </c:pt>
                <c:pt idx="1199">
                  <c:v>14.04.2016</c:v>
                </c:pt>
                <c:pt idx="1200">
                  <c:v>15.04.2016</c:v>
                </c:pt>
                <c:pt idx="1201">
                  <c:v>16.04.2016</c:v>
                </c:pt>
                <c:pt idx="1202">
                  <c:v>17.04.2016</c:v>
                </c:pt>
                <c:pt idx="1203">
                  <c:v>18.04.2016</c:v>
                </c:pt>
                <c:pt idx="1204">
                  <c:v>19.04.2016</c:v>
                </c:pt>
                <c:pt idx="1205">
                  <c:v>20.04.2016</c:v>
                </c:pt>
                <c:pt idx="1206">
                  <c:v>21.04.2016</c:v>
                </c:pt>
                <c:pt idx="1207">
                  <c:v>22.04.2016</c:v>
                </c:pt>
                <c:pt idx="1208">
                  <c:v>23.04.2016</c:v>
                </c:pt>
                <c:pt idx="1209">
                  <c:v>24.04.2016</c:v>
                </c:pt>
                <c:pt idx="1210">
                  <c:v>25.04.2016</c:v>
                </c:pt>
                <c:pt idx="1211">
                  <c:v>26.04.2016</c:v>
                </c:pt>
                <c:pt idx="1212">
                  <c:v>27.04.2016</c:v>
                </c:pt>
                <c:pt idx="1213">
                  <c:v>28.04.2016</c:v>
                </c:pt>
                <c:pt idx="1214">
                  <c:v>29.04.2016</c:v>
                </c:pt>
                <c:pt idx="1215">
                  <c:v>30.04.2016</c:v>
                </c:pt>
                <c:pt idx="1216">
                  <c:v>01.05.2016</c:v>
                </c:pt>
                <c:pt idx="1217">
                  <c:v>02.05.2016</c:v>
                </c:pt>
                <c:pt idx="1218">
                  <c:v>03.05.2016</c:v>
                </c:pt>
                <c:pt idx="1219">
                  <c:v>04.05.2016</c:v>
                </c:pt>
                <c:pt idx="1220">
                  <c:v>05.05.2016</c:v>
                </c:pt>
                <c:pt idx="1221">
                  <c:v>06.05.2016</c:v>
                </c:pt>
                <c:pt idx="1222">
                  <c:v>07.05.2016</c:v>
                </c:pt>
                <c:pt idx="1223">
                  <c:v>08.05.2016</c:v>
                </c:pt>
                <c:pt idx="1224">
                  <c:v>09.05.2016</c:v>
                </c:pt>
                <c:pt idx="1225">
                  <c:v>10.05.2016</c:v>
                </c:pt>
                <c:pt idx="1226">
                  <c:v>11.05.2016</c:v>
                </c:pt>
                <c:pt idx="1227">
                  <c:v>12.05.2016</c:v>
                </c:pt>
                <c:pt idx="1228">
                  <c:v>13.05.2016</c:v>
                </c:pt>
                <c:pt idx="1229">
                  <c:v>14.05.2016</c:v>
                </c:pt>
                <c:pt idx="1230">
                  <c:v>15.05.2016</c:v>
                </c:pt>
                <c:pt idx="1231">
                  <c:v>16.05.2016</c:v>
                </c:pt>
                <c:pt idx="1232">
                  <c:v>17.05.2016</c:v>
                </c:pt>
                <c:pt idx="1233">
                  <c:v>18.05.2016</c:v>
                </c:pt>
                <c:pt idx="1234">
                  <c:v>19.05.2016</c:v>
                </c:pt>
                <c:pt idx="1235">
                  <c:v>20.05.2016</c:v>
                </c:pt>
                <c:pt idx="1236">
                  <c:v>21.05.2016</c:v>
                </c:pt>
                <c:pt idx="1237">
                  <c:v>22.05.2016</c:v>
                </c:pt>
                <c:pt idx="1238">
                  <c:v>23.05.2016</c:v>
                </c:pt>
                <c:pt idx="1239">
                  <c:v>24.05.2016</c:v>
                </c:pt>
                <c:pt idx="1240">
                  <c:v>25.05.2016</c:v>
                </c:pt>
                <c:pt idx="1241">
                  <c:v>26.05.2016</c:v>
                </c:pt>
                <c:pt idx="1242">
                  <c:v>27.05.2016</c:v>
                </c:pt>
                <c:pt idx="1243">
                  <c:v>28.05.2016</c:v>
                </c:pt>
                <c:pt idx="1244">
                  <c:v>29.05.2016</c:v>
                </c:pt>
                <c:pt idx="1245">
                  <c:v>30.05.2016</c:v>
                </c:pt>
                <c:pt idx="1246">
                  <c:v>31.05.2016</c:v>
                </c:pt>
                <c:pt idx="1247">
                  <c:v>01.06.2016</c:v>
                </c:pt>
                <c:pt idx="1248">
                  <c:v>02.06.2016</c:v>
                </c:pt>
                <c:pt idx="1249">
                  <c:v>03.06.2016</c:v>
                </c:pt>
                <c:pt idx="1250">
                  <c:v>04.06.2016</c:v>
                </c:pt>
                <c:pt idx="1251">
                  <c:v>05.06.2016</c:v>
                </c:pt>
                <c:pt idx="1252">
                  <c:v>06.06.2016</c:v>
                </c:pt>
                <c:pt idx="1253">
                  <c:v>07.06.2016</c:v>
                </c:pt>
                <c:pt idx="1254">
                  <c:v>08.06.2016</c:v>
                </c:pt>
                <c:pt idx="1255">
                  <c:v>09.06.2016</c:v>
                </c:pt>
                <c:pt idx="1256">
                  <c:v>10.06.2016</c:v>
                </c:pt>
                <c:pt idx="1257">
                  <c:v>11.06.2016</c:v>
                </c:pt>
                <c:pt idx="1258">
                  <c:v>12.06.2016</c:v>
                </c:pt>
                <c:pt idx="1259">
                  <c:v>13.06.2016</c:v>
                </c:pt>
                <c:pt idx="1260">
                  <c:v>14.06.2016</c:v>
                </c:pt>
                <c:pt idx="1261">
                  <c:v>15.06.2016</c:v>
                </c:pt>
                <c:pt idx="1262">
                  <c:v>16.06.2016</c:v>
                </c:pt>
                <c:pt idx="1263">
                  <c:v>17.06.2016</c:v>
                </c:pt>
                <c:pt idx="1264">
                  <c:v>18.06.2016</c:v>
                </c:pt>
                <c:pt idx="1265">
                  <c:v>19.06.2016</c:v>
                </c:pt>
                <c:pt idx="1266">
                  <c:v>20.06.2016</c:v>
                </c:pt>
                <c:pt idx="1267">
                  <c:v>21.06.2016</c:v>
                </c:pt>
                <c:pt idx="1268">
                  <c:v>22.06.2016</c:v>
                </c:pt>
                <c:pt idx="1269">
                  <c:v>23.06.2016</c:v>
                </c:pt>
                <c:pt idx="1270">
                  <c:v>24.06.2016</c:v>
                </c:pt>
                <c:pt idx="1271">
                  <c:v>25.06.2016</c:v>
                </c:pt>
                <c:pt idx="1272">
                  <c:v>26.06.2016</c:v>
                </c:pt>
                <c:pt idx="1273">
                  <c:v>27.06.2016</c:v>
                </c:pt>
                <c:pt idx="1274">
                  <c:v>28.06.2016</c:v>
                </c:pt>
                <c:pt idx="1275">
                  <c:v>29.06.2016</c:v>
                </c:pt>
                <c:pt idx="1276">
                  <c:v>30.06.2016</c:v>
                </c:pt>
                <c:pt idx="1277">
                  <c:v>01.07.2016</c:v>
                </c:pt>
                <c:pt idx="1278">
                  <c:v>02.07.2016</c:v>
                </c:pt>
                <c:pt idx="1279">
                  <c:v>03.07.2016</c:v>
                </c:pt>
                <c:pt idx="1280">
                  <c:v>04.07.2016</c:v>
                </c:pt>
                <c:pt idx="1281">
                  <c:v>05.07.2016</c:v>
                </c:pt>
                <c:pt idx="1282">
                  <c:v>06.07.2016</c:v>
                </c:pt>
                <c:pt idx="1283">
                  <c:v>07.07.2016</c:v>
                </c:pt>
                <c:pt idx="1284">
                  <c:v>08.07.2016</c:v>
                </c:pt>
                <c:pt idx="1285">
                  <c:v>09.07.2016</c:v>
                </c:pt>
                <c:pt idx="1286">
                  <c:v>10.07.2016</c:v>
                </c:pt>
                <c:pt idx="1287">
                  <c:v>11.07.2016</c:v>
                </c:pt>
                <c:pt idx="1288">
                  <c:v>12.07.2016</c:v>
                </c:pt>
                <c:pt idx="1289">
                  <c:v>13.07.2016</c:v>
                </c:pt>
                <c:pt idx="1290">
                  <c:v>14.07.2016</c:v>
                </c:pt>
                <c:pt idx="1291">
                  <c:v>15.07.2016</c:v>
                </c:pt>
                <c:pt idx="1292">
                  <c:v>16.07.2016</c:v>
                </c:pt>
                <c:pt idx="1293">
                  <c:v>17.07.2016</c:v>
                </c:pt>
                <c:pt idx="1294">
                  <c:v>18.07.2016</c:v>
                </c:pt>
                <c:pt idx="1295">
                  <c:v>19.07.2016</c:v>
                </c:pt>
                <c:pt idx="1296">
                  <c:v>20.07.2016</c:v>
                </c:pt>
                <c:pt idx="1297">
                  <c:v>21.07.2016</c:v>
                </c:pt>
                <c:pt idx="1298">
                  <c:v>22.07.2016</c:v>
                </c:pt>
                <c:pt idx="1299">
                  <c:v>23.07.2016</c:v>
                </c:pt>
                <c:pt idx="1300">
                  <c:v>24.07.2016</c:v>
                </c:pt>
                <c:pt idx="1301">
                  <c:v>25.07.2016</c:v>
                </c:pt>
                <c:pt idx="1302">
                  <c:v>26.07.2016</c:v>
                </c:pt>
                <c:pt idx="1303">
                  <c:v>27.07.2016</c:v>
                </c:pt>
                <c:pt idx="1304">
                  <c:v>28.07.2016</c:v>
                </c:pt>
                <c:pt idx="1305">
                  <c:v>29.07.2016</c:v>
                </c:pt>
                <c:pt idx="1306">
                  <c:v>30.07.2016</c:v>
                </c:pt>
                <c:pt idx="1307">
                  <c:v>31.07.2016</c:v>
                </c:pt>
                <c:pt idx="1308">
                  <c:v>01.08.2016</c:v>
                </c:pt>
                <c:pt idx="1309">
                  <c:v>02.08.2016</c:v>
                </c:pt>
                <c:pt idx="1310">
                  <c:v>03.08.2016</c:v>
                </c:pt>
                <c:pt idx="1311">
                  <c:v>04.08.2016</c:v>
                </c:pt>
                <c:pt idx="1312">
                  <c:v>05.08.2016</c:v>
                </c:pt>
                <c:pt idx="1313">
                  <c:v>06.08.2016</c:v>
                </c:pt>
                <c:pt idx="1314">
                  <c:v>07.08.2016</c:v>
                </c:pt>
                <c:pt idx="1315">
                  <c:v>08.08.2016</c:v>
                </c:pt>
                <c:pt idx="1316">
                  <c:v>09.08.2016</c:v>
                </c:pt>
                <c:pt idx="1317">
                  <c:v>10.08.2016</c:v>
                </c:pt>
                <c:pt idx="1318">
                  <c:v>11.08.2016</c:v>
                </c:pt>
                <c:pt idx="1319">
                  <c:v>12.08.2016</c:v>
                </c:pt>
                <c:pt idx="1320">
                  <c:v>13.08.2016</c:v>
                </c:pt>
                <c:pt idx="1321">
                  <c:v>14.08.2016</c:v>
                </c:pt>
                <c:pt idx="1322">
                  <c:v>15.08.2016</c:v>
                </c:pt>
                <c:pt idx="1323">
                  <c:v>16.08.2016</c:v>
                </c:pt>
                <c:pt idx="1324">
                  <c:v>17.08.2016</c:v>
                </c:pt>
                <c:pt idx="1325">
                  <c:v>18.08.2016</c:v>
                </c:pt>
                <c:pt idx="1326">
                  <c:v>19.08.2016</c:v>
                </c:pt>
                <c:pt idx="1327">
                  <c:v>20.08.2016</c:v>
                </c:pt>
                <c:pt idx="1328">
                  <c:v>21.08.2016</c:v>
                </c:pt>
                <c:pt idx="1329">
                  <c:v>22.08.2016</c:v>
                </c:pt>
                <c:pt idx="1330">
                  <c:v>23.08.2016</c:v>
                </c:pt>
                <c:pt idx="1331">
                  <c:v>24.08.2016</c:v>
                </c:pt>
                <c:pt idx="1332">
                  <c:v>25.08.2016</c:v>
                </c:pt>
                <c:pt idx="1333">
                  <c:v>26.08.2016</c:v>
                </c:pt>
                <c:pt idx="1334">
                  <c:v>27.08.2016</c:v>
                </c:pt>
                <c:pt idx="1335">
                  <c:v>28.08.2016</c:v>
                </c:pt>
                <c:pt idx="1336">
                  <c:v>29.08.2016</c:v>
                </c:pt>
                <c:pt idx="1337">
                  <c:v>30.08.2016</c:v>
                </c:pt>
                <c:pt idx="1338">
                  <c:v>31.08.2016</c:v>
                </c:pt>
                <c:pt idx="1339">
                  <c:v>01.09.2016</c:v>
                </c:pt>
                <c:pt idx="1340">
                  <c:v>02.09.2016</c:v>
                </c:pt>
                <c:pt idx="1341">
                  <c:v>03.09.2016</c:v>
                </c:pt>
                <c:pt idx="1342">
                  <c:v>04.09.2016</c:v>
                </c:pt>
                <c:pt idx="1343">
                  <c:v>05.09.2016</c:v>
                </c:pt>
                <c:pt idx="1344">
                  <c:v>06.09.2016</c:v>
                </c:pt>
                <c:pt idx="1345">
                  <c:v>07.09.2016</c:v>
                </c:pt>
                <c:pt idx="1346">
                  <c:v>08.09.2016</c:v>
                </c:pt>
                <c:pt idx="1347">
                  <c:v>09.09.2016</c:v>
                </c:pt>
                <c:pt idx="1348">
                  <c:v>10.09.2016</c:v>
                </c:pt>
                <c:pt idx="1349">
                  <c:v>11.09.2016</c:v>
                </c:pt>
                <c:pt idx="1350">
                  <c:v>12.09.2016</c:v>
                </c:pt>
                <c:pt idx="1351">
                  <c:v>13.09.2016</c:v>
                </c:pt>
                <c:pt idx="1352">
                  <c:v>14.09.2016</c:v>
                </c:pt>
                <c:pt idx="1353">
                  <c:v>15.09.2016</c:v>
                </c:pt>
                <c:pt idx="1354">
                  <c:v>16.09.2016</c:v>
                </c:pt>
                <c:pt idx="1355">
                  <c:v>17.09.2016</c:v>
                </c:pt>
                <c:pt idx="1356">
                  <c:v>18.09.2016</c:v>
                </c:pt>
                <c:pt idx="1357">
                  <c:v>19.09.2016</c:v>
                </c:pt>
                <c:pt idx="1358">
                  <c:v>20.09.2016</c:v>
                </c:pt>
                <c:pt idx="1359">
                  <c:v>21.09.2016</c:v>
                </c:pt>
                <c:pt idx="1360">
                  <c:v>22.09.2016</c:v>
                </c:pt>
                <c:pt idx="1361">
                  <c:v>23.09.2016</c:v>
                </c:pt>
                <c:pt idx="1362">
                  <c:v>24.09.2016</c:v>
                </c:pt>
                <c:pt idx="1363">
                  <c:v>25.09.2016</c:v>
                </c:pt>
                <c:pt idx="1364">
                  <c:v>26.09.2016</c:v>
                </c:pt>
                <c:pt idx="1365">
                  <c:v>27.09.2016</c:v>
                </c:pt>
                <c:pt idx="1366">
                  <c:v>28.09.2016</c:v>
                </c:pt>
                <c:pt idx="1367">
                  <c:v>29.09.2016</c:v>
                </c:pt>
                <c:pt idx="1368">
                  <c:v>30.09.2016</c:v>
                </c:pt>
                <c:pt idx="1369">
                  <c:v>01.10.2016</c:v>
                </c:pt>
                <c:pt idx="1370">
                  <c:v>02.10.2016</c:v>
                </c:pt>
                <c:pt idx="1371">
                  <c:v>03.10.2016</c:v>
                </c:pt>
                <c:pt idx="1372">
                  <c:v>04.10.2016</c:v>
                </c:pt>
                <c:pt idx="1373">
                  <c:v>05.10.2016</c:v>
                </c:pt>
                <c:pt idx="1374">
                  <c:v>06.10.2016</c:v>
                </c:pt>
                <c:pt idx="1375">
                  <c:v>07.10.2016</c:v>
                </c:pt>
                <c:pt idx="1376">
                  <c:v>08.10.2016</c:v>
                </c:pt>
                <c:pt idx="1377">
                  <c:v>09.10.2016</c:v>
                </c:pt>
                <c:pt idx="1378">
                  <c:v>10.10.2016</c:v>
                </c:pt>
                <c:pt idx="1379">
                  <c:v>11.10.2016</c:v>
                </c:pt>
                <c:pt idx="1380">
                  <c:v>12.10.2016</c:v>
                </c:pt>
                <c:pt idx="1381">
                  <c:v>13.10.2016</c:v>
                </c:pt>
                <c:pt idx="1382">
                  <c:v>14.10.2016</c:v>
                </c:pt>
                <c:pt idx="1383">
                  <c:v>15.10.2016</c:v>
                </c:pt>
                <c:pt idx="1384">
                  <c:v>16.10.2016</c:v>
                </c:pt>
                <c:pt idx="1385">
                  <c:v>17.10.2016</c:v>
                </c:pt>
                <c:pt idx="1386">
                  <c:v>18.10.2016</c:v>
                </c:pt>
                <c:pt idx="1387">
                  <c:v>19.10.2016</c:v>
                </c:pt>
                <c:pt idx="1388">
                  <c:v>20.10.2016</c:v>
                </c:pt>
                <c:pt idx="1389">
                  <c:v>21.10.2016</c:v>
                </c:pt>
                <c:pt idx="1390">
                  <c:v>22.10.2016</c:v>
                </c:pt>
                <c:pt idx="1391">
                  <c:v>23.10.2016</c:v>
                </c:pt>
                <c:pt idx="1392">
                  <c:v>24.10.2016</c:v>
                </c:pt>
                <c:pt idx="1393">
                  <c:v>25.10.2016</c:v>
                </c:pt>
                <c:pt idx="1394">
                  <c:v>26.10.2016</c:v>
                </c:pt>
                <c:pt idx="1395">
                  <c:v>27.10.2016</c:v>
                </c:pt>
                <c:pt idx="1396">
                  <c:v>28.10.2016</c:v>
                </c:pt>
                <c:pt idx="1397">
                  <c:v>29.10.2016</c:v>
                </c:pt>
                <c:pt idx="1398">
                  <c:v>30.10.2016</c:v>
                </c:pt>
                <c:pt idx="1399">
                  <c:v>31.10.2016</c:v>
                </c:pt>
                <c:pt idx="1400">
                  <c:v>01.11.2016</c:v>
                </c:pt>
                <c:pt idx="1401">
                  <c:v>02.11.2016</c:v>
                </c:pt>
                <c:pt idx="1402">
                  <c:v>03.11.2016</c:v>
                </c:pt>
                <c:pt idx="1403">
                  <c:v>04.11.2016</c:v>
                </c:pt>
                <c:pt idx="1404">
                  <c:v>05.11.2016</c:v>
                </c:pt>
                <c:pt idx="1405">
                  <c:v>06.11.2016</c:v>
                </c:pt>
                <c:pt idx="1406">
                  <c:v>07.11.2016</c:v>
                </c:pt>
                <c:pt idx="1407">
                  <c:v>08.11.2016</c:v>
                </c:pt>
                <c:pt idx="1408">
                  <c:v>09.11.2016</c:v>
                </c:pt>
                <c:pt idx="1409">
                  <c:v>10.11.2016</c:v>
                </c:pt>
                <c:pt idx="1410">
                  <c:v>11.11.2016</c:v>
                </c:pt>
                <c:pt idx="1411">
                  <c:v>12.11.2016</c:v>
                </c:pt>
                <c:pt idx="1412">
                  <c:v>13.11.2016</c:v>
                </c:pt>
                <c:pt idx="1413">
                  <c:v>14.11.2016</c:v>
                </c:pt>
                <c:pt idx="1414">
                  <c:v>15.11.2016</c:v>
                </c:pt>
                <c:pt idx="1415">
                  <c:v>16.11.2016</c:v>
                </c:pt>
                <c:pt idx="1416">
                  <c:v>17.11.2016</c:v>
                </c:pt>
                <c:pt idx="1417">
                  <c:v>18.11.2016</c:v>
                </c:pt>
                <c:pt idx="1418">
                  <c:v>19.11.2016</c:v>
                </c:pt>
                <c:pt idx="1419">
                  <c:v>20.11.2016</c:v>
                </c:pt>
                <c:pt idx="1420">
                  <c:v>21.11.2016</c:v>
                </c:pt>
                <c:pt idx="1421">
                  <c:v>22.11.2016</c:v>
                </c:pt>
                <c:pt idx="1422">
                  <c:v>23.11.2016</c:v>
                </c:pt>
                <c:pt idx="1423">
                  <c:v>24.11.2016</c:v>
                </c:pt>
                <c:pt idx="1424">
                  <c:v>25.11.2016</c:v>
                </c:pt>
                <c:pt idx="1425">
                  <c:v>26.11.2016</c:v>
                </c:pt>
                <c:pt idx="1426">
                  <c:v>27.11.2016</c:v>
                </c:pt>
                <c:pt idx="1427">
                  <c:v>28.11.2016</c:v>
                </c:pt>
                <c:pt idx="1428">
                  <c:v>29.11.2016</c:v>
                </c:pt>
                <c:pt idx="1429">
                  <c:v>30.11.2016</c:v>
                </c:pt>
                <c:pt idx="1430">
                  <c:v>01.12.2016</c:v>
                </c:pt>
                <c:pt idx="1431">
                  <c:v>02.12.2016</c:v>
                </c:pt>
                <c:pt idx="1432">
                  <c:v>03.12.2016</c:v>
                </c:pt>
                <c:pt idx="1433">
                  <c:v>04.12.2016</c:v>
                </c:pt>
                <c:pt idx="1434">
                  <c:v>05.12.2016</c:v>
                </c:pt>
                <c:pt idx="1435">
                  <c:v>06.12.2016</c:v>
                </c:pt>
                <c:pt idx="1436">
                  <c:v>07.12.2016</c:v>
                </c:pt>
                <c:pt idx="1437">
                  <c:v>08.12.2016</c:v>
                </c:pt>
                <c:pt idx="1438">
                  <c:v>09.12.2016</c:v>
                </c:pt>
                <c:pt idx="1439">
                  <c:v>10.12.2016</c:v>
                </c:pt>
                <c:pt idx="1440">
                  <c:v>11.12.2016</c:v>
                </c:pt>
                <c:pt idx="1441">
                  <c:v>12.12.2016</c:v>
                </c:pt>
                <c:pt idx="1442">
                  <c:v>13.12.2016</c:v>
                </c:pt>
                <c:pt idx="1443">
                  <c:v>14.12.2016</c:v>
                </c:pt>
                <c:pt idx="1444">
                  <c:v>15.12.2016</c:v>
                </c:pt>
                <c:pt idx="1445">
                  <c:v>16.12.2016</c:v>
                </c:pt>
                <c:pt idx="1446">
                  <c:v>17.12.2016</c:v>
                </c:pt>
                <c:pt idx="1447">
                  <c:v>18.12.2016</c:v>
                </c:pt>
                <c:pt idx="1448">
                  <c:v>19.12.2016</c:v>
                </c:pt>
                <c:pt idx="1449">
                  <c:v>20.12.2016</c:v>
                </c:pt>
                <c:pt idx="1450">
                  <c:v>21.12.2016</c:v>
                </c:pt>
                <c:pt idx="1451">
                  <c:v>22.12.2016</c:v>
                </c:pt>
                <c:pt idx="1452">
                  <c:v>23.12.2016</c:v>
                </c:pt>
                <c:pt idx="1453">
                  <c:v>24.12.2016</c:v>
                </c:pt>
                <c:pt idx="1454">
                  <c:v>25.12.2016</c:v>
                </c:pt>
                <c:pt idx="1455">
                  <c:v>26.12.2016</c:v>
                </c:pt>
                <c:pt idx="1456">
                  <c:v>27.12.2016</c:v>
                </c:pt>
                <c:pt idx="1457">
                  <c:v>28.12.2016</c:v>
                </c:pt>
                <c:pt idx="1458">
                  <c:v>29.12.2016</c:v>
                </c:pt>
                <c:pt idx="1459">
                  <c:v>30.12.2016</c:v>
                </c:pt>
                <c:pt idx="1460">
                  <c:v>31.12.2016</c:v>
                </c:pt>
                <c:pt idx="1461">
                  <c:v>01.01.2017</c:v>
                </c:pt>
                <c:pt idx="1462">
                  <c:v>02.01.2017</c:v>
                </c:pt>
                <c:pt idx="1463">
                  <c:v>03.01.2017</c:v>
                </c:pt>
                <c:pt idx="1464">
                  <c:v>04.01.2017</c:v>
                </c:pt>
                <c:pt idx="1465">
                  <c:v>05.01.2017</c:v>
                </c:pt>
                <c:pt idx="1466">
                  <c:v>06.01.2017</c:v>
                </c:pt>
                <c:pt idx="1467">
                  <c:v>07.01.2017</c:v>
                </c:pt>
                <c:pt idx="1468">
                  <c:v>08.01.2017</c:v>
                </c:pt>
                <c:pt idx="1469">
                  <c:v>09.01.2017</c:v>
                </c:pt>
                <c:pt idx="1470">
                  <c:v>10.01.2017</c:v>
                </c:pt>
                <c:pt idx="1471">
                  <c:v>11.01.2017</c:v>
                </c:pt>
                <c:pt idx="1472">
                  <c:v>12.01.2017</c:v>
                </c:pt>
                <c:pt idx="1473">
                  <c:v>13.01.2017</c:v>
                </c:pt>
                <c:pt idx="1474">
                  <c:v>14.01.2017</c:v>
                </c:pt>
                <c:pt idx="1475">
                  <c:v>15.01.2017</c:v>
                </c:pt>
                <c:pt idx="1476">
                  <c:v>16.01.2017</c:v>
                </c:pt>
                <c:pt idx="1477">
                  <c:v>17.01.2017</c:v>
                </c:pt>
                <c:pt idx="1478">
                  <c:v>18.01.2017</c:v>
                </c:pt>
                <c:pt idx="1479">
                  <c:v>19.01.2017</c:v>
                </c:pt>
                <c:pt idx="1480">
                  <c:v>20.01.2017</c:v>
                </c:pt>
                <c:pt idx="1481">
                  <c:v>21.01.2017</c:v>
                </c:pt>
                <c:pt idx="1482">
                  <c:v>22.01.2017</c:v>
                </c:pt>
                <c:pt idx="1483">
                  <c:v>23.01.2017</c:v>
                </c:pt>
                <c:pt idx="1484">
                  <c:v>24.01.2017</c:v>
                </c:pt>
                <c:pt idx="1485">
                  <c:v>25.01.2017</c:v>
                </c:pt>
                <c:pt idx="1486">
                  <c:v>26.01.2017</c:v>
                </c:pt>
                <c:pt idx="1487">
                  <c:v>27.01.2017</c:v>
                </c:pt>
                <c:pt idx="1488">
                  <c:v>28.01.2017</c:v>
                </c:pt>
                <c:pt idx="1489">
                  <c:v>29.01.2017</c:v>
                </c:pt>
                <c:pt idx="1490">
                  <c:v>30.01.2017</c:v>
                </c:pt>
                <c:pt idx="1491">
                  <c:v>31.01.2017</c:v>
                </c:pt>
                <c:pt idx="1492">
                  <c:v>01.02.2017</c:v>
                </c:pt>
                <c:pt idx="1493">
                  <c:v>02.02.2017</c:v>
                </c:pt>
                <c:pt idx="1494">
                  <c:v>03.02.2017</c:v>
                </c:pt>
                <c:pt idx="1495">
                  <c:v>04.02.2017</c:v>
                </c:pt>
                <c:pt idx="1496">
                  <c:v>05.02.2017</c:v>
                </c:pt>
                <c:pt idx="1497">
                  <c:v>06.02.2017</c:v>
                </c:pt>
                <c:pt idx="1498">
                  <c:v>07.02.2017</c:v>
                </c:pt>
                <c:pt idx="1499">
                  <c:v>08.02.2017</c:v>
                </c:pt>
                <c:pt idx="1500">
                  <c:v>09.02.2017</c:v>
                </c:pt>
                <c:pt idx="1501">
                  <c:v>10.02.2017</c:v>
                </c:pt>
                <c:pt idx="1502">
                  <c:v>11.02.2017</c:v>
                </c:pt>
                <c:pt idx="1503">
                  <c:v>12.02.2017</c:v>
                </c:pt>
                <c:pt idx="1504">
                  <c:v>13.02.2017</c:v>
                </c:pt>
                <c:pt idx="1505">
                  <c:v>14.02.2017</c:v>
                </c:pt>
                <c:pt idx="1506">
                  <c:v>15.02.2017</c:v>
                </c:pt>
                <c:pt idx="1507">
                  <c:v>16.02.2017</c:v>
                </c:pt>
                <c:pt idx="1508">
                  <c:v>17.02.2017</c:v>
                </c:pt>
                <c:pt idx="1509">
                  <c:v>18.02.2017</c:v>
                </c:pt>
                <c:pt idx="1510">
                  <c:v>19.02.2017</c:v>
                </c:pt>
                <c:pt idx="1511">
                  <c:v>20.02.2017</c:v>
                </c:pt>
                <c:pt idx="1512">
                  <c:v>21.02.2017</c:v>
                </c:pt>
                <c:pt idx="1513">
                  <c:v>22.02.2017</c:v>
                </c:pt>
                <c:pt idx="1514">
                  <c:v>23.02.2017</c:v>
                </c:pt>
                <c:pt idx="1515">
                  <c:v>24.02.2017</c:v>
                </c:pt>
                <c:pt idx="1516">
                  <c:v>25.02.2017</c:v>
                </c:pt>
                <c:pt idx="1517">
                  <c:v>26.02.2017</c:v>
                </c:pt>
                <c:pt idx="1518">
                  <c:v>27.02.2017</c:v>
                </c:pt>
                <c:pt idx="1519">
                  <c:v>28.02.2017</c:v>
                </c:pt>
                <c:pt idx="1520">
                  <c:v>01.03.2017</c:v>
                </c:pt>
                <c:pt idx="1521">
                  <c:v>02.03.2017</c:v>
                </c:pt>
                <c:pt idx="1522">
                  <c:v>03.03.2017</c:v>
                </c:pt>
                <c:pt idx="1523">
                  <c:v>04.03.2017</c:v>
                </c:pt>
                <c:pt idx="1524">
                  <c:v>05.03.2017</c:v>
                </c:pt>
                <c:pt idx="1525">
                  <c:v>06.03.2017</c:v>
                </c:pt>
                <c:pt idx="1526">
                  <c:v>07.03.2017</c:v>
                </c:pt>
                <c:pt idx="1527">
                  <c:v>08.03.2017</c:v>
                </c:pt>
                <c:pt idx="1528">
                  <c:v>09.03.2017</c:v>
                </c:pt>
                <c:pt idx="1529">
                  <c:v>10.03.2017</c:v>
                </c:pt>
                <c:pt idx="1530">
                  <c:v>11.03.2017</c:v>
                </c:pt>
                <c:pt idx="1531">
                  <c:v>12.03.2017</c:v>
                </c:pt>
                <c:pt idx="1532">
                  <c:v>13.03.2017</c:v>
                </c:pt>
                <c:pt idx="1533">
                  <c:v>14.03.2017</c:v>
                </c:pt>
                <c:pt idx="1534">
                  <c:v>15.03.2017</c:v>
                </c:pt>
                <c:pt idx="1535">
                  <c:v>16.03.2017</c:v>
                </c:pt>
                <c:pt idx="1536">
                  <c:v>17.03.2017</c:v>
                </c:pt>
                <c:pt idx="1537">
                  <c:v>18.03.2017</c:v>
                </c:pt>
                <c:pt idx="1538">
                  <c:v>19.03.2017</c:v>
                </c:pt>
                <c:pt idx="1539">
                  <c:v>20.03.2017</c:v>
                </c:pt>
                <c:pt idx="1540">
                  <c:v>21.03.2017</c:v>
                </c:pt>
                <c:pt idx="1541">
                  <c:v>22.03.2017</c:v>
                </c:pt>
                <c:pt idx="1542">
                  <c:v>23.03.2017</c:v>
                </c:pt>
                <c:pt idx="1543">
                  <c:v>24.03.2017</c:v>
                </c:pt>
                <c:pt idx="1544">
                  <c:v>25.03.2017</c:v>
                </c:pt>
                <c:pt idx="1545">
                  <c:v>26.03.2017</c:v>
                </c:pt>
                <c:pt idx="1546">
                  <c:v>27.03.2017</c:v>
                </c:pt>
                <c:pt idx="1547">
                  <c:v>28.03.2017</c:v>
                </c:pt>
                <c:pt idx="1548">
                  <c:v>29.03.2017</c:v>
                </c:pt>
                <c:pt idx="1549">
                  <c:v>30.03.2017</c:v>
                </c:pt>
                <c:pt idx="1550">
                  <c:v>31.03.2017</c:v>
                </c:pt>
                <c:pt idx="1551">
                  <c:v>01.04.2017</c:v>
                </c:pt>
                <c:pt idx="1552">
                  <c:v>02.04.2017</c:v>
                </c:pt>
                <c:pt idx="1553">
                  <c:v>03.04.2017</c:v>
                </c:pt>
                <c:pt idx="1554">
                  <c:v>04.04.2017</c:v>
                </c:pt>
                <c:pt idx="1555">
                  <c:v>05.04.2017</c:v>
                </c:pt>
                <c:pt idx="1556">
                  <c:v>06.04.2017</c:v>
                </c:pt>
                <c:pt idx="1557">
                  <c:v>07.04.2017</c:v>
                </c:pt>
                <c:pt idx="1558">
                  <c:v>08.04.2017</c:v>
                </c:pt>
                <c:pt idx="1559">
                  <c:v>09.04.2017</c:v>
                </c:pt>
                <c:pt idx="1560">
                  <c:v>10.04.2017</c:v>
                </c:pt>
                <c:pt idx="1561">
                  <c:v>11.04.2017</c:v>
                </c:pt>
                <c:pt idx="1562">
                  <c:v>12.04.2017</c:v>
                </c:pt>
                <c:pt idx="1563">
                  <c:v>13.04.2017</c:v>
                </c:pt>
                <c:pt idx="1564">
                  <c:v>14.04.2017</c:v>
                </c:pt>
                <c:pt idx="1565">
                  <c:v>15.04.2017</c:v>
                </c:pt>
                <c:pt idx="1566">
                  <c:v>16.04.2017</c:v>
                </c:pt>
                <c:pt idx="1567">
                  <c:v>17.04.2017</c:v>
                </c:pt>
                <c:pt idx="1568">
                  <c:v>18.04.2017</c:v>
                </c:pt>
                <c:pt idx="1569">
                  <c:v>19.04.2017</c:v>
                </c:pt>
                <c:pt idx="1570">
                  <c:v>20.04.2017</c:v>
                </c:pt>
                <c:pt idx="1571">
                  <c:v>21.04.2017</c:v>
                </c:pt>
                <c:pt idx="1572">
                  <c:v>22.04.2017</c:v>
                </c:pt>
                <c:pt idx="1573">
                  <c:v>23.04.2017</c:v>
                </c:pt>
                <c:pt idx="1574">
                  <c:v>24.04.2017</c:v>
                </c:pt>
                <c:pt idx="1575">
                  <c:v>25.04.2017</c:v>
                </c:pt>
                <c:pt idx="1576">
                  <c:v>26.04.2017</c:v>
                </c:pt>
                <c:pt idx="1577">
                  <c:v>27.04.2017</c:v>
                </c:pt>
                <c:pt idx="1578">
                  <c:v>28.04.2017</c:v>
                </c:pt>
                <c:pt idx="1579">
                  <c:v>29.04.2017</c:v>
                </c:pt>
                <c:pt idx="1580">
                  <c:v>30.04.2017</c:v>
                </c:pt>
                <c:pt idx="1581">
                  <c:v>01.05.2017</c:v>
                </c:pt>
                <c:pt idx="1582">
                  <c:v>02.05.2017</c:v>
                </c:pt>
                <c:pt idx="1583">
                  <c:v>03.05.2017</c:v>
                </c:pt>
                <c:pt idx="1584">
                  <c:v>04.05.2017</c:v>
                </c:pt>
                <c:pt idx="1585">
                  <c:v>05.05.2017</c:v>
                </c:pt>
                <c:pt idx="1586">
                  <c:v>06.05.2017</c:v>
                </c:pt>
                <c:pt idx="1587">
                  <c:v>07.05.2017</c:v>
                </c:pt>
                <c:pt idx="1588">
                  <c:v>08.05.2017</c:v>
                </c:pt>
                <c:pt idx="1589">
                  <c:v>09.05.2017</c:v>
                </c:pt>
                <c:pt idx="1590">
                  <c:v>10.05.2017</c:v>
                </c:pt>
                <c:pt idx="1591">
                  <c:v>11.05.2017</c:v>
                </c:pt>
                <c:pt idx="1592">
                  <c:v>12.05.2017</c:v>
                </c:pt>
                <c:pt idx="1593">
                  <c:v>13.05.2017</c:v>
                </c:pt>
                <c:pt idx="1594">
                  <c:v>14.05.2017</c:v>
                </c:pt>
                <c:pt idx="1595">
                  <c:v>15.05.2017</c:v>
                </c:pt>
                <c:pt idx="1596">
                  <c:v>16.05.2017</c:v>
                </c:pt>
                <c:pt idx="1597">
                  <c:v>17.05.2017</c:v>
                </c:pt>
                <c:pt idx="1598">
                  <c:v>18.05.2017</c:v>
                </c:pt>
                <c:pt idx="1599">
                  <c:v>19.05.2017</c:v>
                </c:pt>
                <c:pt idx="1600">
                  <c:v>20.05.2017</c:v>
                </c:pt>
                <c:pt idx="1601">
                  <c:v>21.05.2017</c:v>
                </c:pt>
                <c:pt idx="1602">
                  <c:v>22.05.2017</c:v>
                </c:pt>
                <c:pt idx="1603">
                  <c:v>23.05.2017</c:v>
                </c:pt>
                <c:pt idx="1604">
                  <c:v>24.05.2017</c:v>
                </c:pt>
                <c:pt idx="1605">
                  <c:v>25.05.2017</c:v>
                </c:pt>
                <c:pt idx="1606">
                  <c:v>26.05.2017</c:v>
                </c:pt>
                <c:pt idx="1607">
                  <c:v>27.05.2017</c:v>
                </c:pt>
                <c:pt idx="1608">
                  <c:v>28.05.2017</c:v>
                </c:pt>
                <c:pt idx="1609">
                  <c:v>29.05.2017</c:v>
                </c:pt>
                <c:pt idx="1610">
                  <c:v>30.05.2017</c:v>
                </c:pt>
                <c:pt idx="1611">
                  <c:v>31.05.2017</c:v>
                </c:pt>
                <c:pt idx="1612">
                  <c:v>01.06.2017</c:v>
                </c:pt>
                <c:pt idx="1613">
                  <c:v>02.06.2017</c:v>
                </c:pt>
                <c:pt idx="1614">
                  <c:v>03.06.2017</c:v>
                </c:pt>
                <c:pt idx="1615">
                  <c:v>04.06.2017</c:v>
                </c:pt>
                <c:pt idx="1616">
                  <c:v>05.06.2017</c:v>
                </c:pt>
                <c:pt idx="1617">
                  <c:v>06.06.2017</c:v>
                </c:pt>
                <c:pt idx="1618">
                  <c:v>07.06.2017</c:v>
                </c:pt>
                <c:pt idx="1619">
                  <c:v>08.06.2017</c:v>
                </c:pt>
                <c:pt idx="1620">
                  <c:v>09.06.2017</c:v>
                </c:pt>
                <c:pt idx="1621">
                  <c:v>10.06.2017</c:v>
                </c:pt>
                <c:pt idx="1622">
                  <c:v>11.06.2017</c:v>
                </c:pt>
                <c:pt idx="1623">
                  <c:v>12.06.2017</c:v>
                </c:pt>
                <c:pt idx="1624">
                  <c:v>13.06.2017</c:v>
                </c:pt>
                <c:pt idx="1625">
                  <c:v>14.06.2017</c:v>
                </c:pt>
                <c:pt idx="1626">
                  <c:v>15.06.2017</c:v>
                </c:pt>
                <c:pt idx="1627">
                  <c:v>16.06.2017</c:v>
                </c:pt>
                <c:pt idx="1628">
                  <c:v>17.06.2017</c:v>
                </c:pt>
                <c:pt idx="1629">
                  <c:v>18.06.2017</c:v>
                </c:pt>
                <c:pt idx="1630">
                  <c:v>19.06.2017</c:v>
                </c:pt>
                <c:pt idx="1631">
                  <c:v>20.06.2017</c:v>
                </c:pt>
                <c:pt idx="1632">
                  <c:v>21.06.2017</c:v>
                </c:pt>
                <c:pt idx="1633">
                  <c:v>22.06.2017</c:v>
                </c:pt>
                <c:pt idx="1634">
                  <c:v>23.06.2017</c:v>
                </c:pt>
                <c:pt idx="1635">
                  <c:v>24.06.2017</c:v>
                </c:pt>
                <c:pt idx="1636">
                  <c:v>25.06.2017</c:v>
                </c:pt>
                <c:pt idx="1637">
                  <c:v>26.06.2017</c:v>
                </c:pt>
                <c:pt idx="1638">
                  <c:v>27.06.2017</c:v>
                </c:pt>
                <c:pt idx="1639">
                  <c:v>28.06.2017</c:v>
                </c:pt>
                <c:pt idx="1640">
                  <c:v>29.06.2017</c:v>
                </c:pt>
                <c:pt idx="1641">
                  <c:v>30.06.2017</c:v>
                </c:pt>
                <c:pt idx="1642">
                  <c:v>01.07.2017</c:v>
                </c:pt>
                <c:pt idx="1643">
                  <c:v>02.07.2017</c:v>
                </c:pt>
                <c:pt idx="1644">
                  <c:v>03.07.2017</c:v>
                </c:pt>
                <c:pt idx="1645">
                  <c:v>04.07.2017</c:v>
                </c:pt>
                <c:pt idx="1646">
                  <c:v>05.07.2017</c:v>
                </c:pt>
                <c:pt idx="1647">
                  <c:v>06.07.2017</c:v>
                </c:pt>
                <c:pt idx="1648">
                  <c:v>07.07.2017</c:v>
                </c:pt>
                <c:pt idx="1649">
                  <c:v>08.07.2017</c:v>
                </c:pt>
                <c:pt idx="1650">
                  <c:v>09.07.2017</c:v>
                </c:pt>
                <c:pt idx="1651">
                  <c:v>10.07.2017</c:v>
                </c:pt>
                <c:pt idx="1652">
                  <c:v>11.07.2017</c:v>
                </c:pt>
                <c:pt idx="1653">
                  <c:v>12.07.2017</c:v>
                </c:pt>
                <c:pt idx="1654">
                  <c:v>13.07.2017</c:v>
                </c:pt>
                <c:pt idx="1655">
                  <c:v>14.07.2017</c:v>
                </c:pt>
                <c:pt idx="1656">
                  <c:v>15.07.2017</c:v>
                </c:pt>
                <c:pt idx="1657">
                  <c:v>16.07.2017</c:v>
                </c:pt>
                <c:pt idx="1658">
                  <c:v>17.07.2017</c:v>
                </c:pt>
                <c:pt idx="1659">
                  <c:v>18.07.2017</c:v>
                </c:pt>
                <c:pt idx="1660">
                  <c:v>19.07.2017</c:v>
                </c:pt>
                <c:pt idx="1661">
                  <c:v>20.07.2017</c:v>
                </c:pt>
                <c:pt idx="1662">
                  <c:v>21.07.2017</c:v>
                </c:pt>
                <c:pt idx="1663">
                  <c:v>22.07.2017</c:v>
                </c:pt>
                <c:pt idx="1664">
                  <c:v>23.07.2017</c:v>
                </c:pt>
                <c:pt idx="1665">
                  <c:v>24.07.2017</c:v>
                </c:pt>
                <c:pt idx="1666">
                  <c:v>25.07.2017</c:v>
                </c:pt>
                <c:pt idx="1667">
                  <c:v>26.07.2017</c:v>
                </c:pt>
                <c:pt idx="1668">
                  <c:v>27.07.2017</c:v>
                </c:pt>
                <c:pt idx="1669">
                  <c:v>28.07.2017</c:v>
                </c:pt>
                <c:pt idx="1670">
                  <c:v>29.07.2017</c:v>
                </c:pt>
                <c:pt idx="1671">
                  <c:v>30.07.2017</c:v>
                </c:pt>
                <c:pt idx="1672">
                  <c:v>31.07.2017</c:v>
                </c:pt>
                <c:pt idx="1673">
                  <c:v>01.08.2017</c:v>
                </c:pt>
                <c:pt idx="1674">
                  <c:v>02.08.2017</c:v>
                </c:pt>
                <c:pt idx="1675">
                  <c:v>03.08.2017</c:v>
                </c:pt>
                <c:pt idx="1676">
                  <c:v>04.08.2017</c:v>
                </c:pt>
                <c:pt idx="1677">
                  <c:v>05.08.2017</c:v>
                </c:pt>
                <c:pt idx="1678">
                  <c:v>06.08.2017</c:v>
                </c:pt>
                <c:pt idx="1679">
                  <c:v>07.08.2017</c:v>
                </c:pt>
                <c:pt idx="1680">
                  <c:v>08.08.2017</c:v>
                </c:pt>
                <c:pt idx="1681">
                  <c:v>09.08.2017</c:v>
                </c:pt>
                <c:pt idx="1682">
                  <c:v>10.08.2017</c:v>
                </c:pt>
                <c:pt idx="1683">
                  <c:v>11.08.2017</c:v>
                </c:pt>
                <c:pt idx="1684">
                  <c:v>12.08.2017</c:v>
                </c:pt>
                <c:pt idx="1685">
                  <c:v>13.08.2017</c:v>
                </c:pt>
                <c:pt idx="1686">
                  <c:v>14.08.2017</c:v>
                </c:pt>
                <c:pt idx="1687">
                  <c:v>15.08.2017</c:v>
                </c:pt>
                <c:pt idx="1688">
                  <c:v>16.08.2017</c:v>
                </c:pt>
                <c:pt idx="1689">
                  <c:v>17.08.2017</c:v>
                </c:pt>
                <c:pt idx="1690">
                  <c:v>18.08.2017</c:v>
                </c:pt>
                <c:pt idx="1691">
                  <c:v>19.08.2017</c:v>
                </c:pt>
                <c:pt idx="1692">
                  <c:v>20.08.2017</c:v>
                </c:pt>
                <c:pt idx="1693">
                  <c:v>21.08.2017</c:v>
                </c:pt>
                <c:pt idx="1694">
                  <c:v>22.08.2017</c:v>
                </c:pt>
                <c:pt idx="1695">
                  <c:v>23.08.2017</c:v>
                </c:pt>
                <c:pt idx="1696">
                  <c:v>24.08.2017</c:v>
                </c:pt>
                <c:pt idx="1697">
                  <c:v>25.08.2017</c:v>
                </c:pt>
                <c:pt idx="1698">
                  <c:v>26.08.2017</c:v>
                </c:pt>
                <c:pt idx="1699">
                  <c:v>27.08.2017</c:v>
                </c:pt>
                <c:pt idx="1700">
                  <c:v>28.08.2017</c:v>
                </c:pt>
                <c:pt idx="1701">
                  <c:v>29.08.2017</c:v>
                </c:pt>
                <c:pt idx="1702">
                  <c:v>30.08.2017</c:v>
                </c:pt>
                <c:pt idx="1703">
                  <c:v>31.08.2017</c:v>
                </c:pt>
                <c:pt idx="1704">
                  <c:v>01.09.2017</c:v>
                </c:pt>
                <c:pt idx="1705">
                  <c:v>02.09.2017</c:v>
                </c:pt>
                <c:pt idx="1706">
                  <c:v>03.09.2017</c:v>
                </c:pt>
                <c:pt idx="1707">
                  <c:v>04.09.2017</c:v>
                </c:pt>
                <c:pt idx="1708">
                  <c:v>05.09.2017</c:v>
                </c:pt>
                <c:pt idx="1709">
                  <c:v>06.09.2017</c:v>
                </c:pt>
                <c:pt idx="1710">
                  <c:v>07.09.2017</c:v>
                </c:pt>
                <c:pt idx="1711">
                  <c:v>08.09.2017</c:v>
                </c:pt>
                <c:pt idx="1712">
                  <c:v>09.09.2017</c:v>
                </c:pt>
                <c:pt idx="1713">
                  <c:v>10.09.2017</c:v>
                </c:pt>
                <c:pt idx="1714">
                  <c:v>11.09.2017</c:v>
                </c:pt>
                <c:pt idx="1715">
                  <c:v>12.09.2017</c:v>
                </c:pt>
                <c:pt idx="1716">
                  <c:v>13.09.2017</c:v>
                </c:pt>
                <c:pt idx="1717">
                  <c:v>14.09.2017</c:v>
                </c:pt>
                <c:pt idx="1718">
                  <c:v>15.09.2017</c:v>
                </c:pt>
                <c:pt idx="1719">
                  <c:v>16.09.2017</c:v>
                </c:pt>
                <c:pt idx="1720">
                  <c:v>17.09.2017</c:v>
                </c:pt>
                <c:pt idx="1721">
                  <c:v>18.09.2017</c:v>
                </c:pt>
                <c:pt idx="1722">
                  <c:v>19.09.2017</c:v>
                </c:pt>
                <c:pt idx="1723">
                  <c:v>20.09.2017</c:v>
                </c:pt>
                <c:pt idx="1724">
                  <c:v>21.09.2017</c:v>
                </c:pt>
                <c:pt idx="1725">
                  <c:v>22.09.2017</c:v>
                </c:pt>
                <c:pt idx="1726">
                  <c:v>23.09.2017</c:v>
                </c:pt>
                <c:pt idx="1727">
                  <c:v>24.09.2017</c:v>
                </c:pt>
                <c:pt idx="1728">
                  <c:v>25.09.2017</c:v>
                </c:pt>
                <c:pt idx="1729">
                  <c:v>26.09.2017</c:v>
                </c:pt>
                <c:pt idx="1730">
                  <c:v>27.09.2017</c:v>
                </c:pt>
                <c:pt idx="1731">
                  <c:v>28.09.2017</c:v>
                </c:pt>
                <c:pt idx="1732">
                  <c:v>29.09.2017</c:v>
                </c:pt>
                <c:pt idx="1733">
                  <c:v>30.09.2017</c:v>
                </c:pt>
                <c:pt idx="1734">
                  <c:v>01.10.2017</c:v>
                </c:pt>
                <c:pt idx="1735">
                  <c:v>02.10.2017</c:v>
                </c:pt>
                <c:pt idx="1736">
                  <c:v>03.10.2017</c:v>
                </c:pt>
                <c:pt idx="1737">
                  <c:v>04.10.2017</c:v>
                </c:pt>
                <c:pt idx="1738">
                  <c:v>05.10.2017</c:v>
                </c:pt>
                <c:pt idx="1739">
                  <c:v>06.10.2017</c:v>
                </c:pt>
                <c:pt idx="1740">
                  <c:v>07.10.2017</c:v>
                </c:pt>
                <c:pt idx="1741">
                  <c:v>08.10.2017</c:v>
                </c:pt>
                <c:pt idx="1742">
                  <c:v>09.10.2017</c:v>
                </c:pt>
                <c:pt idx="1743">
                  <c:v>10.10.2017</c:v>
                </c:pt>
                <c:pt idx="1744">
                  <c:v>11.10.2017</c:v>
                </c:pt>
                <c:pt idx="1745">
                  <c:v>12.10.2017</c:v>
                </c:pt>
                <c:pt idx="1746">
                  <c:v>13.10.2017</c:v>
                </c:pt>
                <c:pt idx="1747">
                  <c:v>14.10.2017</c:v>
                </c:pt>
                <c:pt idx="1748">
                  <c:v>15.10.2017</c:v>
                </c:pt>
                <c:pt idx="1749">
                  <c:v>16.10.2017</c:v>
                </c:pt>
                <c:pt idx="1750">
                  <c:v>17.10.2017</c:v>
                </c:pt>
                <c:pt idx="1751">
                  <c:v>18.10.2017</c:v>
                </c:pt>
                <c:pt idx="1752">
                  <c:v>19.10.2017</c:v>
                </c:pt>
                <c:pt idx="1753">
                  <c:v>20.10.2017</c:v>
                </c:pt>
                <c:pt idx="1754">
                  <c:v>21.10.2017</c:v>
                </c:pt>
                <c:pt idx="1755">
                  <c:v>22.10.2017</c:v>
                </c:pt>
                <c:pt idx="1756">
                  <c:v>23.10.2017</c:v>
                </c:pt>
                <c:pt idx="1757">
                  <c:v>24.10.2017</c:v>
                </c:pt>
                <c:pt idx="1758">
                  <c:v>25.10.2017</c:v>
                </c:pt>
                <c:pt idx="1759">
                  <c:v>26.10.2017</c:v>
                </c:pt>
                <c:pt idx="1760">
                  <c:v>27.10.2017</c:v>
                </c:pt>
                <c:pt idx="1761">
                  <c:v>28.10.2017</c:v>
                </c:pt>
                <c:pt idx="1762">
                  <c:v>29.10.2017</c:v>
                </c:pt>
                <c:pt idx="1763">
                  <c:v>30.10.2017</c:v>
                </c:pt>
                <c:pt idx="1764">
                  <c:v>31.10.2017</c:v>
                </c:pt>
                <c:pt idx="1765">
                  <c:v>01.11.2017</c:v>
                </c:pt>
                <c:pt idx="1766">
                  <c:v>02.11.2017</c:v>
                </c:pt>
                <c:pt idx="1767">
                  <c:v>03.11.2017</c:v>
                </c:pt>
                <c:pt idx="1768">
                  <c:v>04.11.2017</c:v>
                </c:pt>
                <c:pt idx="1769">
                  <c:v>05.11.2017</c:v>
                </c:pt>
                <c:pt idx="1770">
                  <c:v>06.11.2017</c:v>
                </c:pt>
                <c:pt idx="1771">
                  <c:v>07.11.2017</c:v>
                </c:pt>
                <c:pt idx="1772">
                  <c:v>08.11.2017</c:v>
                </c:pt>
                <c:pt idx="1773">
                  <c:v>09.11.2017</c:v>
                </c:pt>
                <c:pt idx="1774">
                  <c:v>10.11.2017</c:v>
                </c:pt>
                <c:pt idx="1775">
                  <c:v>11.11.2017</c:v>
                </c:pt>
                <c:pt idx="1776">
                  <c:v>12.11.2017</c:v>
                </c:pt>
                <c:pt idx="1777">
                  <c:v>13.11.2017</c:v>
                </c:pt>
                <c:pt idx="1778">
                  <c:v>14.11.2017</c:v>
                </c:pt>
                <c:pt idx="1779">
                  <c:v>15.11.2017</c:v>
                </c:pt>
                <c:pt idx="1780">
                  <c:v>16.11.2017</c:v>
                </c:pt>
                <c:pt idx="1781">
                  <c:v>17.11.2017</c:v>
                </c:pt>
                <c:pt idx="1782">
                  <c:v>18.11.2017</c:v>
                </c:pt>
                <c:pt idx="1783">
                  <c:v>19.11.2017</c:v>
                </c:pt>
                <c:pt idx="1784">
                  <c:v>20.11.2017</c:v>
                </c:pt>
                <c:pt idx="1785">
                  <c:v>21.11.2017</c:v>
                </c:pt>
                <c:pt idx="1786">
                  <c:v>22.11.2017</c:v>
                </c:pt>
                <c:pt idx="1787">
                  <c:v>23.11.2017</c:v>
                </c:pt>
                <c:pt idx="1788">
                  <c:v>24.11.2017</c:v>
                </c:pt>
                <c:pt idx="1789">
                  <c:v>25.11.2017</c:v>
                </c:pt>
                <c:pt idx="1790">
                  <c:v>26.11.2017</c:v>
                </c:pt>
                <c:pt idx="1791">
                  <c:v>27.11.2017</c:v>
                </c:pt>
                <c:pt idx="1792">
                  <c:v>28.11.2017</c:v>
                </c:pt>
                <c:pt idx="1793">
                  <c:v>29.11.2017</c:v>
                </c:pt>
                <c:pt idx="1794">
                  <c:v>30.11.2017</c:v>
                </c:pt>
                <c:pt idx="1795">
                  <c:v>01.12.2017</c:v>
                </c:pt>
                <c:pt idx="1796">
                  <c:v>02.12.2017</c:v>
                </c:pt>
                <c:pt idx="1797">
                  <c:v>03.12.2017</c:v>
                </c:pt>
                <c:pt idx="1798">
                  <c:v>04.12.2017</c:v>
                </c:pt>
                <c:pt idx="1799">
                  <c:v>05.12.2017</c:v>
                </c:pt>
                <c:pt idx="1800">
                  <c:v>06.12.2017</c:v>
                </c:pt>
                <c:pt idx="1801">
                  <c:v>07.12.2017</c:v>
                </c:pt>
                <c:pt idx="1802">
                  <c:v>08.12.2017</c:v>
                </c:pt>
                <c:pt idx="1803">
                  <c:v>09.12.2017</c:v>
                </c:pt>
                <c:pt idx="1804">
                  <c:v>10.12.2017</c:v>
                </c:pt>
                <c:pt idx="1805">
                  <c:v>11.12.2017</c:v>
                </c:pt>
                <c:pt idx="1806">
                  <c:v>12.12.2017</c:v>
                </c:pt>
                <c:pt idx="1807">
                  <c:v>13.12.2017</c:v>
                </c:pt>
                <c:pt idx="1808">
                  <c:v>14.12.2017</c:v>
                </c:pt>
                <c:pt idx="1809">
                  <c:v>15.12.2017</c:v>
                </c:pt>
                <c:pt idx="1810">
                  <c:v>16.12.2017</c:v>
                </c:pt>
                <c:pt idx="1811">
                  <c:v>17.12.2017</c:v>
                </c:pt>
                <c:pt idx="1812">
                  <c:v>18.12.2017</c:v>
                </c:pt>
                <c:pt idx="1813">
                  <c:v>19.12.2017</c:v>
                </c:pt>
                <c:pt idx="1814">
                  <c:v>20.12.2017</c:v>
                </c:pt>
                <c:pt idx="1815">
                  <c:v>21.12.2017</c:v>
                </c:pt>
                <c:pt idx="1816">
                  <c:v>22.12.2017</c:v>
                </c:pt>
                <c:pt idx="1817">
                  <c:v>23.12.2017</c:v>
                </c:pt>
                <c:pt idx="1818">
                  <c:v>24.12.2017</c:v>
                </c:pt>
                <c:pt idx="1819">
                  <c:v>25.12.2017</c:v>
                </c:pt>
                <c:pt idx="1820">
                  <c:v>26.12.2017</c:v>
                </c:pt>
                <c:pt idx="1821">
                  <c:v>27.12.2017</c:v>
                </c:pt>
                <c:pt idx="1822">
                  <c:v>28.12.2017</c:v>
                </c:pt>
                <c:pt idx="1823">
                  <c:v>29.12.2017</c:v>
                </c:pt>
                <c:pt idx="1824">
                  <c:v>30.12.2017</c:v>
                </c:pt>
                <c:pt idx="1825">
                  <c:v>31.12.2017</c:v>
                </c:pt>
                <c:pt idx="1826">
                  <c:v>01.01.2018</c:v>
                </c:pt>
                <c:pt idx="1827">
                  <c:v>02.01.2018</c:v>
                </c:pt>
                <c:pt idx="1828">
                  <c:v>03.01.2018</c:v>
                </c:pt>
                <c:pt idx="1829">
                  <c:v>04.01.2018</c:v>
                </c:pt>
                <c:pt idx="1830">
                  <c:v>05.01.2018</c:v>
                </c:pt>
                <c:pt idx="1831">
                  <c:v>06.01.2018</c:v>
                </c:pt>
                <c:pt idx="1832">
                  <c:v>07.01.2018</c:v>
                </c:pt>
                <c:pt idx="1833">
                  <c:v>08.01.2018</c:v>
                </c:pt>
                <c:pt idx="1834">
                  <c:v>09.01.2018</c:v>
                </c:pt>
                <c:pt idx="1835">
                  <c:v>10.01.2018</c:v>
                </c:pt>
                <c:pt idx="1836">
                  <c:v>11.01.2018</c:v>
                </c:pt>
                <c:pt idx="1837">
                  <c:v>12.01.2018</c:v>
                </c:pt>
                <c:pt idx="1838">
                  <c:v>13.01.2018</c:v>
                </c:pt>
                <c:pt idx="1839">
                  <c:v>14.01.2018</c:v>
                </c:pt>
                <c:pt idx="1840">
                  <c:v>15.01.2018</c:v>
                </c:pt>
                <c:pt idx="1841">
                  <c:v>16.01.2018</c:v>
                </c:pt>
                <c:pt idx="1842">
                  <c:v>17.01.2018</c:v>
                </c:pt>
                <c:pt idx="1843">
                  <c:v>18.01.2018</c:v>
                </c:pt>
                <c:pt idx="1844">
                  <c:v>19.01.2018</c:v>
                </c:pt>
                <c:pt idx="1845">
                  <c:v>20.01.2018</c:v>
                </c:pt>
                <c:pt idx="1846">
                  <c:v>21.01.2018</c:v>
                </c:pt>
                <c:pt idx="1847">
                  <c:v>22.01.2018</c:v>
                </c:pt>
                <c:pt idx="1848">
                  <c:v>23.01.2018</c:v>
                </c:pt>
                <c:pt idx="1849">
                  <c:v>24.01.2018</c:v>
                </c:pt>
                <c:pt idx="1850">
                  <c:v>25.01.2018</c:v>
                </c:pt>
                <c:pt idx="1851">
                  <c:v>26.01.2018</c:v>
                </c:pt>
                <c:pt idx="1852">
                  <c:v>27.01.2018</c:v>
                </c:pt>
                <c:pt idx="1853">
                  <c:v>28.01.2018</c:v>
                </c:pt>
                <c:pt idx="1854">
                  <c:v>29.01.2018</c:v>
                </c:pt>
                <c:pt idx="1855">
                  <c:v>30.01.2018</c:v>
                </c:pt>
                <c:pt idx="1856">
                  <c:v>31.01.2018</c:v>
                </c:pt>
                <c:pt idx="1857">
                  <c:v>01.02.2018</c:v>
                </c:pt>
                <c:pt idx="1858">
                  <c:v>02.02.2018</c:v>
                </c:pt>
                <c:pt idx="1859">
                  <c:v>03.02.2018</c:v>
                </c:pt>
                <c:pt idx="1860">
                  <c:v>04.02.2018</c:v>
                </c:pt>
                <c:pt idx="1861">
                  <c:v>05.02.2018</c:v>
                </c:pt>
                <c:pt idx="1862">
                  <c:v>06.02.2018</c:v>
                </c:pt>
                <c:pt idx="1863">
                  <c:v>07.02.2018</c:v>
                </c:pt>
                <c:pt idx="1864">
                  <c:v>08.02.2018</c:v>
                </c:pt>
                <c:pt idx="1865">
                  <c:v>09.02.2018</c:v>
                </c:pt>
                <c:pt idx="1866">
                  <c:v>10.02.2018</c:v>
                </c:pt>
                <c:pt idx="1867">
                  <c:v>11.02.2018</c:v>
                </c:pt>
                <c:pt idx="1868">
                  <c:v>12.02.2018</c:v>
                </c:pt>
                <c:pt idx="1869">
                  <c:v>13.02.2018</c:v>
                </c:pt>
                <c:pt idx="1870">
                  <c:v>14.02.2018</c:v>
                </c:pt>
                <c:pt idx="1871">
                  <c:v>15.02.2018</c:v>
                </c:pt>
                <c:pt idx="1872">
                  <c:v>16.02.2018</c:v>
                </c:pt>
                <c:pt idx="1873">
                  <c:v>17.02.2018</c:v>
                </c:pt>
                <c:pt idx="1874">
                  <c:v>18.02.2018</c:v>
                </c:pt>
                <c:pt idx="1875">
                  <c:v>19.02.2018</c:v>
                </c:pt>
                <c:pt idx="1876">
                  <c:v>20.02.2018</c:v>
                </c:pt>
                <c:pt idx="1877">
                  <c:v>21.02.2018</c:v>
                </c:pt>
                <c:pt idx="1878">
                  <c:v>22.02.2018</c:v>
                </c:pt>
                <c:pt idx="1879">
                  <c:v>23.02.2018</c:v>
                </c:pt>
                <c:pt idx="1880">
                  <c:v>24.02.2018</c:v>
                </c:pt>
                <c:pt idx="1881">
                  <c:v>25.02.2018</c:v>
                </c:pt>
                <c:pt idx="1882">
                  <c:v>26.02.2018</c:v>
                </c:pt>
                <c:pt idx="1883">
                  <c:v>27.02.2018</c:v>
                </c:pt>
                <c:pt idx="1884">
                  <c:v>28.02.2018</c:v>
                </c:pt>
                <c:pt idx="1885">
                  <c:v>01.03.2018</c:v>
                </c:pt>
                <c:pt idx="1886">
                  <c:v>02.03.2018</c:v>
                </c:pt>
                <c:pt idx="1887">
                  <c:v>03.03.2018</c:v>
                </c:pt>
                <c:pt idx="1888">
                  <c:v>04.03.2018</c:v>
                </c:pt>
                <c:pt idx="1889">
                  <c:v>05.03.2018</c:v>
                </c:pt>
                <c:pt idx="1890">
                  <c:v>06.03.2018</c:v>
                </c:pt>
                <c:pt idx="1891">
                  <c:v>07.03.2018</c:v>
                </c:pt>
                <c:pt idx="1892">
                  <c:v>08.03.2018</c:v>
                </c:pt>
                <c:pt idx="1893">
                  <c:v>09.03.2018</c:v>
                </c:pt>
                <c:pt idx="1894">
                  <c:v>10.03.2018</c:v>
                </c:pt>
                <c:pt idx="1895">
                  <c:v>11.03.2018</c:v>
                </c:pt>
                <c:pt idx="1896">
                  <c:v>12.03.2018</c:v>
                </c:pt>
                <c:pt idx="1897">
                  <c:v>13.03.2018</c:v>
                </c:pt>
                <c:pt idx="1898">
                  <c:v>14.03.2018</c:v>
                </c:pt>
                <c:pt idx="1899">
                  <c:v>15.03.2018</c:v>
                </c:pt>
                <c:pt idx="1900">
                  <c:v>16.03.2018</c:v>
                </c:pt>
                <c:pt idx="1901">
                  <c:v>17.03.2018</c:v>
                </c:pt>
                <c:pt idx="1902">
                  <c:v>18.03.2018</c:v>
                </c:pt>
                <c:pt idx="1903">
                  <c:v>19.03.2018</c:v>
                </c:pt>
                <c:pt idx="1904">
                  <c:v>20.03.2018</c:v>
                </c:pt>
                <c:pt idx="1905">
                  <c:v>21.03.2018</c:v>
                </c:pt>
                <c:pt idx="1906">
                  <c:v>22.03.2018</c:v>
                </c:pt>
                <c:pt idx="1907">
                  <c:v>23.03.2018</c:v>
                </c:pt>
                <c:pt idx="1908">
                  <c:v>24.03.2018</c:v>
                </c:pt>
                <c:pt idx="1909">
                  <c:v>25.03.2018</c:v>
                </c:pt>
                <c:pt idx="1910">
                  <c:v>26.03.2018</c:v>
                </c:pt>
                <c:pt idx="1911">
                  <c:v>27.03.2018</c:v>
                </c:pt>
                <c:pt idx="1912">
                  <c:v>28.03.2018</c:v>
                </c:pt>
                <c:pt idx="1913">
                  <c:v>29.03.2018</c:v>
                </c:pt>
                <c:pt idx="1914">
                  <c:v>30.03.2018</c:v>
                </c:pt>
                <c:pt idx="1915">
                  <c:v>31.03.2018</c:v>
                </c:pt>
                <c:pt idx="1916">
                  <c:v>01.04.2018</c:v>
                </c:pt>
                <c:pt idx="1917">
                  <c:v>02.04.2018</c:v>
                </c:pt>
                <c:pt idx="1918">
                  <c:v>03.04.2018</c:v>
                </c:pt>
                <c:pt idx="1919">
                  <c:v>04.04.2018</c:v>
                </c:pt>
                <c:pt idx="1920">
                  <c:v>05.04.2018</c:v>
                </c:pt>
                <c:pt idx="1921">
                  <c:v>06.04.2018</c:v>
                </c:pt>
                <c:pt idx="1922">
                  <c:v>07.04.2018</c:v>
                </c:pt>
                <c:pt idx="1923">
                  <c:v>08.04.2018</c:v>
                </c:pt>
                <c:pt idx="1924">
                  <c:v>09.04.2018</c:v>
                </c:pt>
                <c:pt idx="1925">
                  <c:v>10.04.2018</c:v>
                </c:pt>
                <c:pt idx="1926">
                  <c:v>11.04.2018</c:v>
                </c:pt>
                <c:pt idx="1927">
                  <c:v>12.04.2018</c:v>
                </c:pt>
                <c:pt idx="1928">
                  <c:v>13.04.2018</c:v>
                </c:pt>
                <c:pt idx="1929">
                  <c:v>14.04.2018</c:v>
                </c:pt>
                <c:pt idx="1930">
                  <c:v>15.04.2018</c:v>
                </c:pt>
                <c:pt idx="1931">
                  <c:v>16.04.2018</c:v>
                </c:pt>
                <c:pt idx="1932">
                  <c:v>17.04.2018</c:v>
                </c:pt>
                <c:pt idx="1933">
                  <c:v>18.04.2018</c:v>
                </c:pt>
                <c:pt idx="1934">
                  <c:v>19.04.2018</c:v>
                </c:pt>
                <c:pt idx="1935">
                  <c:v>20.04.2018</c:v>
                </c:pt>
                <c:pt idx="1936">
                  <c:v>21.04.2018</c:v>
                </c:pt>
                <c:pt idx="1937">
                  <c:v>22.04.2018</c:v>
                </c:pt>
                <c:pt idx="1938">
                  <c:v>23.04.2018</c:v>
                </c:pt>
                <c:pt idx="1939">
                  <c:v>24.04.2018</c:v>
                </c:pt>
                <c:pt idx="1940">
                  <c:v>25.04.2018</c:v>
                </c:pt>
                <c:pt idx="1941">
                  <c:v>26.04.2018</c:v>
                </c:pt>
                <c:pt idx="1942">
                  <c:v>27.04.2018</c:v>
                </c:pt>
                <c:pt idx="1943">
                  <c:v>28.04.2018</c:v>
                </c:pt>
                <c:pt idx="1944">
                  <c:v>29.04.2018</c:v>
                </c:pt>
                <c:pt idx="1945">
                  <c:v>30.04.2018</c:v>
                </c:pt>
                <c:pt idx="1946">
                  <c:v>01.05.2018</c:v>
                </c:pt>
                <c:pt idx="1947">
                  <c:v>02.05.2018</c:v>
                </c:pt>
                <c:pt idx="1948">
                  <c:v>03.05.2018</c:v>
                </c:pt>
                <c:pt idx="1949">
                  <c:v>04.05.2018</c:v>
                </c:pt>
                <c:pt idx="1950">
                  <c:v>05.05.2018</c:v>
                </c:pt>
                <c:pt idx="1951">
                  <c:v>06.05.2018</c:v>
                </c:pt>
                <c:pt idx="1952">
                  <c:v>07.05.2018</c:v>
                </c:pt>
                <c:pt idx="1953">
                  <c:v>08.05.2018</c:v>
                </c:pt>
                <c:pt idx="1954">
                  <c:v>09.05.2018</c:v>
                </c:pt>
                <c:pt idx="1955">
                  <c:v>10.05.2018</c:v>
                </c:pt>
                <c:pt idx="1956">
                  <c:v>11.05.2018</c:v>
                </c:pt>
                <c:pt idx="1957">
                  <c:v>12.05.2018</c:v>
                </c:pt>
                <c:pt idx="1958">
                  <c:v>13.05.2018</c:v>
                </c:pt>
                <c:pt idx="1959">
                  <c:v>14.05.2018</c:v>
                </c:pt>
                <c:pt idx="1960">
                  <c:v>15.05.2018</c:v>
                </c:pt>
                <c:pt idx="1961">
                  <c:v>16.05.2018</c:v>
                </c:pt>
                <c:pt idx="1962">
                  <c:v>17.05.2018</c:v>
                </c:pt>
                <c:pt idx="1963">
                  <c:v>18.05.2018</c:v>
                </c:pt>
                <c:pt idx="1964">
                  <c:v>19.05.2018</c:v>
                </c:pt>
                <c:pt idx="1965">
                  <c:v>20.05.2018</c:v>
                </c:pt>
                <c:pt idx="1966">
                  <c:v>21.05.2018</c:v>
                </c:pt>
                <c:pt idx="1967">
                  <c:v>22.05.2018</c:v>
                </c:pt>
                <c:pt idx="1968">
                  <c:v>23.05.2018</c:v>
                </c:pt>
                <c:pt idx="1969">
                  <c:v>24.05.2018</c:v>
                </c:pt>
                <c:pt idx="1970">
                  <c:v>25.05.2018</c:v>
                </c:pt>
                <c:pt idx="1971">
                  <c:v>26.05.2018</c:v>
                </c:pt>
                <c:pt idx="1972">
                  <c:v>27.05.2018</c:v>
                </c:pt>
                <c:pt idx="1973">
                  <c:v>28.05.2018</c:v>
                </c:pt>
                <c:pt idx="1974">
                  <c:v>29.05.2018</c:v>
                </c:pt>
                <c:pt idx="1975">
                  <c:v>30.05.2018</c:v>
                </c:pt>
                <c:pt idx="1976">
                  <c:v>31.05.2018</c:v>
                </c:pt>
                <c:pt idx="1977">
                  <c:v>01.06.2018</c:v>
                </c:pt>
                <c:pt idx="1978">
                  <c:v>02.06.2018</c:v>
                </c:pt>
                <c:pt idx="1979">
                  <c:v>03.06.2018</c:v>
                </c:pt>
                <c:pt idx="1980">
                  <c:v>04.06.2018</c:v>
                </c:pt>
                <c:pt idx="1981">
                  <c:v>05.06.2018</c:v>
                </c:pt>
                <c:pt idx="1982">
                  <c:v>06.06.2018</c:v>
                </c:pt>
                <c:pt idx="1983">
                  <c:v>07.06.2018</c:v>
                </c:pt>
                <c:pt idx="1984">
                  <c:v>08.06.2018</c:v>
                </c:pt>
                <c:pt idx="1985">
                  <c:v>09.06.2018</c:v>
                </c:pt>
                <c:pt idx="1986">
                  <c:v>10.06.2018</c:v>
                </c:pt>
                <c:pt idx="1987">
                  <c:v>11.06.2018</c:v>
                </c:pt>
                <c:pt idx="1988">
                  <c:v>12.06.2018</c:v>
                </c:pt>
                <c:pt idx="1989">
                  <c:v>13.06.2018</c:v>
                </c:pt>
                <c:pt idx="1990">
                  <c:v>14.06.2018</c:v>
                </c:pt>
                <c:pt idx="1991">
                  <c:v>15.06.2018</c:v>
                </c:pt>
                <c:pt idx="1992">
                  <c:v>16.06.2018</c:v>
                </c:pt>
                <c:pt idx="1993">
                  <c:v>17.06.2018</c:v>
                </c:pt>
                <c:pt idx="1994">
                  <c:v>18.06.2018</c:v>
                </c:pt>
                <c:pt idx="1995">
                  <c:v>19.06.2018</c:v>
                </c:pt>
                <c:pt idx="1996">
                  <c:v>20.06.2018</c:v>
                </c:pt>
                <c:pt idx="1997">
                  <c:v>21.06.2018</c:v>
                </c:pt>
                <c:pt idx="1998">
                  <c:v>22.06.2018</c:v>
                </c:pt>
                <c:pt idx="1999">
                  <c:v>23.06.2018</c:v>
                </c:pt>
                <c:pt idx="2000">
                  <c:v>24.06.2018</c:v>
                </c:pt>
                <c:pt idx="2001">
                  <c:v>25.06.2018</c:v>
                </c:pt>
                <c:pt idx="2002">
                  <c:v>26.06.2018</c:v>
                </c:pt>
                <c:pt idx="2003">
                  <c:v>27.06.2018</c:v>
                </c:pt>
                <c:pt idx="2004">
                  <c:v>28.06.2018</c:v>
                </c:pt>
                <c:pt idx="2005">
                  <c:v>29.06.2018</c:v>
                </c:pt>
                <c:pt idx="2006">
                  <c:v>30.06.2018</c:v>
                </c:pt>
                <c:pt idx="2007">
                  <c:v>01.07.2018</c:v>
                </c:pt>
                <c:pt idx="2008">
                  <c:v>02.07.2018</c:v>
                </c:pt>
                <c:pt idx="2009">
                  <c:v>03.07.2018</c:v>
                </c:pt>
                <c:pt idx="2010">
                  <c:v>04.07.2018</c:v>
                </c:pt>
                <c:pt idx="2011">
                  <c:v>05.07.2018</c:v>
                </c:pt>
                <c:pt idx="2012">
                  <c:v>06.07.2018</c:v>
                </c:pt>
                <c:pt idx="2013">
                  <c:v>07.07.2018</c:v>
                </c:pt>
                <c:pt idx="2014">
                  <c:v>08.07.2018</c:v>
                </c:pt>
                <c:pt idx="2015">
                  <c:v>09.07.2018</c:v>
                </c:pt>
                <c:pt idx="2016">
                  <c:v>10.07.2018</c:v>
                </c:pt>
                <c:pt idx="2017">
                  <c:v>11.07.2018</c:v>
                </c:pt>
                <c:pt idx="2018">
                  <c:v>12.07.2018</c:v>
                </c:pt>
                <c:pt idx="2019">
                  <c:v>13.07.2018</c:v>
                </c:pt>
                <c:pt idx="2020">
                  <c:v>14.07.2018</c:v>
                </c:pt>
                <c:pt idx="2021">
                  <c:v>15.07.2018</c:v>
                </c:pt>
                <c:pt idx="2022">
                  <c:v>16.07.2018</c:v>
                </c:pt>
                <c:pt idx="2023">
                  <c:v>17.07.2018</c:v>
                </c:pt>
                <c:pt idx="2024">
                  <c:v>18.07.2018</c:v>
                </c:pt>
                <c:pt idx="2025">
                  <c:v>19.07.2018</c:v>
                </c:pt>
                <c:pt idx="2026">
                  <c:v>20.07.2018</c:v>
                </c:pt>
                <c:pt idx="2027">
                  <c:v>21.07.2018</c:v>
                </c:pt>
                <c:pt idx="2028">
                  <c:v>22.07.2018</c:v>
                </c:pt>
                <c:pt idx="2029">
                  <c:v>23.07.2018</c:v>
                </c:pt>
                <c:pt idx="2030">
                  <c:v>24.07.2018</c:v>
                </c:pt>
                <c:pt idx="2031">
                  <c:v>25.07.2018</c:v>
                </c:pt>
                <c:pt idx="2032">
                  <c:v>26.07.2018</c:v>
                </c:pt>
                <c:pt idx="2033">
                  <c:v>27.07.2018</c:v>
                </c:pt>
                <c:pt idx="2034">
                  <c:v>28.07.2018</c:v>
                </c:pt>
                <c:pt idx="2035">
                  <c:v>29.07.2018</c:v>
                </c:pt>
                <c:pt idx="2036">
                  <c:v>30.07.2018</c:v>
                </c:pt>
                <c:pt idx="2037">
                  <c:v>31.07.2018</c:v>
                </c:pt>
                <c:pt idx="2038">
                  <c:v>01.08.2018</c:v>
                </c:pt>
                <c:pt idx="2039">
                  <c:v>02.08.2018</c:v>
                </c:pt>
                <c:pt idx="2040">
                  <c:v>03.08.2018</c:v>
                </c:pt>
                <c:pt idx="2041">
                  <c:v>04.08.2018</c:v>
                </c:pt>
                <c:pt idx="2042">
                  <c:v>05.08.2018</c:v>
                </c:pt>
                <c:pt idx="2043">
                  <c:v>06.08.2018</c:v>
                </c:pt>
                <c:pt idx="2044">
                  <c:v>07.08.2018</c:v>
                </c:pt>
                <c:pt idx="2045">
                  <c:v>08.08.2018</c:v>
                </c:pt>
                <c:pt idx="2046">
                  <c:v>09.08.2018</c:v>
                </c:pt>
                <c:pt idx="2047">
                  <c:v>10.08.2018</c:v>
                </c:pt>
                <c:pt idx="2048">
                  <c:v>11.08.2018</c:v>
                </c:pt>
                <c:pt idx="2049">
                  <c:v>12.08.2018</c:v>
                </c:pt>
                <c:pt idx="2050">
                  <c:v>13.08.2018</c:v>
                </c:pt>
                <c:pt idx="2051">
                  <c:v>14.08.2018</c:v>
                </c:pt>
                <c:pt idx="2052">
                  <c:v>15.08.2018</c:v>
                </c:pt>
                <c:pt idx="2053">
                  <c:v>16.08.2018</c:v>
                </c:pt>
                <c:pt idx="2054">
                  <c:v>17.08.2018</c:v>
                </c:pt>
                <c:pt idx="2055">
                  <c:v>18.08.2018</c:v>
                </c:pt>
                <c:pt idx="2056">
                  <c:v>19.08.2018</c:v>
                </c:pt>
                <c:pt idx="2057">
                  <c:v>20.08.2018</c:v>
                </c:pt>
                <c:pt idx="2058">
                  <c:v>21.08.2018</c:v>
                </c:pt>
                <c:pt idx="2059">
                  <c:v>22.08.2018</c:v>
                </c:pt>
                <c:pt idx="2060">
                  <c:v>23.08.2018</c:v>
                </c:pt>
                <c:pt idx="2061">
                  <c:v>24.08.2018</c:v>
                </c:pt>
                <c:pt idx="2062">
                  <c:v>25.08.2018</c:v>
                </c:pt>
                <c:pt idx="2063">
                  <c:v>26.08.2018</c:v>
                </c:pt>
                <c:pt idx="2064">
                  <c:v>27.08.2018</c:v>
                </c:pt>
                <c:pt idx="2065">
                  <c:v>28.08.2018</c:v>
                </c:pt>
                <c:pt idx="2066">
                  <c:v>29.08.2018</c:v>
                </c:pt>
                <c:pt idx="2067">
                  <c:v>30.08.2018</c:v>
                </c:pt>
                <c:pt idx="2068">
                  <c:v>31.08.2018</c:v>
                </c:pt>
                <c:pt idx="2069">
                  <c:v>01.09.2018</c:v>
                </c:pt>
                <c:pt idx="2070">
                  <c:v>02.09.2018</c:v>
                </c:pt>
                <c:pt idx="2071">
                  <c:v>03.09.2018</c:v>
                </c:pt>
                <c:pt idx="2072">
                  <c:v>04.09.2018</c:v>
                </c:pt>
                <c:pt idx="2073">
                  <c:v>05.09.2018</c:v>
                </c:pt>
                <c:pt idx="2074">
                  <c:v>06.09.2018</c:v>
                </c:pt>
                <c:pt idx="2075">
                  <c:v>07.09.2018</c:v>
                </c:pt>
                <c:pt idx="2076">
                  <c:v>08.09.2018</c:v>
                </c:pt>
                <c:pt idx="2077">
                  <c:v>09.09.2018</c:v>
                </c:pt>
                <c:pt idx="2078">
                  <c:v>10.09.2018</c:v>
                </c:pt>
                <c:pt idx="2079">
                  <c:v>11.09.2018</c:v>
                </c:pt>
                <c:pt idx="2080">
                  <c:v>12.09.2018</c:v>
                </c:pt>
                <c:pt idx="2081">
                  <c:v>13.09.2018</c:v>
                </c:pt>
                <c:pt idx="2082">
                  <c:v>14.09.2018</c:v>
                </c:pt>
                <c:pt idx="2083">
                  <c:v>15.09.2018</c:v>
                </c:pt>
                <c:pt idx="2084">
                  <c:v>16.09.2018</c:v>
                </c:pt>
                <c:pt idx="2085">
                  <c:v>17.09.2018</c:v>
                </c:pt>
                <c:pt idx="2086">
                  <c:v>18.09.2018</c:v>
                </c:pt>
                <c:pt idx="2087">
                  <c:v>19.09.2018</c:v>
                </c:pt>
                <c:pt idx="2088">
                  <c:v>20.09.2018</c:v>
                </c:pt>
                <c:pt idx="2089">
                  <c:v>21.09.2018</c:v>
                </c:pt>
                <c:pt idx="2090">
                  <c:v>22.09.2018</c:v>
                </c:pt>
                <c:pt idx="2091">
                  <c:v>23.09.2018</c:v>
                </c:pt>
                <c:pt idx="2092">
                  <c:v>24.09.2018</c:v>
                </c:pt>
                <c:pt idx="2093">
                  <c:v>25.09.2018</c:v>
                </c:pt>
                <c:pt idx="2094">
                  <c:v>26.09.2018</c:v>
                </c:pt>
                <c:pt idx="2095">
                  <c:v>27.09.2018</c:v>
                </c:pt>
                <c:pt idx="2096">
                  <c:v>28.09.2018</c:v>
                </c:pt>
                <c:pt idx="2097">
                  <c:v>29.09.2018</c:v>
                </c:pt>
                <c:pt idx="2098">
                  <c:v>30.09.2018</c:v>
                </c:pt>
                <c:pt idx="2099">
                  <c:v>01.10.2018</c:v>
                </c:pt>
                <c:pt idx="2100">
                  <c:v>02.10.2018</c:v>
                </c:pt>
                <c:pt idx="2101">
                  <c:v>03.10.2018</c:v>
                </c:pt>
                <c:pt idx="2102">
                  <c:v>04.10.2018</c:v>
                </c:pt>
                <c:pt idx="2103">
                  <c:v>05.10.2018</c:v>
                </c:pt>
                <c:pt idx="2104">
                  <c:v>06.10.2018</c:v>
                </c:pt>
                <c:pt idx="2105">
                  <c:v>07.10.2018</c:v>
                </c:pt>
                <c:pt idx="2106">
                  <c:v>08.10.2018</c:v>
                </c:pt>
                <c:pt idx="2107">
                  <c:v>09.10.2018</c:v>
                </c:pt>
                <c:pt idx="2108">
                  <c:v>10.10.2018</c:v>
                </c:pt>
                <c:pt idx="2109">
                  <c:v>11.10.2018</c:v>
                </c:pt>
                <c:pt idx="2110">
                  <c:v>12.10.2018</c:v>
                </c:pt>
                <c:pt idx="2111">
                  <c:v>13.10.2018</c:v>
                </c:pt>
                <c:pt idx="2112">
                  <c:v>14.10.2018</c:v>
                </c:pt>
                <c:pt idx="2113">
                  <c:v>15.10.2018</c:v>
                </c:pt>
                <c:pt idx="2114">
                  <c:v>16.10.2018</c:v>
                </c:pt>
                <c:pt idx="2115">
                  <c:v>17.10.2018</c:v>
                </c:pt>
                <c:pt idx="2116">
                  <c:v>18.10.2018</c:v>
                </c:pt>
                <c:pt idx="2117">
                  <c:v>19.10.2018</c:v>
                </c:pt>
                <c:pt idx="2118">
                  <c:v>20.10.2018</c:v>
                </c:pt>
                <c:pt idx="2119">
                  <c:v>21.10.2018</c:v>
                </c:pt>
                <c:pt idx="2120">
                  <c:v>22.10.2018</c:v>
                </c:pt>
                <c:pt idx="2121">
                  <c:v>23.10.2018</c:v>
                </c:pt>
                <c:pt idx="2122">
                  <c:v>24.10.2018</c:v>
                </c:pt>
                <c:pt idx="2123">
                  <c:v>25.10.2018</c:v>
                </c:pt>
                <c:pt idx="2124">
                  <c:v>26.10.2018</c:v>
                </c:pt>
                <c:pt idx="2125">
                  <c:v>27.10.2018</c:v>
                </c:pt>
                <c:pt idx="2126">
                  <c:v>28.10.2018</c:v>
                </c:pt>
                <c:pt idx="2127">
                  <c:v>29.10.2018</c:v>
                </c:pt>
                <c:pt idx="2128">
                  <c:v>30.10.2018</c:v>
                </c:pt>
                <c:pt idx="2129">
                  <c:v>31.10.2018</c:v>
                </c:pt>
                <c:pt idx="2130">
                  <c:v>01.11.2018</c:v>
                </c:pt>
                <c:pt idx="2131">
                  <c:v>02.11.2018</c:v>
                </c:pt>
                <c:pt idx="2132">
                  <c:v>03.11.2018</c:v>
                </c:pt>
                <c:pt idx="2133">
                  <c:v>04.11.2018</c:v>
                </c:pt>
                <c:pt idx="2134">
                  <c:v>05.11.2018</c:v>
                </c:pt>
                <c:pt idx="2135">
                  <c:v>06.11.2018</c:v>
                </c:pt>
                <c:pt idx="2136">
                  <c:v>07.11.2018</c:v>
                </c:pt>
                <c:pt idx="2137">
                  <c:v>08.11.2018</c:v>
                </c:pt>
                <c:pt idx="2138">
                  <c:v>09.11.2018</c:v>
                </c:pt>
                <c:pt idx="2139">
                  <c:v>10.11.2018</c:v>
                </c:pt>
                <c:pt idx="2140">
                  <c:v>11.11.2018</c:v>
                </c:pt>
                <c:pt idx="2141">
                  <c:v>12.11.2018</c:v>
                </c:pt>
                <c:pt idx="2142">
                  <c:v>13.11.2018</c:v>
                </c:pt>
                <c:pt idx="2143">
                  <c:v>14.11.2018</c:v>
                </c:pt>
                <c:pt idx="2144">
                  <c:v>15.11.2018</c:v>
                </c:pt>
                <c:pt idx="2145">
                  <c:v>16.11.2018</c:v>
                </c:pt>
                <c:pt idx="2146">
                  <c:v>17.11.2018</c:v>
                </c:pt>
                <c:pt idx="2147">
                  <c:v>18.11.2018</c:v>
                </c:pt>
                <c:pt idx="2148">
                  <c:v>19.11.2018</c:v>
                </c:pt>
                <c:pt idx="2149">
                  <c:v>20.11.2018</c:v>
                </c:pt>
                <c:pt idx="2150">
                  <c:v>21.11.2018</c:v>
                </c:pt>
                <c:pt idx="2151">
                  <c:v>22.11.2018</c:v>
                </c:pt>
                <c:pt idx="2152">
                  <c:v>23.11.2018</c:v>
                </c:pt>
                <c:pt idx="2153">
                  <c:v>24.11.2018</c:v>
                </c:pt>
                <c:pt idx="2154">
                  <c:v>25.11.2018</c:v>
                </c:pt>
                <c:pt idx="2155">
                  <c:v>26.11.2018</c:v>
                </c:pt>
                <c:pt idx="2156">
                  <c:v>27.11.2018</c:v>
                </c:pt>
                <c:pt idx="2157">
                  <c:v>28.11.2018</c:v>
                </c:pt>
                <c:pt idx="2158">
                  <c:v>29.11.2018</c:v>
                </c:pt>
                <c:pt idx="2159">
                  <c:v>30.11.2018</c:v>
                </c:pt>
                <c:pt idx="2160">
                  <c:v>01.12.2018</c:v>
                </c:pt>
                <c:pt idx="2161">
                  <c:v>02.12.2018</c:v>
                </c:pt>
                <c:pt idx="2162">
                  <c:v>03.12.2018</c:v>
                </c:pt>
                <c:pt idx="2163">
                  <c:v>04.12.2018</c:v>
                </c:pt>
                <c:pt idx="2164">
                  <c:v>05.12.2018</c:v>
                </c:pt>
                <c:pt idx="2165">
                  <c:v>06.12.2018</c:v>
                </c:pt>
                <c:pt idx="2166">
                  <c:v>07.12.2018</c:v>
                </c:pt>
                <c:pt idx="2167">
                  <c:v>08.12.2018</c:v>
                </c:pt>
                <c:pt idx="2168">
                  <c:v>09.12.2018</c:v>
                </c:pt>
                <c:pt idx="2169">
                  <c:v>10.12.2018</c:v>
                </c:pt>
                <c:pt idx="2170">
                  <c:v>11.12.2018</c:v>
                </c:pt>
                <c:pt idx="2171">
                  <c:v>12.12.2018</c:v>
                </c:pt>
                <c:pt idx="2172">
                  <c:v>13.12.2018</c:v>
                </c:pt>
                <c:pt idx="2173">
                  <c:v>14.12.2018</c:v>
                </c:pt>
                <c:pt idx="2174">
                  <c:v>15.12.2018</c:v>
                </c:pt>
                <c:pt idx="2175">
                  <c:v>16.12.2018</c:v>
                </c:pt>
                <c:pt idx="2176">
                  <c:v>17.12.2018</c:v>
                </c:pt>
                <c:pt idx="2177">
                  <c:v>18.12.2018</c:v>
                </c:pt>
                <c:pt idx="2178">
                  <c:v>19.12.2018</c:v>
                </c:pt>
                <c:pt idx="2179">
                  <c:v>20.12.2018</c:v>
                </c:pt>
                <c:pt idx="2180">
                  <c:v>21.12.2018</c:v>
                </c:pt>
                <c:pt idx="2181">
                  <c:v>22.12.2018</c:v>
                </c:pt>
                <c:pt idx="2182">
                  <c:v>23.12.2018</c:v>
                </c:pt>
                <c:pt idx="2183">
                  <c:v>24.12.2018</c:v>
                </c:pt>
                <c:pt idx="2184">
                  <c:v>25.12.2018</c:v>
                </c:pt>
                <c:pt idx="2185">
                  <c:v>26.12.2018</c:v>
                </c:pt>
                <c:pt idx="2186">
                  <c:v>27.12.2018</c:v>
                </c:pt>
                <c:pt idx="2187">
                  <c:v>28.12.2018</c:v>
                </c:pt>
                <c:pt idx="2188">
                  <c:v>29.12.2018</c:v>
                </c:pt>
                <c:pt idx="2189">
                  <c:v>30.12.2018</c:v>
                </c:pt>
                <c:pt idx="2190">
                  <c:v>31.12.2018</c:v>
                </c:pt>
                <c:pt idx="2191">
                  <c:v>01.01.2019</c:v>
                </c:pt>
                <c:pt idx="2192">
                  <c:v>02.01.2019</c:v>
                </c:pt>
                <c:pt idx="2193">
                  <c:v>03.01.2019</c:v>
                </c:pt>
                <c:pt idx="2194">
                  <c:v>04.01.2019</c:v>
                </c:pt>
                <c:pt idx="2195">
                  <c:v>05.01.2019</c:v>
                </c:pt>
                <c:pt idx="2196">
                  <c:v>06.01.2019</c:v>
                </c:pt>
                <c:pt idx="2197">
                  <c:v>07.01.2019</c:v>
                </c:pt>
                <c:pt idx="2198">
                  <c:v>08.01.2019</c:v>
                </c:pt>
                <c:pt idx="2199">
                  <c:v>09.01.2019</c:v>
                </c:pt>
                <c:pt idx="2200">
                  <c:v>10.01.2019</c:v>
                </c:pt>
                <c:pt idx="2201">
                  <c:v>11.01.2019</c:v>
                </c:pt>
              </c:strCache>
            </c:strRef>
          </c:cat>
          <c:val>
            <c:numRef>
              <c:f>Sheet1!$B$2:$B$2203</c:f>
              <c:numCache>
                <c:formatCode>General</c:formatCode>
                <c:ptCount val="2202"/>
                <c:pt idx="0">
                  <c:v>24480</c:v>
                </c:pt>
                <c:pt idx="1">
                  <c:v>24486</c:v>
                </c:pt>
                <c:pt idx="2">
                  <c:v>24502</c:v>
                </c:pt>
                <c:pt idx="3">
                  <c:v>24516</c:v>
                </c:pt>
                <c:pt idx="4">
                  <c:v>24522</c:v>
                </c:pt>
                <c:pt idx="5">
                  <c:v>24552</c:v>
                </c:pt>
                <c:pt idx="6">
                  <c:v>24571</c:v>
                </c:pt>
                <c:pt idx="7">
                  <c:v>24586</c:v>
                </c:pt>
                <c:pt idx="8">
                  <c:v>24588</c:v>
                </c:pt>
                <c:pt idx="9">
                  <c:v>24578</c:v>
                </c:pt>
                <c:pt idx="10">
                  <c:v>24597</c:v>
                </c:pt>
                <c:pt idx="11">
                  <c:v>24612</c:v>
                </c:pt>
                <c:pt idx="12">
                  <c:v>24623</c:v>
                </c:pt>
                <c:pt idx="13">
                  <c:v>24640</c:v>
                </c:pt>
                <c:pt idx="14">
                  <c:v>24669</c:v>
                </c:pt>
                <c:pt idx="15">
                  <c:v>24678</c:v>
                </c:pt>
                <c:pt idx="16">
                  <c:v>24700</c:v>
                </c:pt>
                <c:pt idx="17">
                  <c:v>24717</c:v>
                </c:pt>
                <c:pt idx="18">
                  <c:v>24741</c:v>
                </c:pt>
                <c:pt idx="19">
                  <c:v>24749</c:v>
                </c:pt>
                <c:pt idx="20">
                  <c:v>24952</c:v>
                </c:pt>
                <c:pt idx="21">
                  <c:v>25145</c:v>
                </c:pt>
                <c:pt idx="22">
                  <c:v>25245</c:v>
                </c:pt>
                <c:pt idx="23">
                  <c:v>25319</c:v>
                </c:pt>
                <c:pt idx="24">
                  <c:v>25372</c:v>
                </c:pt>
                <c:pt idx="25">
                  <c:v>25416</c:v>
                </c:pt>
                <c:pt idx="26">
                  <c:v>25466</c:v>
                </c:pt>
                <c:pt idx="27">
                  <c:v>25520</c:v>
                </c:pt>
                <c:pt idx="28">
                  <c:v>25580</c:v>
                </c:pt>
                <c:pt idx="29">
                  <c:v>25627</c:v>
                </c:pt>
                <c:pt idx="30">
                  <c:v>25669</c:v>
                </c:pt>
                <c:pt idx="31">
                  <c:v>25703</c:v>
                </c:pt>
                <c:pt idx="32">
                  <c:v>25728</c:v>
                </c:pt>
                <c:pt idx="33">
                  <c:v>25762</c:v>
                </c:pt>
                <c:pt idx="34">
                  <c:v>25798</c:v>
                </c:pt>
                <c:pt idx="35">
                  <c:v>25824</c:v>
                </c:pt>
                <c:pt idx="36">
                  <c:v>25847</c:v>
                </c:pt>
                <c:pt idx="37">
                  <c:v>25863</c:v>
                </c:pt>
                <c:pt idx="38">
                  <c:v>25884</c:v>
                </c:pt>
                <c:pt idx="39">
                  <c:v>25907</c:v>
                </c:pt>
                <c:pt idx="40">
                  <c:v>25922</c:v>
                </c:pt>
                <c:pt idx="41">
                  <c:v>25932</c:v>
                </c:pt>
                <c:pt idx="42">
                  <c:v>25966</c:v>
                </c:pt>
                <c:pt idx="43">
                  <c:v>25998</c:v>
                </c:pt>
                <c:pt idx="44">
                  <c:v>26019</c:v>
                </c:pt>
                <c:pt idx="45">
                  <c:v>26044</c:v>
                </c:pt>
                <c:pt idx="46">
                  <c:v>26087</c:v>
                </c:pt>
                <c:pt idx="47">
                  <c:v>26114</c:v>
                </c:pt>
                <c:pt idx="48">
                  <c:v>26128</c:v>
                </c:pt>
                <c:pt idx="49">
                  <c:v>26156</c:v>
                </c:pt>
                <c:pt idx="50">
                  <c:v>26182</c:v>
                </c:pt>
                <c:pt idx="51">
                  <c:v>26215</c:v>
                </c:pt>
                <c:pt idx="52">
                  <c:v>26235</c:v>
                </c:pt>
                <c:pt idx="53">
                  <c:v>26260</c:v>
                </c:pt>
                <c:pt idx="54">
                  <c:v>26291</c:v>
                </c:pt>
                <c:pt idx="55">
                  <c:v>26305</c:v>
                </c:pt>
                <c:pt idx="56">
                  <c:v>26337</c:v>
                </c:pt>
                <c:pt idx="57">
                  <c:v>26367</c:v>
                </c:pt>
                <c:pt idx="58">
                  <c:v>26401</c:v>
                </c:pt>
                <c:pt idx="59">
                  <c:v>26414</c:v>
                </c:pt>
                <c:pt idx="60">
                  <c:v>26432</c:v>
                </c:pt>
                <c:pt idx="61">
                  <c:v>26451</c:v>
                </c:pt>
                <c:pt idx="62">
                  <c:v>26457</c:v>
                </c:pt>
                <c:pt idx="63">
                  <c:v>26467</c:v>
                </c:pt>
                <c:pt idx="64">
                  <c:v>26464</c:v>
                </c:pt>
                <c:pt idx="65">
                  <c:v>26468</c:v>
                </c:pt>
                <c:pt idx="66">
                  <c:v>26468</c:v>
                </c:pt>
                <c:pt idx="67">
                  <c:v>26474</c:v>
                </c:pt>
                <c:pt idx="68">
                  <c:v>26485</c:v>
                </c:pt>
                <c:pt idx="69">
                  <c:v>26488</c:v>
                </c:pt>
                <c:pt idx="70">
                  <c:v>26478</c:v>
                </c:pt>
                <c:pt idx="71">
                  <c:v>26458</c:v>
                </c:pt>
                <c:pt idx="72">
                  <c:v>26483</c:v>
                </c:pt>
                <c:pt idx="73">
                  <c:v>26498</c:v>
                </c:pt>
                <c:pt idx="74">
                  <c:v>26511</c:v>
                </c:pt>
                <c:pt idx="75">
                  <c:v>26529</c:v>
                </c:pt>
                <c:pt idx="76">
                  <c:v>26886</c:v>
                </c:pt>
                <c:pt idx="77">
                  <c:v>27391</c:v>
                </c:pt>
                <c:pt idx="78">
                  <c:v>27628</c:v>
                </c:pt>
                <c:pt idx="79">
                  <c:v>27750</c:v>
                </c:pt>
                <c:pt idx="80">
                  <c:v>27835</c:v>
                </c:pt>
                <c:pt idx="81">
                  <c:v>27900</c:v>
                </c:pt>
                <c:pt idx="82">
                  <c:v>27971</c:v>
                </c:pt>
                <c:pt idx="83">
                  <c:v>28151</c:v>
                </c:pt>
                <c:pt idx="84">
                  <c:v>28362</c:v>
                </c:pt>
                <c:pt idx="85">
                  <c:v>28385</c:v>
                </c:pt>
                <c:pt idx="86">
                  <c:v>28397</c:v>
                </c:pt>
                <c:pt idx="87">
                  <c:v>28394</c:v>
                </c:pt>
                <c:pt idx="88">
                  <c:v>28402</c:v>
                </c:pt>
                <c:pt idx="89">
                  <c:v>28404</c:v>
                </c:pt>
                <c:pt idx="90">
                  <c:v>28403</c:v>
                </c:pt>
                <c:pt idx="91">
                  <c:v>28408</c:v>
                </c:pt>
                <c:pt idx="92">
                  <c:v>28406</c:v>
                </c:pt>
                <c:pt idx="93">
                  <c:v>28420</c:v>
                </c:pt>
                <c:pt idx="94">
                  <c:v>28577</c:v>
                </c:pt>
                <c:pt idx="95">
                  <c:v>28869</c:v>
                </c:pt>
                <c:pt idx="96">
                  <c:v>29176</c:v>
                </c:pt>
                <c:pt idx="97">
                  <c:v>29445</c:v>
                </c:pt>
                <c:pt idx="98">
                  <c:v>29970</c:v>
                </c:pt>
                <c:pt idx="99">
                  <c:v>30253</c:v>
                </c:pt>
                <c:pt idx="100">
                  <c:v>30463</c:v>
                </c:pt>
                <c:pt idx="101">
                  <c:v>30638</c:v>
                </c:pt>
                <c:pt idx="102">
                  <c:v>30788</c:v>
                </c:pt>
                <c:pt idx="103">
                  <c:v>30948</c:v>
                </c:pt>
                <c:pt idx="104">
                  <c:v>31087</c:v>
                </c:pt>
                <c:pt idx="105">
                  <c:v>31232</c:v>
                </c:pt>
                <c:pt idx="106">
                  <c:v>31337</c:v>
                </c:pt>
                <c:pt idx="107">
                  <c:v>31443</c:v>
                </c:pt>
                <c:pt idx="108">
                  <c:v>31742</c:v>
                </c:pt>
                <c:pt idx="109">
                  <c:v>31930</c:v>
                </c:pt>
                <c:pt idx="110">
                  <c:v>32075</c:v>
                </c:pt>
                <c:pt idx="111">
                  <c:v>32220</c:v>
                </c:pt>
                <c:pt idx="112">
                  <c:v>32428</c:v>
                </c:pt>
                <c:pt idx="113">
                  <c:v>32566</c:v>
                </c:pt>
                <c:pt idx="114">
                  <c:v>32649</c:v>
                </c:pt>
                <c:pt idx="115">
                  <c:v>32865</c:v>
                </c:pt>
                <c:pt idx="116">
                  <c:v>32869</c:v>
                </c:pt>
                <c:pt idx="117">
                  <c:v>32868</c:v>
                </c:pt>
                <c:pt idx="118">
                  <c:v>32863</c:v>
                </c:pt>
                <c:pt idx="119">
                  <c:v>32863</c:v>
                </c:pt>
                <c:pt idx="120">
                  <c:v>32865</c:v>
                </c:pt>
                <c:pt idx="121">
                  <c:v>32864</c:v>
                </c:pt>
                <c:pt idx="122">
                  <c:v>32860</c:v>
                </c:pt>
                <c:pt idx="123">
                  <c:v>32859</c:v>
                </c:pt>
                <c:pt idx="124">
                  <c:v>32854</c:v>
                </c:pt>
                <c:pt idx="125">
                  <c:v>32848</c:v>
                </c:pt>
                <c:pt idx="126">
                  <c:v>32844</c:v>
                </c:pt>
                <c:pt idx="127">
                  <c:v>32840</c:v>
                </c:pt>
                <c:pt idx="128">
                  <c:v>32832</c:v>
                </c:pt>
                <c:pt idx="129">
                  <c:v>32828</c:v>
                </c:pt>
                <c:pt idx="130">
                  <c:v>32824</c:v>
                </c:pt>
                <c:pt idx="131">
                  <c:v>32823</c:v>
                </c:pt>
                <c:pt idx="132">
                  <c:v>32820</c:v>
                </c:pt>
                <c:pt idx="133">
                  <c:v>32820</c:v>
                </c:pt>
                <c:pt idx="134">
                  <c:v>32814</c:v>
                </c:pt>
                <c:pt idx="135">
                  <c:v>32809</c:v>
                </c:pt>
                <c:pt idx="136">
                  <c:v>32796</c:v>
                </c:pt>
                <c:pt idx="137">
                  <c:v>32788</c:v>
                </c:pt>
                <c:pt idx="138">
                  <c:v>32780</c:v>
                </c:pt>
                <c:pt idx="139">
                  <c:v>32774</c:v>
                </c:pt>
                <c:pt idx="140">
                  <c:v>32768</c:v>
                </c:pt>
                <c:pt idx="141">
                  <c:v>32764</c:v>
                </c:pt>
                <c:pt idx="142">
                  <c:v>32765</c:v>
                </c:pt>
                <c:pt idx="143">
                  <c:v>32757</c:v>
                </c:pt>
                <c:pt idx="144">
                  <c:v>32760</c:v>
                </c:pt>
                <c:pt idx="145">
                  <c:v>32751</c:v>
                </c:pt>
                <c:pt idx="146">
                  <c:v>32739</c:v>
                </c:pt>
                <c:pt idx="147">
                  <c:v>32735</c:v>
                </c:pt>
                <c:pt idx="148">
                  <c:v>32754</c:v>
                </c:pt>
                <c:pt idx="149">
                  <c:v>32776</c:v>
                </c:pt>
                <c:pt idx="150">
                  <c:v>32931</c:v>
                </c:pt>
                <c:pt idx="151">
                  <c:v>33065</c:v>
                </c:pt>
                <c:pt idx="152">
                  <c:v>33213</c:v>
                </c:pt>
                <c:pt idx="153">
                  <c:v>33369</c:v>
                </c:pt>
                <c:pt idx="154">
                  <c:v>33480</c:v>
                </c:pt>
                <c:pt idx="155">
                  <c:v>33554</c:v>
                </c:pt>
                <c:pt idx="156">
                  <c:v>33683</c:v>
                </c:pt>
                <c:pt idx="157">
                  <c:v>33677</c:v>
                </c:pt>
                <c:pt idx="158">
                  <c:v>33669</c:v>
                </c:pt>
                <c:pt idx="159">
                  <c:v>33661</c:v>
                </c:pt>
                <c:pt idx="160">
                  <c:v>33653</c:v>
                </c:pt>
                <c:pt idx="161">
                  <c:v>33645</c:v>
                </c:pt>
                <c:pt idx="162">
                  <c:v>33641</c:v>
                </c:pt>
                <c:pt idx="163">
                  <c:v>33638</c:v>
                </c:pt>
                <c:pt idx="164">
                  <c:v>33636</c:v>
                </c:pt>
                <c:pt idx="165">
                  <c:v>33642</c:v>
                </c:pt>
                <c:pt idx="166">
                  <c:v>33639</c:v>
                </c:pt>
                <c:pt idx="167">
                  <c:v>33639</c:v>
                </c:pt>
                <c:pt idx="168">
                  <c:v>33637</c:v>
                </c:pt>
                <c:pt idx="169">
                  <c:v>33650</c:v>
                </c:pt>
                <c:pt idx="170">
                  <c:v>33650</c:v>
                </c:pt>
                <c:pt idx="171">
                  <c:v>33647</c:v>
                </c:pt>
                <c:pt idx="172">
                  <c:v>33646</c:v>
                </c:pt>
                <c:pt idx="173">
                  <c:v>33647</c:v>
                </c:pt>
                <c:pt idx="174">
                  <c:v>33647</c:v>
                </c:pt>
                <c:pt idx="175">
                  <c:v>33646</c:v>
                </c:pt>
                <c:pt idx="176">
                  <c:v>33649</c:v>
                </c:pt>
                <c:pt idx="177">
                  <c:v>33653</c:v>
                </c:pt>
                <c:pt idx="178">
                  <c:v>33668</c:v>
                </c:pt>
                <c:pt idx="179">
                  <c:v>33676</c:v>
                </c:pt>
                <c:pt idx="180">
                  <c:v>33684</c:v>
                </c:pt>
                <c:pt idx="181">
                  <c:v>33691</c:v>
                </c:pt>
                <c:pt idx="182">
                  <c:v>33701</c:v>
                </c:pt>
                <c:pt idx="183">
                  <c:v>33710</c:v>
                </c:pt>
                <c:pt idx="184">
                  <c:v>33720</c:v>
                </c:pt>
                <c:pt idx="185">
                  <c:v>34134</c:v>
                </c:pt>
                <c:pt idx="186">
                  <c:v>34524</c:v>
                </c:pt>
                <c:pt idx="187">
                  <c:v>34644</c:v>
                </c:pt>
                <c:pt idx="188">
                  <c:v>34731</c:v>
                </c:pt>
                <c:pt idx="189">
                  <c:v>34926</c:v>
                </c:pt>
                <c:pt idx="190">
                  <c:v>35242</c:v>
                </c:pt>
                <c:pt idx="191">
                  <c:v>35463</c:v>
                </c:pt>
                <c:pt idx="192">
                  <c:v>35670</c:v>
                </c:pt>
                <c:pt idx="193">
                  <c:v>35838</c:v>
                </c:pt>
                <c:pt idx="194">
                  <c:v>36078</c:v>
                </c:pt>
                <c:pt idx="195">
                  <c:v>36282</c:v>
                </c:pt>
                <c:pt idx="196">
                  <c:v>36463</c:v>
                </c:pt>
                <c:pt idx="197">
                  <c:v>36624</c:v>
                </c:pt>
                <c:pt idx="198">
                  <c:v>36795</c:v>
                </c:pt>
                <c:pt idx="199">
                  <c:v>36965</c:v>
                </c:pt>
                <c:pt idx="200">
                  <c:v>37098</c:v>
                </c:pt>
                <c:pt idx="201">
                  <c:v>37363</c:v>
                </c:pt>
                <c:pt idx="202">
                  <c:v>37727</c:v>
                </c:pt>
                <c:pt idx="203">
                  <c:v>37798</c:v>
                </c:pt>
                <c:pt idx="204">
                  <c:v>37820</c:v>
                </c:pt>
                <c:pt idx="205">
                  <c:v>37842</c:v>
                </c:pt>
                <c:pt idx="206">
                  <c:v>37881</c:v>
                </c:pt>
                <c:pt idx="207">
                  <c:v>37905</c:v>
                </c:pt>
                <c:pt idx="208">
                  <c:v>37931</c:v>
                </c:pt>
                <c:pt idx="209">
                  <c:v>37962</c:v>
                </c:pt>
                <c:pt idx="210">
                  <c:v>37982</c:v>
                </c:pt>
                <c:pt idx="211">
                  <c:v>37996</c:v>
                </c:pt>
                <c:pt idx="212">
                  <c:v>38023</c:v>
                </c:pt>
                <c:pt idx="213">
                  <c:v>38072</c:v>
                </c:pt>
                <c:pt idx="214">
                  <c:v>38107</c:v>
                </c:pt>
                <c:pt idx="215">
                  <c:v>38204</c:v>
                </c:pt>
                <c:pt idx="216">
                  <c:v>38772</c:v>
                </c:pt>
                <c:pt idx="217">
                  <c:v>38818</c:v>
                </c:pt>
                <c:pt idx="218">
                  <c:v>38850</c:v>
                </c:pt>
                <c:pt idx="219">
                  <c:v>38860</c:v>
                </c:pt>
                <c:pt idx="220">
                  <c:v>38857</c:v>
                </c:pt>
                <c:pt idx="221">
                  <c:v>38855</c:v>
                </c:pt>
                <c:pt idx="222">
                  <c:v>38855</c:v>
                </c:pt>
                <c:pt idx="223">
                  <c:v>38858</c:v>
                </c:pt>
                <c:pt idx="224">
                  <c:v>38856</c:v>
                </c:pt>
                <c:pt idx="225">
                  <c:v>38853</c:v>
                </c:pt>
                <c:pt idx="226">
                  <c:v>38855</c:v>
                </c:pt>
                <c:pt idx="227">
                  <c:v>38854</c:v>
                </c:pt>
                <c:pt idx="228">
                  <c:v>38854</c:v>
                </c:pt>
                <c:pt idx="229">
                  <c:v>38852</c:v>
                </c:pt>
                <c:pt idx="230">
                  <c:v>38850</c:v>
                </c:pt>
                <c:pt idx="231">
                  <c:v>38853</c:v>
                </c:pt>
                <c:pt idx="232">
                  <c:v>38850</c:v>
                </c:pt>
                <c:pt idx="233">
                  <c:v>38838</c:v>
                </c:pt>
                <c:pt idx="234">
                  <c:v>38836</c:v>
                </c:pt>
                <c:pt idx="235">
                  <c:v>38838</c:v>
                </c:pt>
                <c:pt idx="236">
                  <c:v>38836</c:v>
                </c:pt>
                <c:pt idx="237">
                  <c:v>38835</c:v>
                </c:pt>
                <c:pt idx="238">
                  <c:v>38834</c:v>
                </c:pt>
                <c:pt idx="239">
                  <c:v>38836</c:v>
                </c:pt>
                <c:pt idx="240">
                  <c:v>38837</c:v>
                </c:pt>
                <c:pt idx="241">
                  <c:v>38832</c:v>
                </c:pt>
                <c:pt idx="242">
                  <c:v>38830</c:v>
                </c:pt>
                <c:pt idx="243">
                  <c:v>38834</c:v>
                </c:pt>
                <c:pt idx="244">
                  <c:v>38843</c:v>
                </c:pt>
                <c:pt idx="245">
                  <c:v>38848</c:v>
                </c:pt>
                <c:pt idx="246">
                  <c:v>38850</c:v>
                </c:pt>
                <c:pt idx="247">
                  <c:v>38845</c:v>
                </c:pt>
                <c:pt idx="248">
                  <c:v>38852</c:v>
                </c:pt>
                <c:pt idx="249">
                  <c:v>38862</c:v>
                </c:pt>
                <c:pt idx="250">
                  <c:v>38878</c:v>
                </c:pt>
                <c:pt idx="251">
                  <c:v>39274</c:v>
                </c:pt>
                <c:pt idx="252">
                  <c:v>39973</c:v>
                </c:pt>
                <c:pt idx="253">
                  <c:v>40182</c:v>
                </c:pt>
                <c:pt idx="254">
                  <c:v>40513</c:v>
                </c:pt>
                <c:pt idx="255">
                  <c:v>40758</c:v>
                </c:pt>
                <c:pt idx="256">
                  <c:v>40978</c:v>
                </c:pt>
                <c:pt idx="257">
                  <c:v>41238</c:v>
                </c:pt>
                <c:pt idx="258">
                  <c:v>41481</c:v>
                </c:pt>
                <c:pt idx="259">
                  <c:v>41711</c:v>
                </c:pt>
                <c:pt idx="260">
                  <c:v>41928</c:v>
                </c:pt>
                <c:pt idx="261">
                  <c:v>42157</c:v>
                </c:pt>
                <c:pt idx="262">
                  <c:v>42287</c:v>
                </c:pt>
                <c:pt idx="263">
                  <c:v>42289</c:v>
                </c:pt>
                <c:pt idx="264">
                  <c:v>42298</c:v>
                </c:pt>
                <c:pt idx="265">
                  <c:v>42308</c:v>
                </c:pt>
                <c:pt idx="266">
                  <c:v>42321</c:v>
                </c:pt>
                <c:pt idx="267">
                  <c:v>42326</c:v>
                </c:pt>
                <c:pt idx="268">
                  <c:v>42331</c:v>
                </c:pt>
                <c:pt idx="269">
                  <c:v>42344</c:v>
                </c:pt>
                <c:pt idx="270">
                  <c:v>42354</c:v>
                </c:pt>
                <c:pt idx="271">
                  <c:v>42368</c:v>
                </c:pt>
                <c:pt idx="272">
                  <c:v>42381</c:v>
                </c:pt>
                <c:pt idx="273">
                  <c:v>42387</c:v>
                </c:pt>
                <c:pt idx="274">
                  <c:v>42359</c:v>
                </c:pt>
                <c:pt idx="275">
                  <c:v>42369</c:v>
                </c:pt>
                <c:pt idx="276">
                  <c:v>42380</c:v>
                </c:pt>
                <c:pt idx="277">
                  <c:v>42396</c:v>
                </c:pt>
                <c:pt idx="278">
                  <c:v>42405</c:v>
                </c:pt>
                <c:pt idx="279">
                  <c:v>42411</c:v>
                </c:pt>
                <c:pt idx="280">
                  <c:v>42415</c:v>
                </c:pt>
                <c:pt idx="281">
                  <c:v>42414</c:v>
                </c:pt>
                <c:pt idx="282">
                  <c:v>42424</c:v>
                </c:pt>
                <c:pt idx="283">
                  <c:v>42431</c:v>
                </c:pt>
                <c:pt idx="284">
                  <c:v>42432</c:v>
                </c:pt>
                <c:pt idx="285">
                  <c:v>42438</c:v>
                </c:pt>
                <c:pt idx="286">
                  <c:v>42446</c:v>
                </c:pt>
                <c:pt idx="287">
                  <c:v>42461</c:v>
                </c:pt>
                <c:pt idx="288">
                  <c:v>42468</c:v>
                </c:pt>
                <c:pt idx="289">
                  <c:v>42475</c:v>
                </c:pt>
                <c:pt idx="290">
                  <c:v>42483</c:v>
                </c:pt>
                <c:pt idx="291">
                  <c:v>42483</c:v>
                </c:pt>
                <c:pt idx="292">
                  <c:v>42484</c:v>
                </c:pt>
                <c:pt idx="293">
                  <c:v>42494</c:v>
                </c:pt>
                <c:pt idx="294">
                  <c:v>42495</c:v>
                </c:pt>
                <c:pt idx="295">
                  <c:v>42495</c:v>
                </c:pt>
                <c:pt idx="296">
                  <c:v>42504</c:v>
                </c:pt>
                <c:pt idx="297">
                  <c:v>42507</c:v>
                </c:pt>
                <c:pt idx="298">
                  <c:v>42521</c:v>
                </c:pt>
                <c:pt idx="299">
                  <c:v>42522</c:v>
                </c:pt>
                <c:pt idx="300">
                  <c:v>42523</c:v>
                </c:pt>
                <c:pt idx="301">
                  <c:v>42529</c:v>
                </c:pt>
                <c:pt idx="302">
                  <c:v>42541</c:v>
                </c:pt>
                <c:pt idx="303">
                  <c:v>42564</c:v>
                </c:pt>
                <c:pt idx="304">
                  <c:v>42576</c:v>
                </c:pt>
                <c:pt idx="305">
                  <c:v>42583</c:v>
                </c:pt>
                <c:pt idx="306">
                  <c:v>42579</c:v>
                </c:pt>
                <c:pt idx="307">
                  <c:v>42570</c:v>
                </c:pt>
                <c:pt idx="308">
                  <c:v>42567</c:v>
                </c:pt>
                <c:pt idx="309">
                  <c:v>42566</c:v>
                </c:pt>
                <c:pt idx="310">
                  <c:v>42576</c:v>
                </c:pt>
                <c:pt idx="311">
                  <c:v>42580</c:v>
                </c:pt>
                <c:pt idx="312">
                  <c:v>42586</c:v>
                </c:pt>
                <c:pt idx="313">
                  <c:v>42584</c:v>
                </c:pt>
                <c:pt idx="314">
                  <c:v>42585</c:v>
                </c:pt>
                <c:pt idx="315">
                  <c:v>42576</c:v>
                </c:pt>
                <c:pt idx="316">
                  <c:v>42596</c:v>
                </c:pt>
                <c:pt idx="317">
                  <c:v>42586</c:v>
                </c:pt>
                <c:pt idx="318">
                  <c:v>42624</c:v>
                </c:pt>
                <c:pt idx="319">
                  <c:v>42648</c:v>
                </c:pt>
                <c:pt idx="320">
                  <c:v>42656</c:v>
                </c:pt>
                <c:pt idx="321">
                  <c:v>42666</c:v>
                </c:pt>
                <c:pt idx="322">
                  <c:v>42696</c:v>
                </c:pt>
                <c:pt idx="323">
                  <c:v>42720</c:v>
                </c:pt>
                <c:pt idx="324">
                  <c:v>42787</c:v>
                </c:pt>
                <c:pt idx="325">
                  <c:v>42878</c:v>
                </c:pt>
                <c:pt idx="326">
                  <c:v>42946</c:v>
                </c:pt>
                <c:pt idx="327">
                  <c:v>43032</c:v>
                </c:pt>
                <c:pt idx="328">
                  <c:v>43097</c:v>
                </c:pt>
                <c:pt idx="329">
                  <c:v>43162</c:v>
                </c:pt>
                <c:pt idx="330">
                  <c:v>43219</c:v>
                </c:pt>
                <c:pt idx="331">
                  <c:v>43273</c:v>
                </c:pt>
                <c:pt idx="332">
                  <c:v>43372</c:v>
                </c:pt>
                <c:pt idx="333">
                  <c:v>43495</c:v>
                </c:pt>
                <c:pt idx="334">
                  <c:v>43595</c:v>
                </c:pt>
                <c:pt idx="335">
                  <c:v>43683</c:v>
                </c:pt>
                <c:pt idx="336">
                  <c:v>43728</c:v>
                </c:pt>
                <c:pt idx="337">
                  <c:v>43902</c:v>
                </c:pt>
                <c:pt idx="338">
                  <c:v>44009</c:v>
                </c:pt>
                <c:pt idx="339">
                  <c:v>44050</c:v>
                </c:pt>
                <c:pt idx="340">
                  <c:v>44079</c:v>
                </c:pt>
                <c:pt idx="341">
                  <c:v>44102</c:v>
                </c:pt>
                <c:pt idx="342">
                  <c:v>44140</c:v>
                </c:pt>
                <c:pt idx="343">
                  <c:v>44193</c:v>
                </c:pt>
                <c:pt idx="344">
                  <c:v>44313</c:v>
                </c:pt>
                <c:pt idx="345">
                  <c:v>44325</c:v>
                </c:pt>
                <c:pt idx="346">
                  <c:v>44340</c:v>
                </c:pt>
                <c:pt idx="347">
                  <c:v>44359</c:v>
                </c:pt>
                <c:pt idx="348">
                  <c:v>44385</c:v>
                </c:pt>
                <c:pt idx="349">
                  <c:v>44494</c:v>
                </c:pt>
                <c:pt idx="350">
                  <c:v>44580</c:v>
                </c:pt>
                <c:pt idx="351">
                  <c:v>44699</c:v>
                </c:pt>
                <c:pt idx="352">
                  <c:v>44750</c:v>
                </c:pt>
                <c:pt idx="353">
                  <c:v>44766</c:v>
                </c:pt>
                <c:pt idx="354">
                  <c:v>44781</c:v>
                </c:pt>
                <c:pt idx="355">
                  <c:v>44805</c:v>
                </c:pt>
                <c:pt idx="356">
                  <c:v>44807</c:v>
                </c:pt>
                <c:pt idx="357">
                  <c:v>44829</c:v>
                </c:pt>
                <c:pt idx="358">
                  <c:v>44827</c:v>
                </c:pt>
                <c:pt idx="359">
                  <c:v>44810</c:v>
                </c:pt>
                <c:pt idx="360">
                  <c:v>44794</c:v>
                </c:pt>
                <c:pt idx="361">
                  <c:v>44785</c:v>
                </c:pt>
                <c:pt idx="362">
                  <c:v>44767</c:v>
                </c:pt>
                <c:pt idx="363">
                  <c:v>44759</c:v>
                </c:pt>
                <c:pt idx="364">
                  <c:v>44754</c:v>
                </c:pt>
                <c:pt idx="365">
                  <c:v>44748</c:v>
                </c:pt>
                <c:pt idx="366">
                  <c:v>44732</c:v>
                </c:pt>
                <c:pt idx="367">
                  <c:v>44720</c:v>
                </c:pt>
                <c:pt idx="368">
                  <c:v>44712</c:v>
                </c:pt>
                <c:pt idx="369">
                  <c:v>44718</c:v>
                </c:pt>
                <c:pt idx="370">
                  <c:v>44712</c:v>
                </c:pt>
                <c:pt idx="371">
                  <c:v>44710</c:v>
                </c:pt>
                <c:pt idx="372">
                  <c:v>44711</c:v>
                </c:pt>
                <c:pt idx="373">
                  <c:v>44705</c:v>
                </c:pt>
                <c:pt idx="374">
                  <c:v>44703</c:v>
                </c:pt>
                <c:pt idx="375">
                  <c:v>44696</c:v>
                </c:pt>
                <c:pt idx="376">
                  <c:v>44683</c:v>
                </c:pt>
                <c:pt idx="377">
                  <c:v>44706</c:v>
                </c:pt>
                <c:pt idx="378">
                  <c:v>45336</c:v>
                </c:pt>
                <c:pt idx="379">
                  <c:v>45596</c:v>
                </c:pt>
                <c:pt idx="380">
                  <c:v>45930</c:v>
                </c:pt>
                <c:pt idx="381">
                  <c:v>46089</c:v>
                </c:pt>
                <c:pt idx="382">
                  <c:v>46236</c:v>
                </c:pt>
                <c:pt idx="383">
                  <c:v>46407</c:v>
                </c:pt>
                <c:pt idx="384">
                  <c:v>46478</c:v>
                </c:pt>
                <c:pt idx="385">
                  <c:v>46483</c:v>
                </c:pt>
                <c:pt idx="386">
                  <c:v>46482</c:v>
                </c:pt>
                <c:pt idx="387">
                  <c:v>46476</c:v>
                </c:pt>
                <c:pt idx="388">
                  <c:v>46500</c:v>
                </c:pt>
                <c:pt idx="389">
                  <c:v>46508</c:v>
                </c:pt>
                <c:pt idx="390">
                  <c:v>46534</c:v>
                </c:pt>
                <c:pt idx="391">
                  <c:v>46556</c:v>
                </c:pt>
                <c:pt idx="392">
                  <c:v>46557</c:v>
                </c:pt>
                <c:pt idx="393">
                  <c:v>46562</c:v>
                </c:pt>
                <c:pt idx="394">
                  <c:v>46559</c:v>
                </c:pt>
                <c:pt idx="395">
                  <c:v>46552</c:v>
                </c:pt>
                <c:pt idx="396">
                  <c:v>46548</c:v>
                </c:pt>
                <c:pt idx="397">
                  <c:v>46551</c:v>
                </c:pt>
                <c:pt idx="398">
                  <c:v>46543</c:v>
                </c:pt>
                <c:pt idx="399">
                  <c:v>46539</c:v>
                </c:pt>
                <c:pt idx="400">
                  <c:v>46533</c:v>
                </c:pt>
                <c:pt idx="401">
                  <c:v>46529</c:v>
                </c:pt>
                <c:pt idx="402">
                  <c:v>46532</c:v>
                </c:pt>
                <c:pt idx="403">
                  <c:v>46535</c:v>
                </c:pt>
                <c:pt idx="404">
                  <c:v>46530</c:v>
                </c:pt>
                <c:pt idx="405">
                  <c:v>46530</c:v>
                </c:pt>
                <c:pt idx="406">
                  <c:v>46523</c:v>
                </c:pt>
                <c:pt idx="407">
                  <c:v>46518</c:v>
                </c:pt>
                <c:pt idx="408">
                  <c:v>46511</c:v>
                </c:pt>
                <c:pt idx="409">
                  <c:v>46525</c:v>
                </c:pt>
                <c:pt idx="410">
                  <c:v>46564</c:v>
                </c:pt>
                <c:pt idx="411">
                  <c:v>46563</c:v>
                </c:pt>
                <c:pt idx="412">
                  <c:v>46574</c:v>
                </c:pt>
                <c:pt idx="413">
                  <c:v>46578</c:v>
                </c:pt>
                <c:pt idx="414">
                  <c:v>46574</c:v>
                </c:pt>
                <c:pt idx="415">
                  <c:v>46600</c:v>
                </c:pt>
                <c:pt idx="416">
                  <c:v>46849</c:v>
                </c:pt>
                <c:pt idx="417">
                  <c:v>46971</c:v>
                </c:pt>
                <c:pt idx="418">
                  <c:v>47149</c:v>
                </c:pt>
                <c:pt idx="419">
                  <c:v>47247</c:v>
                </c:pt>
                <c:pt idx="420">
                  <c:v>47327</c:v>
                </c:pt>
                <c:pt idx="421">
                  <c:v>47344</c:v>
                </c:pt>
                <c:pt idx="422">
                  <c:v>47371</c:v>
                </c:pt>
                <c:pt idx="423">
                  <c:v>47375</c:v>
                </c:pt>
                <c:pt idx="424">
                  <c:v>47371</c:v>
                </c:pt>
                <c:pt idx="425">
                  <c:v>47371</c:v>
                </c:pt>
                <c:pt idx="426">
                  <c:v>47354</c:v>
                </c:pt>
                <c:pt idx="427">
                  <c:v>47348</c:v>
                </c:pt>
                <c:pt idx="428">
                  <c:v>47334</c:v>
                </c:pt>
                <c:pt idx="429">
                  <c:v>47327</c:v>
                </c:pt>
                <c:pt idx="430">
                  <c:v>47323</c:v>
                </c:pt>
                <c:pt idx="431">
                  <c:v>47320</c:v>
                </c:pt>
                <c:pt idx="432">
                  <c:v>47312</c:v>
                </c:pt>
                <c:pt idx="433">
                  <c:v>47310</c:v>
                </c:pt>
                <c:pt idx="434">
                  <c:v>47298</c:v>
                </c:pt>
                <c:pt idx="435">
                  <c:v>47278</c:v>
                </c:pt>
                <c:pt idx="436">
                  <c:v>47271</c:v>
                </c:pt>
                <c:pt idx="437">
                  <c:v>47306</c:v>
                </c:pt>
                <c:pt idx="438">
                  <c:v>47370</c:v>
                </c:pt>
                <c:pt idx="439">
                  <c:v>47435</c:v>
                </c:pt>
                <c:pt idx="440">
                  <c:v>47476</c:v>
                </c:pt>
                <c:pt idx="441">
                  <c:v>47581</c:v>
                </c:pt>
                <c:pt idx="442">
                  <c:v>48243</c:v>
                </c:pt>
                <c:pt idx="443">
                  <c:v>48713</c:v>
                </c:pt>
                <c:pt idx="444">
                  <c:v>48863</c:v>
                </c:pt>
                <c:pt idx="445">
                  <c:v>48867</c:v>
                </c:pt>
                <c:pt idx="446">
                  <c:v>48853</c:v>
                </c:pt>
                <c:pt idx="447">
                  <c:v>49254</c:v>
                </c:pt>
                <c:pt idx="448">
                  <c:v>49429</c:v>
                </c:pt>
                <c:pt idx="449">
                  <c:v>49435</c:v>
                </c:pt>
                <c:pt idx="450">
                  <c:v>49497</c:v>
                </c:pt>
                <c:pt idx="451">
                  <c:v>49884</c:v>
                </c:pt>
                <c:pt idx="452">
                  <c:v>50192</c:v>
                </c:pt>
                <c:pt idx="453">
                  <c:v>50212</c:v>
                </c:pt>
                <c:pt idx="454">
                  <c:v>50216</c:v>
                </c:pt>
                <c:pt idx="455">
                  <c:v>50220</c:v>
                </c:pt>
                <c:pt idx="456">
                  <c:v>50221</c:v>
                </c:pt>
                <c:pt idx="457">
                  <c:v>50219</c:v>
                </c:pt>
                <c:pt idx="458">
                  <c:v>50217</c:v>
                </c:pt>
                <c:pt idx="459">
                  <c:v>50215</c:v>
                </c:pt>
                <c:pt idx="460">
                  <c:v>50217</c:v>
                </c:pt>
                <c:pt idx="461">
                  <c:v>50214</c:v>
                </c:pt>
                <c:pt idx="462">
                  <c:v>50261</c:v>
                </c:pt>
                <c:pt idx="463">
                  <c:v>50545</c:v>
                </c:pt>
                <c:pt idx="464">
                  <c:v>50711</c:v>
                </c:pt>
                <c:pt idx="465">
                  <c:v>50753</c:v>
                </c:pt>
                <c:pt idx="466">
                  <c:v>50786</c:v>
                </c:pt>
                <c:pt idx="467">
                  <c:v>50805</c:v>
                </c:pt>
                <c:pt idx="468">
                  <c:v>50834</c:v>
                </c:pt>
                <c:pt idx="469">
                  <c:v>50871</c:v>
                </c:pt>
                <c:pt idx="470">
                  <c:v>50895</c:v>
                </c:pt>
                <c:pt idx="471">
                  <c:v>50945</c:v>
                </c:pt>
                <c:pt idx="472">
                  <c:v>50970</c:v>
                </c:pt>
                <c:pt idx="473">
                  <c:v>50987</c:v>
                </c:pt>
                <c:pt idx="474">
                  <c:v>51008</c:v>
                </c:pt>
                <c:pt idx="475">
                  <c:v>51051</c:v>
                </c:pt>
                <c:pt idx="476">
                  <c:v>51112</c:v>
                </c:pt>
                <c:pt idx="477">
                  <c:v>51123</c:v>
                </c:pt>
                <c:pt idx="478">
                  <c:v>51120</c:v>
                </c:pt>
                <c:pt idx="479">
                  <c:v>51113</c:v>
                </c:pt>
                <c:pt idx="480">
                  <c:v>51105</c:v>
                </c:pt>
                <c:pt idx="481">
                  <c:v>51093</c:v>
                </c:pt>
                <c:pt idx="482">
                  <c:v>51090</c:v>
                </c:pt>
                <c:pt idx="483">
                  <c:v>51086</c:v>
                </c:pt>
                <c:pt idx="484">
                  <c:v>51127</c:v>
                </c:pt>
                <c:pt idx="485">
                  <c:v>51316</c:v>
                </c:pt>
                <c:pt idx="486">
                  <c:v>51398</c:v>
                </c:pt>
                <c:pt idx="487">
                  <c:v>51436</c:v>
                </c:pt>
                <c:pt idx="488">
                  <c:v>51477</c:v>
                </c:pt>
                <c:pt idx="489">
                  <c:v>51508</c:v>
                </c:pt>
                <c:pt idx="490">
                  <c:v>51569</c:v>
                </c:pt>
                <c:pt idx="491">
                  <c:v>51624</c:v>
                </c:pt>
                <c:pt idx="492">
                  <c:v>51664</c:v>
                </c:pt>
                <c:pt idx="493">
                  <c:v>51729</c:v>
                </c:pt>
                <c:pt idx="494">
                  <c:v>51798</c:v>
                </c:pt>
                <c:pt idx="495">
                  <c:v>51830</c:v>
                </c:pt>
                <c:pt idx="496">
                  <c:v>52555</c:v>
                </c:pt>
                <c:pt idx="497">
                  <c:v>52787</c:v>
                </c:pt>
                <c:pt idx="498">
                  <c:v>52936</c:v>
                </c:pt>
                <c:pt idx="499">
                  <c:v>52980</c:v>
                </c:pt>
                <c:pt idx="500">
                  <c:v>52973</c:v>
                </c:pt>
                <c:pt idx="501">
                  <c:v>52971</c:v>
                </c:pt>
                <c:pt idx="502">
                  <c:v>52965</c:v>
                </c:pt>
                <c:pt idx="503">
                  <c:v>52961</c:v>
                </c:pt>
                <c:pt idx="504">
                  <c:v>52959</c:v>
                </c:pt>
                <c:pt idx="505">
                  <c:v>52969</c:v>
                </c:pt>
                <c:pt idx="506">
                  <c:v>52964</c:v>
                </c:pt>
                <c:pt idx="507">
                  <c:v>52955</c:v>
                </c:pt>
                <c:pt idx="508">
                  <c:v>52953</c:v>
                </c:pt>
                <c:pt idx="509">
                  <c:v>52947</c:v>
                </c:pt>
                <c:pt idx="510">
                  <c:v>52932</c:v>
                </c:pt>
                <c:pt idx="511">
                  <c:v>52971</c:v>
                </c:pt>
                <c:pt idx="512">
                  <c:v>53108</c:v>
                </c:pt>
                <c:pt idx="513">
                  <c:v>53136</c:v>
                </c:pt>
                <c:pt idx="514">
                  <c:v>53157</c:v>
                </c:pt>
                <c:pt idx="515">
                  <c:v>53164</c:v>
                </c:pt>
                <c:pt idx="516">
                  <c:v>53163</c:v>
                </c:pt>
                <c:pt idx="517">
                  <c:v>53181</c:v>
                </c:pt>
                <c:pt idx="518">
                  <c:v>53191</c:v>
                </c:pt>
                <c:pt idx="519">
                  <c:v>53211</c:v>
                </c:pt>
                <c:pt idx="520">
                  <c:v>53209</c:v>
                </c:pt>
                <c:pt idx="521">
                  <c:v>53221</c:v>
                </c:pt>
                <c:pt idx="522">
                  <c:v>53221</c:v>
                </c:pt>
                <c:pt idx="523">
                  <c:v>53226</c:v>
                </c:pt>
                <c:pt idx="524">
                  <c:v>53251</c:v>
                </c:pt>
                <c:pt idx="525">
                  <c:v>53276</c:v>
                </c:pt>
                <c:pt idx="526">
                  <c:v>53287</c:v>
                </c:pt>
                <c:pt idx="527">
                  <c:v>53288</c:v>
                </c:pt>
                <c:pt idx="528">
                  <c:v>53272</c:v>
                </c:pt>
                <c:pt idx="529">
                  <c:v>53270</c:v>
                </c:pt>
                <c:pt idx="530">
                  <c:v>53284</c:v>
                </c:pt>
                <c:pt idx="531">
                  <c:v>53286</c:v>
                </c:pt>
                <c:pt idx="532">
                  <c:v>53274</c:v>
                </c:pt>
                <c:pt idx="533">
                  <c:v>53270</c:v>
                </c:pt>
                <c:pt idx="534">
                  <c:v>53307</c:v>
                </c:pt>
                <c:pt idx="535">
                  <c:v>53321</c:v>
                </c:pt>
                <c:pt idx="536">
                  <c:v>53317</c:v>
                </c:pt>
                <c:pt idx="537">
                  <c:v>53312</c:v>
                </c:pt>
                <c:pt idx="538">
                  <c:v>53304</c:v>
                </c:pt>
                <c:pt idx="539">
                  <c:v>53297</c:v>
                </c:pt>
                <c:pt idx="540">
                  <c:v>53300</c:v>
                </c:pt>
                <c:pt idx="541">
                  <c:v>53295</c:v>
                </c:pt>
                <c:pt idx="542">
                  <c:v>53284</c:v>
                </c:pt>
                <c:pt idx="543">
                  <c:v>53278</c:v>
                </c:pt>
                <c:pt idx="544">
                  <c:v>53295</c:v>
                </c:pt>
                <c:pt idx="545">
                  <c:v>53306</c:v>
                </c:pt>
                <c:pt idx="546">
                  <c:v>53296</c:v>
                </c:pt>
                <c:pt idx="547">
                  <c:v>53294</c:v>
                </c:pt>
                <c:pt idx="548">
                  <c:v>53295</c:v>
                </c:pt>
                <c:pt idx="549">
                  <c:v>53298</c:v>
                </c:pt>
                <c:pt idx="550">
                  <c:v>53295</c:v>
                </c:pt>
                <c:pt idx="551">
                  <c:v>53289</c:v>
                </c:pt>
                <c:pt idx="552">
                  <c:v>53285</c:v>
                </c:pt>
                <c:pt idx="553">
                  <c:v>53277</c:v>
                </c:pt>
                <c:pt idx="554">
                  <c:v>53271</c:v>
                </c:pt>
                <c:pt idx="555">
                  <c:v>53276</c:v>
                </c:pt>
                <c:pt idx="556">
                  <c:v>53287</c:v>
                </c:pt>
                <c:pt idx="557">
                  <c:v>53300</c:v>
                </c:pt>
                <c:pt idx="558">
                  <c:v>53295</c:v>
                </c:pt>
                <c:pt idx="559">
                  <c:v>53289</c:v>
                </c:pt>
                <c:pt idx="560">
                  <c:v>53282</c:v>
                </c:pt>
                <c:pt idx="561">
                  <c:v>53279</c:v>
                </c:pt>
                <c:pt idx="562">
                  <c:v>53281</c:v>
                </c:pt>
                <c:pt idx="563">
                  <c:v>53281</c:v>
                </c:pt>
                <c:pt idx="564">
                  <c:v>53277</c:v>
                </c:pt>
                <c:pt idx="565">
                  <c:v>53395</c:v>
                </c:pt>
                <c:pt idx="566">
                  <c:v>53502</c:v>
                </c:pt>
                <c:pt idx="567">
                  <c:v>53511</c:v>
                </c:pt>
                <c:pt idx="568">
                  <c:v>53522</c:v>
                </c:pt>
                <c:pt idx="569">
                  <c:v>53565</c:v>
                </c:pt>
                <c:pt idx="570">
                  <c:v>53680</c:v>
                </c:pt>
                <c:pt idx="571">
                  <c:v>53712</c:v>
                </c:pt>
                <c:pt idx="572">
                  <c:v>53731</c:v>
                </c:pt>
                <c:pt idx="573">
                  <c:v>53727</c:v>
                </c:pt>
                <c:pt idx="574">
                  <c:v>53730</c:v>
                </c:pt>
                <c:pt idx="575">
                  <c:v>53729</c:v>
                </c:pt>
                <c:pt idx="576">
                  <c:v>53731</c:v>
                </c:pt>
                <c:pt idx="577">
                  <c:v>53757</c:v>
                </c:pt>
                <c:pt idx="578">
                  <c:v>53759</c:v>
                </c:pt>
                <c:pt idx="579">
                  <c:v>53759</c:v>
                </c:pt>
                <c:pt idx="580">
                  <c:v>53753</c:v>
                </c:pt>
                <c:pt idx="581">
                  <c:v>53760</c:v>
                </c:pt>
                <c:pt idx="582">
                  <c:v>53770</c:v>
                </c:pt>
                <c:pt idx="583">
                  <c:v>53778</c:v>
                </c:pt>
                <c:pt idx="584">
                  <c:v>53781</c:v>
                </c:pt>
                <c:pt idx="585">
                  <c:v>53775</c:v>
                </c:pt>
                <c:pt idx="586">
                  <c:v>53768</c:v>
                </c:pt>
                <c:pt idx="587">
                  <c:v>53769</c:v>
                </c:pt>
                <c:pt idx="588">
                  <c:v>53765</c:v>
                </c:pt>
                <c:pt idx="589">
                  <c:v>53763</c:v>
                </c:pt>
                <c:pt idx="590">
                  <c:v>53752</c:v>
                </c:pt>
                <c:pt idx="591">
                  <c:v>53741</c:v>
                </c:pt>
                <c:pt idx="592">
                  <c:v>53737</c:v>
                </c:pt>
                <c:pt idx="593">
                  <c:v>53730</c:v>
                </c:pt>
                <c:pt idx="594">
                  <c:v>53735</c:v>
                </c:pt>
                <c:pt idx="595">
                  <c:v>53729</c:v>
                </c:pt>
                <c:pt idx="596">
                  <c:v>53727</c:v>
                </c:pt>
                <c:pt idx="597">
                  <c:v>53742</c:v>
                </c:pt>
                <c:pt idx="598">
                  <c:v>53737</c:v>
                </c:pt>
                <c:pt idx="599">
                  <c:v>53739</c:v>
                </c:pt>
                <c:pt idx="600">
                  <c:v>53738</c:v>
                </c:pt>
                <c:pt idx="601">
                  <c:v>53742</c:v>
                </c:pt>
                <c:pt idx="602">
                  <c:v>53780</c:v>
                </c:pt>
                <c:pt idx="603">
                  <c:v>53848</c:v>
                </c:pt>
                <c:pt idx="604">
                  <c:v>53871</c:v>
                </c:pt>
                <c:pt idx="605">
                  <c:v>53888</c:v>
                </c:pt>
                <c:pt idx="606">
                  <c:v>53901</c:v>
                </c:pt>
                <c:pt idx="607">
                  <c:v>53924</c:v>
                </c:pt>
                <c:pt idx="608">
                  <c:v>53945</c:v>
                </c:pt>
                <c:pt idx="609">
                  <c:v>53996</c:v>
                </c:pt>
                <c:pt idx="610">
                  <c:v>54003</c:v>
                </c:pt>
                <c:pt idx="611">
                  <c:v>54011</c:v>
                </c:pt>
                <c:pt idx="612">
                  <c:v>54015</c:v>
                </c:pt>
                <c:pt idx="613">
                  <c:v>54015</c:v>
                </c:pt>
                <c:pt idx="614">
                  <c:v>54021</c:v>
                </c:pt>
                <c:pt idx="615">
                  <c:v>54042</c:v>
                </c:pt>
                <c:pt idx="616">
                  <c:v>54049</c:v>
                </c:pt>
                <c:pt idx="617">
                  <c:v>54295</c:v>
                </c:pt>
                <c:pt idx="618">
                  <c:v>54673</c:v>
                </c:pt>
                <c:pt idx="619">
                  <c:v>54840</c:v>
                </c:pt>
                <c:pt idx="620">
                  <c:v>54926</c:v>
                </c:pt>
                <c:pt idx="621">
                  <c:v>55015</c:v>
                </c:pt>
                <c:pt idx="622">
                  <c:v>55088</c:v>
                </c:pt>
                <c:pt idx="623">
                  <c:v>55159</c:v>
                </c:pt>
                <c:pt idx="624">
                  <c:v>55240</c:v>
                </c:pt>
                <c:pt idx="625">
                  <c:v>55325</c:v>
                </c:pt>
                <c:pt idx="626">
                  <c:v>55386</c:v>
                </c:pt>
                <c:pt idx="627">
                  <c:v>55471</c:v>
                </c:pt>
                <c:pt idx="628">
                  <c:v>55699</c:v>
                </c:pt>
                <c:pt idx="629">
                  <c:v>55904</c:v>
                </c:pt>
                <c:pt idx="630">
                  <c:v>56002</c:v>
                </c:pt>
                <c:pt idx="631">
                  <c:v>56127</c:v>
                </c:pt>
                <c:pt idx="632">
                  <c:v>56192</c:v>
                </c:pt>
                <c:pt idx="633">
                  <c:v>56233</c:v>
                </c:pt>
                <c:pt idx="634">
                  <c:v>56264</c:v>
                </c:pt>
                <c:pt idx="635">
                  <c:v>56300</c:v>
                </c:pt>
                <c:pt idx="636">
                  <c:v>56344</c:v>
                </c:pt>
                <c:pt idx="637">
                  <c:v>56384</c:v>
                </c:pt>
                <c:pt idx="638">
                  <c:v>56445</c:v>
                </c:pt>
                <c:pt idx="639">
                  <c:v>56488</c:v>
                </c:pt>
                <c:pt idx="640">
                  <c:v>56567</c:v>
                </c:pt>
                <c:pt idx="641">
                  <c:v>56631</c:v>
                </c:pt>
                <c:pt idx="642">
                  <c:v>56679</c:v>
                </c:pt>
                <c:pt idx="643">
                  <c:v>56747</c:v>
                </c:pt>
                <c:pt idx="644">
                  <c:v>56825</c:v>
                </c:pt>
                <c:pt idx="645">
                  <c:v>56921</c:v>
                </c:pt>
                <c:pt idx="646">
                  <c:v>57000</c:v>
                </c:pt>
                <c:pt idx="647">
                  <c:v>57427</c:v>
                </c:pt>
                <c:pt idx="648">
                  <c:v>57696</c:v>
                </c:pt>
                <c:pt idx="649">
                  <c:v>57803</c:v>
                </c:pt>
                <c:pt idx="650">
                  <c:v>57916</c:v>
                </c:pt>
                <c:pt idx="651">
                  <c:v>58035</c:v>
                </c:pt>
                <c:pt idx="652">
                  <c:v>58339</c:v>
                </c:pt>
                <c:pt idx="653">
                  <c:v>58415</c:v>
                </c:pt>
                <c:pt idx="654">
                  <c:v>58471</c:v>
                </c:pt>
                <c:pt idx="655">
                  <c:v>58504</c:v>
                </c:pt>
                <c:pt idx="656">
                  <c:v>58554</c:v>
                </c:pt>
                <c:pt idx="657">
                  <c:v>58569</c:v>
                </c:pt>
                <c:pt idx="658">
                  <c:v>58600</c:v>
                </c:pt>
                <c:pt idx="659">
                  <c:v>58608</c:v>
                </c:pt>
                <c:pt idx="660">
                  <c:v>58623</c:v>
                </c:pt>
                <c:pt idx="661">
                  <c:v>58846</c:v>
                </c:pt>
                <c:pt idx="662">
                  <c:v>58988</c:v>
                </c:pt>
                <c:pt idx="663">
                  <c:v>59042</c:v>
                </c:pt>
                <c:pt idx="664">
                  <c:v>59198</c:v>
                </c:pt>
                <c:pt idx="665">
                  <c:v>59313</c:v>
                </c:pt>
                <c:pt idx="666">
                  <c:v>59404</c:v>
                </c:pt>
                <c:pt idx="667">
                  <c:v>59461</c:v>
                </c:pt>
                <c:pt idx="668">
                  <c:v>59536</c:v>
                </c:pt>
                <c:pt idx="669">
                  <c:v>59587</c:v>
                </c:pt>
                <c:pt idx="670">
                  <c:v>59672</c:v>
                </c:pt>
                <c:pt idx="671">
                  <c:v>59733</c:v>
                </c:pt>
                <c:pt idx="672">
                  <c:v>59768</c:v>
                </c:pt>
                <c:pt idx="673">
                  <c:v>59828</c:v>
                </c:pt>
                <c:pt idx="674">
                  <c:v>59852</c:v>
                </c:pt>
                <c:pt idx="675">
                  <c:v>59882</c:v>
                </c:pt>
                <c:pt idx="676">
                  <c:v>59900</c:v>
                </c:pt>
                <c:pt idx="677">
                  <c:v>60026</c:v>
                </c:pt>
                <c:pt idx="678">
                  <c:v>60081</c:v>
                </c:pt>
                <c:pt idx="679">
                  <c:v>60122</c:v>
                </c:pt>
                <c:pt idx="680">
                  <c:v>60163</c:v>
                </c:pt>
                <c:pt idx="681">
                  <c:v>60198</c:v>
                </c:pt>
                <c:pt idx="682">
                  <c:v>60233</c:v>
                </c:pt>
                <c:pt idx="683">
                  <c:v>60267</c:v>
                </c:pt>
                <c:pt idx="684">
                  <c:v>60315</c:v>
                </c:pt>
                <c:pt idx="685">
                  <c:v>60355</c:v>
                </c:pt>
                <c:pt idx="686">
                  <c:v>60401</c:v>
                </c:pt>
                <c:pt idx="687">
                  <c:v>60441</c:v>
                </c:pt>
                <c:pt idx="688">
                  <c:v>60528</c:v>
                </c:pt>
                <c:pt idx="689">
                  <c:v>60685</c:v>
                </c:pt>
                <c:pt idx="690">
                  <c:v>60778</c:v>
                </c:pt>
                <c:pt idx="691">
                  <c:v>60838</c:v>
                </c:pt>
                <c:pt idx="692">
                  <c:v>60880</c:v>
                </c:pt>
                <c:pt idx="693">
                  <c:v>60928</c:v>
                </c:pt>
                <c:pt idx="694">
                  <c:v>60960</c:v>
                </c:pt>
                <c:pt idx="695">
                  <c:v>60991</c:v>
                </c:pt>
                <c:pt idx="696">
                  <c:v>61018</c:v>
                </c:pt>
                <c:pt idx="697">
                  <c:v>61056</c:v>
                </c:pt>
                <c:pt idx="698">
                  <c:v>61088</c:v>
                </c:pt>
                <c:pt idx="699">
                  <c:v>61186</c:v>
                </c:pt>
                <c:pt idx="700">
                  <c:v>61365</c:v>
                </c:pt>
                <c:pt idx="701">
                  <c:v>61540</c:v>
                </c:pt>
                <c:pt idx="702">
                  <c:v>61662</c:v>
                </c:pt>
                <c:pt idx="703">
                  <c:v>61759</c:v>
                </c:pt>
                <c:pt idx="704">
                  <c:v>61875</c:v>
                </c:pt>
                <c:pt idx="705">
                  <c:v>61995</c:v>
                </c:pt>
                <c:pt idx="706">
                  <c:v>62034</c:v>
                </c:pt>
                <c:pt idx="707">
                  <c:v>62078</c:v>
                </c:pt>
                <c:pt idx="708">
                  <c:v>62119</c:v>
                </c:pt>
                <c:pt idx="709">
                  <c:v>62178</c:v>
                </c:pt>
                <c:pt idx="710">
                  <c:v>62269</c:v>
                </c:pt>
                <c:pt idx="711">
                  <c:v>62375</c:v>
                </c:pt>
                <c:pt idx="712">
                  <c:v>62466</c:v>
                </c:pt>
                <c:pt idx="713">
                  <c:v>62546</c:v>
                </c:pt>
                <c:pt idx="714">
                  <c:v>62654</c:v>
                </c:pt>
                <c:pt idx="715">
                  <c:v>62752</c:v>
                </c:pt>
                <c:pt idx="716">
                  <c:v>62831</c:v>
                </c:pt>
                <c:pt idx="717">
                  <c:v>62897</c:v>
                </c:pt>
                <c:pt idx="718">
                  <c:v>62978</c:v>
                </c:pt>
                <c:pt idx="719">
                  <c:v>63026</c:v>
                </c:pt>
                <c:pt idx="720">
                  <c:v>63054</c:v>
                </c:pt>
                <c:pt idx="721">
                  <c:v>63076</c:v>
                </c:pt>
                <c:pt idx="722">
                  <c:v>63097</c:v>
                </c:pt>
                <c:pt idx="723">
                  <c:v>63128</c:v>
                </c:pt>
                <c:pt idx="724">
                  <c:v>63149</c:v>
                </c:pt>
                <c:pt idx="725">
                  <c:v>63165</c:v>
                </c:pt>
                <c:pt idx="726">
                  <c:v>63193</c:v>
                </c:pt>
                <c:pt idx="727">
                  <c:v>63229</c:v>
                </c:pt>
                <c:pt idx="728">
                  <c:v>63245</c:v>
                </c:pt>
                <c:pt idx="729">
                  <c:v>63264</c:v>
                </c:pt>
                <c:pt idx="730">
                  <c:v>63273</c:v>
                </c:pt>
                <c:pt idx="731">
                  <c:v>63275</c:v>
                </c:pt>
                <c:pt idx="732">
                  <c:v>63283</c:v>
                </c:pt>
                <c:pt idx="733">
                  <c:v>63288</c:v>
                </c:pt>
                <c:pt idx="734">
                  <c:v>63287</c:v>
                </c:pt>
                <c:pt idx="735">
                  <c:v>63288</c:v>
                </c:pt>
                <c:pt idx="736">
                  <c:v>63296</c:v>
                </c:pt>
                <c:pt idx="737">
                  <c:v>63307</c:v>
                </c:pt>
                <c:pt idx="738">
                  <c:v>63313</c:v>
                </c:pt>
                <c:pt idx="739">
                  <c:v>63321</c:v>
                </c:pt>
                <c:pt idx="740">
                  <c:v>63327</c:v>
                </c:pt>
                <c:pt idx="741">
                  <c:v>63331</c:v>
                </c:pt>
                <c:pt idx="742">
                  <c:v>63361</c:v>
                </c:pt>
                <c:pt idx="743">
                  <c:v>63392</c:v>
                </c:pt>
                <c:pt idx="744">
                  <c:v>63430</c:v>
                </c:pt>
                <c:pt idx="745">
                  <c:v>63454</c:v>
                </c:pt>
                <c:pt idx="746">
                  <c:v>63509</c:v>
                </c:pt>
                <c:pt idx="747">
                  <c:v>63561</c:v>
                </c:pt>
                <c:pt idx="748">
                  <c:v>63618</c:v>
                </c:pt>
                <c:pt idx="749">
                  <c:v>63676</c:v>
                </c:pt>
                <c:pt idx="750">
                  <c:v>63706</c:v>
                </c:pt>
                <c:pt idx="751">
                  <c:v>63741</c:v>
                </c:pt>
                <c:pt idx="752">
                  <c:v>63777</c:v>
                </c:pt>
                <c:pt idx="753">
                  <c:v>63795</c:v>
                </c:pt>
                <c:pt idx="754">
                  <c:v>63815</c:v>
                </c:pt>
                <c:pt idx="755">
                  <c:v>63828</c:v>
                </c:pt>
                <c:pt idx="756">
                  <c:v>63837</c:v>
                </c:pt>
                <c:pt idx="757">
                  <c:v>63842</c:v>
                </c:pt>
                <c:pt idx="758">
                  <c:v>63836</c:v>
                </c:pt>
                <c:pt idx="759">
                  <c:v>63816</c:v>
                </c:pt>
                <c:pt idx="760">
                  <c:v>63811</c:v>
                </c:pt>
                <c:pt idx="761">
                  <c:v>63834</c:v>
                </c:pt>
                <c:pt idx="762">
                  <c:v>63854</c:v>
                </c:pt>
                <c:pt idx="763">
                  <c:v>63857</c:v>
                </c:pt>
                <c:pt idx="764">
                  <c:v>63872</c:v>
                </c:pt>
                <c:pt idx="765">
                  <c:v>63893</c:v>
                </c:pt>
                <c:pt idx="766">
                  <c:v>63912</c:v>
                </c:pt>
                <c:pt idx="767">
                  <c:v>63943</c:v>
                </c:pt>
                <c:pt idx="768">
                  <c:v>63983</c:v>
                </c:pt>
                <c:pt idx="769">
                  <c:v>63998</c:v>
                </c:pt>
                <c:pt idx="770">
                  <c:v>64013</c:v>
                </c:pt>
                <c:pt idx="771">
                  <c:v>64026</c:v>
                </c:pt>
                <c:pt idx="772">
                  <c:v>64036</c:v>
                </c:pt>
                <c:pt idx="773">
                  <c:v>63995</c:v>
                </c:pt>
                <c:pt idx="774">
                  <c:v>63968</c:v>
                </c:pt>
                <c:pt idx="775">
                  <c:v>63952</c:v>
                </c:pt>
                <c:pt idx="776">
                  <c:v>63948</c:v>
                </c:pt>
                <c:pt idx="777">
                  <c:v>63943</c:v>
                </c:pt>
                <c:pt idx="778">
                  <c:v>63945</c:v>
                </c:pt>
                <c:pt idx="779">
                  <c:v>63941</c:v>
                </c:pt>
                <c:pt idx="780">
                  <c:v>63952</c:v>
                </c:pt>
                <c:pt idx="781">
                  <c:v>63967</c:v>
                </c:pt>
                <c:pt idx="782">
                  <c:v>63971</c:v>
                </c:pt>
                <c:pt idx="783">
                  <c:v>63975</c:v>
                </c:pt>
                <c:pt idx="784">
                  <c:v>63981</c:v>
                </c:pt>
                <c:pt idx="785">
                  <c:v>63997</c:v>
                </c:pt>
                <c:pt idx="786">
                  <c:v>64023</c:v>
                </c:pt>
                <c:pt idx="787">
                  <c:v>64037</c:v>
                </c:pt>
                <c:pt idx="788">
                  <c:v>64043</c:v>
                </c:pt>
                <c:pt idx="789">
                  <c:v>64019</c:v>
                </c:pt>
                <c:pt idx="790">
                  <c:v>64003</c:v>
                </c:pt>
                <c:pt idx="791">
                  <c:v>64007</c:v>
                </c:pt>
                <c:pt idx="792">
                  <c:v>64011</c:v>
                </c:pt>
                <c:pt idx="793">
                  <c:v>64008</c:v>
                </c:pt>
                <c:pt idx="794">
                  <c:v>64006</c:v>
                </c:pt>
                <c:pt idx="795">
                  <c:v>64006</c:v>
                </c:pt>
                <c:pt idx="796">
                  <c:v>64014</c:v>
                </c:pt>
                <c:pt idx="797">
                  <c:v>64010</c:v>
                </c:pt>
                <c:pt idx="798">
                  <c:v>64014</c:v>
                </c:pt>
                <c:pt idx="799">
                  <c:v>64015</c:v>
                </c:pt>
                <c:pt idx="800">
                  <c:v>64007</c:v>
                </c:pt>
                <c:pt idx="801">
                  <c:v>64014</c:v>
                </c:pt>
                <c:pt idx="802">
                  <c:v>64026</c:v>
                </c:pt>
                <c:pt idx="803">
                  <c:v>64031</c:v>
                </c:pt>
                <c:pt idx="804">
                  <c:v>64035</c:v>
                </c:pt>
                <c:pt idx="805">
                  <c:v>64031</c:v>
                </c:pt>
                <c:pt idx="806">
                  <c:v>63251</c:v>
                </c:pt>
                <c:pt idx="807">
                  <c:v>63431</c:v>
                </c:pt>
                <c:pt idx="808">
                  <c:v>64807</c:v>
                </c:pt>
                <c:pt idx="809">
                  <c:v>66050</c:v>
                </c:pt>
                <c:pt idx="810">
                  <c:v>67068</c:v>
                </c:pt>
                <c:pt idx="811">
                  <c:v>67700</c:v>
                </c:pt>
                <c:pt idx="812">
                  <c:v>70070</c:v>
                </c:pt>
                <c:pt idx="813">
                  <c:v>72701</c:v>
                </c:pt>
                <c:pt idx="814">
                  <c:v>76069</c:v>
                </c:pt>
                <c:pt idx="815">
                  <c:v>78205</c:v>
                </c:pt>
                <c:pt idx="816">
                  <c:v>78854</c:v>
                </c:pt>
                <c:pt idx="817">
                  <c:v>79422</c:v>
                </c:pt>
                <c:pt idx="818">
                  <c:v>79708</c:v>
                </c:pt>
                <c:pt idx="819">
                  <c:v>79793</c:v>
                </c:pt>
                <c:pt idx="820">
                  <c:v>79857</c:v>
                </c:pt>
                <c:pt idx="821">
                  <c:v>79887</c:v>
                </c:pt>
                <c:pt idx="822">
                  <c:v>79909</c:v>
                </c:pt>
                <c:pt idx="823">
                  <c:v>79920</c:v>
                </c:pt>
                <c:pt idx="824">
                  <c:v>79945</c:v>
                </c:pt>
                <c:pt idx="825">
                  <c:v>79986</c:v>
                </c:pt>
                <c:pt idx="826">
                  <c:v>80088</c:v>
                </c:pt>
                <c:pt idx="827">
                  <c:v>80111</c:v>
                </c:pt>
                <c:pt idx="828">
                  <c:v>80103</c:v>
                </c:pt>
                <c:pt idx="829">
                  <c:v>80104</c:v>
                </c:pt>
                <c:pt idx="830">
                  <c:v>80109</c:v>
                </c:pt>
                <c:pt idx="831">
                  <c:v>80112</c:v>
                </c:pt>
                <c:pt idx="832">
                  <c:v>80113</c:v>
                </c:pt>
                <c:pt idx="833">
                  <c:v>188814</c:v>
                </c:pt>
                <c:pt idx="834">
                  <c:v>188813</c:v>
                </c:pt>
                <c:pt idx="835">
                  <c:v>188949</c:v>
                </c:pt>
                <c:pt idx="836">
                  <c:v>189095</c:v>
                </c:pt>
                <c:pt idx="837">
                  <c:v>189219</c:v>
                </c:pt>
                <c:pt idx="838">
                  <c:v>189283</c:v>
                </c:pt>
                <c:pt idx="839">
                  <c:v>189393</c:v>
                </c:pt>
                <c:pt idx="840">
                  <c:v>189459</c:v>
                </c:pt>
                <c:pt idx="841">
                  <c:v>189574</c:v>
                </c:pt>
                <c:pt idx="842">
                  <c:v>189677</c:v>
                </c:pt>
                <c:pt idx="843">
                  <c:v>189687</c:v>
                </c:pt>
                <c:pt idx="844">
                  <c:v>189764</c:v>
                </c:pt>
                <c:pt idx="845">
                  <c:v>189831</c:v>
                </c:pt>
                <c:pt idx="846">
                  <c:v>189894</c:v>
                </c:pt>
                <c:pt idx="847">
                  <c:v>189909</c:v>
                </c:pt>
                <c:pt idx="848">
                  <c:v>189944</c:v>
                </c:pt>
                <c:pt idx="849">
                  <c:v>189966</c:v>
                </c:pt>
                <c:pt idx="850">
                  <c:v>189950</c:v>
                </c:pt>
                <c:pt idx="851">
                  <c:v>189950</c:v>
                </c:pt>
                <c:pt idx="852">
                  <c:v>189945</c:v>
                </c:pt>
                <c:pt idx="853">
                  <c:v>190005</c:v>
                </c:pt>
                <c:pt idx="854">
                  <c:v>190117</c:v>
                </c:pt>
                <c:pt idx="855">
                  <c:v>190209</c:v>
                </c:pt>
                <c:pt idx="856">
                  <c:v>190311</c:v>
                </c:pt>
                <c:pt idx="857">
                  <c:v>190373</c:v>
                </c:pt>
                <c:pt idx="858">
                  <c:v>190408</c:v>
                </c:pt>
                <c:pt idx="859">
                  <c:v>190433</c:v>
                </c:pt>
                <c:pt idx="860">
                  <c:v>190587</c:v>
                </c:pt>
                <c:pt idx="861">
                  <c:v>190652</c:v>
                </c:pt>
                <c:pt idx="862">
                  <c:v>190699</c:v>
                </c:pt>
                <c:pt idx="863">
                  <c:v>190752</c:v>
                </c:pt>
                <c:pt idx="864">
                  <c:v>190767</c:v>
                </c:pt>
                <c:pt idx="865">
                  <c:v>190797</c:v>
                </c:pt>
                <c:pt idx="866">
                  <c:v>190824</c:v>
                </c:pt>
                <c:pt idx="867">
                  <c:v>190859</c:v>
                </c:pt>
                <c:pt idx="868">
                  <c:v>190885</c:v>
                </c:pt>
                <c:pt idx="869">
                  <c:v>190934</c:v>
                </c:pt>
                <c:pt idx="870">
                  <c:v>190922</c:v>
                </c:pt>
                <c:pt idx="871">
                  <c:v>190941</c:v>
                </c:pt>
                <c:pt idx="872">
                  <c:v>190981</c:v>
                </c:pt>
                <c:pt idx="873">
                  <c:v>191033</c:v>
                </c:pt>
                <c:pt idx="874">
                  <c:v>191098</c:v>
                </c:pt>
                <c:pt idx="875">
                  <c:v>191124</c:v>
                </c:pt>
                <c:pt idx="876">
                  <c:v>191188</c:v>
                </c:pt>
                <c:pt idx="877">
                  <c:v>191235</c:v>
                </c:pt>
                <c:pt idx="878">
                  <c:v>191098</c:v>
                </c:pt>
                <c:pt idx="879">
                  <c:v>191032</c:v>
                </c:pt>
                <c:pt idx="880">
                  <c:v>191046</c:v>
                </c:pt>
                <c:pt idx="881">
                  <c:v>191069</c:v>
                </c:pt>
                <c:pt idx="882">
                  <c:v>191220</c:v>
                </c:pt>
                <c:pt idx="883">
                  <c:v>191296</c:v>
                </c:pt>
                <c:pt idx="884">
                  <c:v>191370</c:v>
                </c:pt>
                <c:pt idx="885">
                  <c:v>191453</c:v>
                </c:pt>
                <c:pt idx="886">
                  <c:v>191527</c:v>
                </c:pt>
                <c:pt idx="887">
                  <c:v>191598</c:v>
                </c:pt>
                <c:pt idx="888">
                  <c:v>191685</c:v>
                </c:pt>
                <c:pt idx="889">
                  <c:v>191723</c:v>
                </c:pt>
                <c:pt idx="890">
                  <c:v>191876</c:v>
                </c:pt>
                <c:pt idx="891">
                  <c:v>192061</c:v>
                </c:pt>
                <c:pt idx="892">
                  <c:v>192129</c:v>
                </c:pt>
                <c:pt idx="893">
                  <c:v>192230</c:v>
                </c:pt>
                <c:pt idx="894">
                  <c:v>192330</c:v>
                </c:pt>
                <c:pt idx="895">
                  <c:v>192444</c:v>
                </c:pt>
                <c:pt idx="896">
                  <c:v>192500</c:v>
                </c:pt>
                <c:pt idx="897">
                  <c:v>192618</c:v>
                </c:pt>
                <c:pt idx="898">
                  <c:v>192730</c:v>
                </c:pt>
                <c:pt idx="899">
                  <c:v>192790</c:v>
                </c:pt>
                <c:pt idx="900">
                  <c:v>192842</c:v>
                </c:pt>
                <c:pt idx="901">
                  <c:v>192914</c:v>
                </c:pt>
                <c:pt idx="902">
                  <c:v>192963</c:v>
                </c:pt>
                <c:pt idx="903">
                  <c:v>193029</c:v>
                </c:pt>
                <c:pt idx="904">
                  <c:v>193041</c:v>
                </c:pt>
                <c:pt idx="905">
                  <c:v>193104</c:v>
                </c:pt>
                <c:pt idx="906">
                  <c:v>193289</c:v>
                </c:pt>
                <c:pt idx="907">
                  <c:v>193454</c:v>
                </c:pt>
                <c:pt idx="908">
                  <c:v>193589</c:v>
                </c:pt>
                <c:pt idx="909">
                  <c:v>193639</c:v>
                </c:pt>
                <c:pt idx="910">
                  <c:v>193632</c:v>
                </c:pt>
                <c:pt idx="911">
                  <c:v>193687</c:v>
                </c:pt>
                <c:pt idx="912">
                  <c:v>193765</c:v>
                </c:pt>
                <c:pt idx="913">
                  <c:v>193837</c:v>
                </c:pt>
                <c:pt idx="914">
                  <c:v>193913</c:v>
                </c:pt>
                <c:pt idx="915">
                  <c:v>193945</c:v>
                </c:pt>
                <c:pt idx="916">
                  <c:v>193985</c:v>
                </c:pt>
                <c:pt idx="917">
                  <c:v>194025</c:v>
                </c:pt>
                <c:pt idx="918">
                  <c:v>194061</c:v>
                </c:pt>
                <c:pt idx="919">
                  <c:v>194142</c:v>
                </c:pt>
                <c:pt idx="920">
                  <c:v>194212</c:v>
                </c:pt>
                <c:pt idx="921">
                  <c:v>194302</c:v>
                </c:pt>
                <c:pt idx="922">
                  <c:v>194362</c:v>
                </c:pt>
                <c:pt idx="923">
                  <c:v>194518</c:v>
                </c:pt>
                <c:pt idx="924">
                  <c:v>194640</c:v>
                </c:pt>
                <c:pt idx="925">
                  <c:v>194755</c:v>
                </c:pt>
                <c:pt idx="926">
                  <c:v>194812</c:v>
                </c:pt>
                <c:pt idx="927">
                  <c:v>194872</c:v>
                </c:pt>
                <c:pt idx="928">
                  <c:v>194958</c:v>
                </c:pt>
                <c:pt idx="929">
                  <c:v>195018</c:v>
                </c:pt>
                <c:pt idx="930">
                  <c:v>195075</c:v>
                </c:pt>
                <c:pt idx="931">
                  <c:v>195133</c:v>
                </c:pt>
                <c:pt idx="932">
                  <c:v>195292</c:v>
                </c:pt>
                <c:pt idx="933">
                  <c:v>195420</c:v>
                </c:pt>
                <c:pt idx="934">
                  <c:v>195539</c:v>
                </c:pt>
                <c:pt idx="935">
                  <c:v>195668</c:v>
                </c:pt>
                <c:pt idx="936">
                  <c:v>195745</c:v>
                </c:pt>
                <c:pt idx="937">
                  <c:v>195835</c:v>
                </c:pt>
                <c:pt idx="938">
                  <c:v>195886</c:v>
                </c:pt>
                <c:pt idx="939">
                  <c:v>195939</c:v>
                </c:pt>
                <c:pt idx="940">
                  <c:v>196005</c:v>
                </c:pt>
                <c:pt idx="941">
                  <c:v>196048</c:v>
                </c:pt>
                <c:pt idx="942">
                  <c:v>196141</c:v>
                </c:pt>
                <c:pt idx="943">
                  <c:v>196193</c:v>
                </c:pt>
                <c:pt idx="944">
                  <c:v>196258</c:v>
                </c:pt>
                <c:pt idx="945">
                  <c:v>196287</c:v>
                </c:pt>
                <c:pt idx="946">
                  <c:v>196347</c:v>
                </c:pt>
                <c:pt idx="947">
                  <c:v>196432</c:v>
                </c:pt>
                <c:pt idx="948">
                  <c:v>196493</c:v>
                </c:pt>
                <c:pt idx="949">
                  <c:v>196521</c:v>
                </c:pt>
                <c:pt idx="950">
                  <c:v>196581</c:v>
                </c:pt>
                <c:pt idx="951">
                  <c:v>196683</c:v>
                </c:pt>
                <c:pt idx="952">
                  <c:v>196789</c:v>
                </c:pt>
                <c:pt idx="953">
                  <c:v>196879</c:v>
                </c:pt>
                <c:pt idx="954">
                  <c:v>196976</c:v>
                </c:pt>
                <c:pt idx="955">
                  <c:v>197039</c:v>
                </c:pt>
                <c:pt idx="956">
                  <c:v>197182</c:v>
                </c:pt>
                <c:pt idx="957">
                  <c:v>197302</c:v>
                </c:pt>
                <c:pt idx="958">
                  <c:v>197412</c:v>
                </c:pt>
                <c:pt idx="959">
                  <c:v>197504</c:v>
                </c:pt>
                <c:pt idx="960">
                  <c:v>197563</c:v>
                </c:pt>
                <c:pt idx="961">
                  <c:v>197588</c:v>
                </c:pt>
                <c:pt idx="962">
                  <c:v>197683</c:v>
                </c:pt>
                <c:pt idx="963">
                  <c:v>197730</c:v>
                </c:pt>
                <c:pt idx="964">
                  <c:v>197780</c:v>
                </c:pt>
                <c:pt idx="965">
                  <c:v>197813</c:v>
                </c:pt>
                <c:pt idx="966">
                  <c:v>197901</c:v>
                </c:pt>
                <c:pt idx="967">
                  <c:v>197970</c:v>
                </c:pt>
                <c:pt idx="968">
                  <c:v>198044</c:v>
                </c:pt>
                <c:pt idx="969">
                  <c:v>198099</c:v>
                </c:pt>
                <c:pt idx="970">
                  <c:v>198152</c:v>
                </c:pt>
                <c:pt idx="971">
                  <c:v>198192</c:v>
                </c:pt>
                <c:pt idx="972">
                  <c:v>198256</c:v>
                </c:pt>
                <c:pt idx="973">
                  <c:v>198307</c:v>
                </c:pt>
                <c:pt idx="974">
                  <c:v>198389</c:v>
                </c:pt>
                <c:pt idx="975">
                  <c:v>198470</c:v>
                </c:pt>
                <c:pt idx="976">
                  <c:v>198538</c:v>
                </c:pt>
                <c:pt idx="977">
                  <c:v>198609</c:v>
                </c:pt>
                <c:pt idx="978">
                  <c:v>198669</c:v>
                </c:pt>
                <c:pt idx="979">
                  <c:v>198771</c:v>
                </c:pt>
                <c:pt idx="980">
                  <c:v>198817</c:v>
                </c:pt>
                <c:pt idx="981">
                  <c:v>198917</c:v>
                </c:pt>
                <c:pt idx="982">
                  <c:v>198985</c:v>
                </c:pt>
                <c:pt idx="983">
                  <c:v>199121</c:v>
                </c:pt>
                <c:pt idx="984">
                  <c:v>199351</c:v>
                </c:pt>
                <c:pt idx="985">
                  <c:v>199581</c:v>
                </c:pt>
                <c:pt idx="986">
                  <c:v>199753</c:v>
                </c:pt>
                <c:pt idx="987">
                  <c:v>199996</c:v>
                </c:pt>
                <c:pt idx="988">
                  <c:v>200192</c:v>
                </c:pt>
                <c:pt idx="989">
                  <c:v>200381</c:v>
                </c:pt>
                <c:pt idx="990">
                  <c:v>200508</c:v>
                </c:pt>
                <c:pt idx="991">
                  <c:v>200669</c:v>
                </c:pt>
                <c:pt idx="992">
                  <c:v>200855</c:v>
                </c:pt>
                <c:pt idx="993">
                  <c:v>201097</c:v>
                </c:pt>
                <c:pt idx="994">
                  <c:v>201260</c:v>
                </c:pt>
                <c:pt idx="995">
                  <c:v>201403</c:v>
                </c:pt>
                <c:pt idx="996">
                  <c:v>201517</c:v>
                </c:pt>
                <c:pt idx="997">
                  <c:v>201683</c:v>
                </c:pt>
                <c:pt idx="998">
                  <c:v>201796</c:v>
                </c:pt>
                <c:pt idx="999">
                  <c:v>201901</c:v>
                </c:pt>
                <c:pt idx="1000">
                  <c:v>201958</c:v>
                </c:pt>
                <c:pt idx="1001">
                  <c:v>202222</c:v>
                </c:pt>
                <c:pt idx="1002">
                  <c:v>202358</c:v>
                </c:pt>
                <c:pt idx="1003">
                  <c:v>202364</c:v>
                </c:pt>
                <c:pt idx="1004">
                  <c:v>202406</c:v>
                </c:pt>
                <c:pt idx="1005">
                  <c:v>202375</c:v>
                </c:pt>
                <c:pt idx="1006">
                  <c:v>202393</c:v>
                </c:pt>
                <c:pt idx="1007">
                  <c:v>202405</c:v>
                </c:pt>
                <c:pt idx="1008">
                  <c:v>202491</c:v>
                </c:pt>
                <c:pt idx="1009">
                  <c:v>202616</c:v>
                </c:pt>
                <c:pt idx="1010">
                  <c:v>202719</c:v>
                </c:pt>
                <c:pt idx="1011">
                  <c:v>203107</c:v>
                </c:pt>
                <c:pt idx="1012">
                  <c:v>203557</c:v>
                </c:pt>
                <c:pt idx="1013">
                  <c:v>203967</c:v>
                </c:pt>
                <c:pt idx="1014">
                  <c:v>204339</c:v>
                </c:pt>
                <c:pt idx="1015">
                  <c:v>204623</c:v>
                </c:pt>
                <c:pt idx="1016">
                  <c:v>204842</c:v>
                </c:pt>
                <c:pt idx="1017">
                  <c:v>205072</c:v>
                </c:pt>
                <c:pt idx="1018">
                  <c:v>205192</c:v>
                </c:pt>
                <c:pt idx="1019">
                  <c:v>205426</c:v>
                </c:pt>
                <c:pt idx="1020">
                  <c:v>205622</c:v>
                </c:pt>
                <c:pt idx="1021">
                  <c:v>205821</c:v>
                </c:pt>
                <c:pt idx="1022">
                  <c:v>205991</c:v>
                </c:pt>
                <c:pt idx="1023">
                  <c:v>206130</c:v>
                </c:pt>
                <c:pt idx="1024">
                  <c:v>206245</c:v>
                </c:pt>
                <c:pt idx="1025">
                  <c:v>206350</c:v>
                </c:pt>
                <c:pt idx="1026">
                  <c:v>206473</c:v>
                </c:pt>
                <c:pt idx="1027">
                  <c:v>206604</c:v>
                </c:pt>
                <c:pt idx="1028">
                  <c:v>206696</c:v>
                </c:pt>
                <c:pt idx="1029">
                  <c:v>206779</c:v>
                </c:pt>
                <c:pt idx="1030">
                  <c:v>206828</c:v>
                </c:pt>
                <c:pt idx="1031">
                  <c:v>206871</c:v>
                </c:pt>
                <c:pt idx="1032">
                  <c:v>206896</c:v>
                </c:pt>
                <c:pt idx="1033">
                  <c:v>206886</c:v>
                </c:pt>
                <c:pt idx="1034">
                  <c:v>206892</c:v>
                </c:pt>
                <c:pt idx="1035">
                  <c:v>206923</c:v>
                </c:pt>
                <c:pt idx="1036">
                  <c:v>207019</c:v>
                </c:pt>
                <c:pt idx="1037">
                  <c:v>207091</c:v>
                </c:pt>
                <c:pt idx="1038">
                  <c:v>207178</c:v>
                </c:pt>
                <c:pt idx="1039">
                  <c:v>207239</c:v>
                </c:pt>
                <c:pt idx="1040">
                  <c:v>207283</c:v>
                </c:pt>
                <c:pt idx="1041">
                  <c:v>207400</c:v>
                </c:pt>
                <c:pt idx="1042">
                  <c:v>207488</c:v>
                </c:pt>
                <c:pt idx="1043">
                  <c:v>207537</c:v>
                </c:pt>
                <c:pt idx="1044">
                  <c:v>207651</c:v>
                </c:pt>
                <c:pt idx="1045">
                  <c:v>207732</c:v>
                </c:pt>
                <c:pt idx="1046">
                  <c:v>207840</c:v>
                </c:pt>
                <c:pt idx="1047">
                  <c:v>207941</c:v>
                </c:pt>
                <c:pt idx="1048">
                  <c:v>208055</c:v>
                </c:pt>
                <c:pt idx="1049">
                  <c:v>208255</c:v>
                </c:pt>
                <c:pt idx="1050">
                  <c:v>208610</c:v>
                </c:pt>
                <c:pt idx="1051">
                  <c:v>209188</c:v>
                </c:pt>
                <c:pt idx="1052">
                  <c:v>209696</c:v>
                </c:pt>
                <c:pt idx="1053">
                  <c:v>209945</c:v>
                </c:pt>
                <c:pt idx="1054">
                  <c:v>210326</c:v>
                </c:pt>
                <c:pt idx="1055">
                  <c:v>210691</c:v>
                </c:pt>
                <c:pt idx="1056">
                  <c:v>211062</c:v>
                </c:pt>
                <c:pt idx="1057">
                  <c:v>211441</c:v>
                </c:pt>
                <c:pt idx="1058">
                  <c:v>211769</c:v>
                </c:pt>
                <c:pt idx="1059">
                  <c:v>212016</c:v>
                </c:pt>
                <c:pt idx="1060">
                  <c:v>212214</c:v>
                </c:pt>
                <c:pt idx="1061">
                  <c:v>212371</c:v>
                </c:pt>
                <c:pt idx="1062">
                  <c:v>212574</c:v>
                </c:pt>
                <c:pt idx="1063">
                  <c:v>212766</c:v>
                </c:pt>
                <c:pt idx="1064">
                  <c:v>213097</c:v>
                </c:pt>
                <c:pt idx="1065">
                  <c:v>213294</c:v>
                </c:pt>
                <c:pt idx="1066">
                  <c:v>213395</c:v>
                </c:pt>
                <c:pt idx="1067">
                  <c:v>213515</c:v>
                </c:pt>
                <c:pt idx="1068">
                  <c:v>213669</c:v>
                </c:pt>
                <c:pt idx="1069">
                  <c:v>213847</c:v>
                </c:pt>
                <c:pt idx="1070">
                  <c:v>213953</c:v>
                </c:pt>
                <c:pt idx="1071">
                  <c:v>214060</c:v>
                </c:pt>
                <c:pt idx="1072">
                  <c:v>214244</c:v>
                </c:pt>
                <c:pt idx="1073">
                  <c:v>214352</c:v>
                </c:pt>
                <c:pt idx="1074">
                  <c:v>214516</c:v>
                </c:pt>
                <c:pt idx="1075">
                  <c:v>214677</c:v>
                </c:pt>
                <c:pt idx="1076">
                  <c:v>214819</c:v>
                </c:pt>
                <c:pt idx="1077">
                  <c:v>214958</c:v>
                </c:pt>
                <c:pt idx="1078">
                  <c:v>215089</c:v>
                </c:pt>
                <c:pt idx="1079">
                  <c:v>215203</c:v>
                </c:pt>
                <c:pt idx="1080">
                  <c:v>215315</c:v>
                </c:pt>
                <c:pt idx="1081">
                  <c:v>215415</c:v>
                </c:pt>
                <c:pt idx="1082">
                  <c:v>215494</c:v>
                </c:pt>
                <c:pt idx="1083">
                  <c:v>215588</c:v>
                </c:pt>
                <c:pt idx="1084">
                  <c:v>215661</c:v>
                </c:pt>
                <c:pt idx="1085">
                  <c:v>215738</c:v>
                </c:pt>
                <c:pt idx="1086">
                  <c:v>215845</c:v>
                </c:pt>
                <c:pt idx="1087">
                  <c:v>215934</c:v>
                </c:pt>
                <c:pt idx="1088">
                  <c:v>216020</c:v>
                </c:pt>
                <c:pt idx="1089">
                  <c:v>216089</c:v>
                </c:pt>
                <c:pt idx="1090">
                  <c:v>216155</c:v>
                </c:pt>
                <c:pt idx="1091">
                  <c:v>216233</c:v>
                </c:pt>
                <c:pt idx="1092">
                  <c:v>216350</c:v>
                </c:pt>
                <c:pt idx="1093">
                  <c:v>216416</c:v>
                </c:pt>
                <c:pt idx="1094">
                  <c:v>216524</c:v>
                </c:pt>
                <c:pt idx="1095">
                  <c:v>216549</c:v>
                </c:pt>
                <c:pt idx="1096">
                  <c:v>216554</c:v>
                </c:pt>
                <c:pt idx="1097">
                  <c:v>216701</c:v>
                </c:pt>
                <c:pt idx="1098">
                  <c:v>217013</c:v>
                </c:pt>
                <c:pt idx="1099">
                  <c:v>217408</c:v>
                </c:pt>
                <c:pt idx="1100">
                  <c:v>217792</c:v>
                </c:pt>
                <c:pt idx="1101">
                  <c:v>218148</c:v>
                </c:pt>
                <c:pt idx="1102">
                  <c:v>218469</c:v>
                </c:pt>
                <c:pt idx="1103">
                  <c:v>218769</c:v>
                </c:pt>
                <c:pt idx="1104">
                  <c:v>219095</c:v>
                </c:pt>
                <c:pt idx="1105">
                  <c:v>219376</c:v>
                </c:pt>
                <c:pt idx="1106">
                  <c:v>219533</c:v>
                </c:pt>
                <c:pt idx="1107">
                  <c:v>219743</c:v>
                </c:pt>
                <c:pt idx="1108">
                  <c:v>219913</c:v>
                </c:pt>
                <c:pt idx="1109">
                  <c:v>220159</c:v>
                </c:pt>
                <c:pt idx="1110">
                  <c:v>220449</c:v>
                </c:pt>
                <c:pt idx="1111">
                  <c:v>220825</c:v>
                </c:pt>
                <c:pt idx="1112">
                  <c:v>221180</c:v>
                </c:pt>
                <c:pt idx="1113">
                  <c:v>221485</c:v>
                </c:pt>
                <c:pt idx="1114">
                  <c:v>221756</c:v>
                </c:pt>
                <c:pt idx="1115">
                  <c:v>221970</c:v>
                </c:pt>
                <c:pt idx="1116">
                  <c:v>222262</c:v>
                </c:pt>
                <c:pt idx="1117">
                  <c:v>222438</c:v>
                </c:pt>
                <c:pt idx="1118">
                  <c:v>222584</c:v>
                </c:pt>
                <c:pt idx="1119">
                  <c:v>222819</c:v>
                </c:pt>
                <c:pt idx="1120">
                  <c:v>223104</c:v>
                </c:pt>
                <c:pt idx="1121">
                  <c:v>223344</c:v>
                </c:pt>
                <c:pt idx="1122">
                  <c:v>223498</c:v>
                </c:pt>
                <c:pt idx="1123">
                  <c:v>223608</c:v>
                </c:pt>
                <c:pt idx="1124">
                  <c:v>223730</c:v>
                </c:pt>
                <c:pt idx="1125">
                  <c:v>223925</c:v>
                </c:pt>
                <c:pt idx="1126">
                  <c:v>223969</c:v>
                </c:pt>
                <c:pt idx="1127">
                  <c:v>224054</c:v>
                </c:pt>
                <c:pt idx="1128">
                  <c:v>224209</c:v>
                </c:pt>
                <c:pt idx="1129">
                  <c:v>224333</c:v>
                </c:pt>
                <c:pt idx="1130">
                  <c:v>224460</c:v>
                </c:pt>
                <c:pt idx="1131">
                  <c:v>224630</c:v>
                </c:pt>
                <c:pt idx="1132">
                  <c:v>224841</c:v>
                </c:pt>
                <c:pt idx="1133">
                  <c:v>225053</c:v>
                </c:pt>
                <c:pt idx="1134">
                  <c:v>225275</c:v>
                </c:pt>
                <c:pt idx="1135">
                  <c:v>225448</c:v>
                </c:pt>
                <c:pt idx="1136">
                  <c:v>225606</c:v>
                </c:pt>
                <c:pt idx="1137">
                  <c:v>225738</c:v>
                </c:pt>
                <c:pt idx="1138">
                  <c:v>226071</c:v>
                </c:pt>
                <c:pt idx="1139">
                  <c:v>226475</c:v>
                </c:pt>
                <c:pt idx="1140">
                  <c:v>226765</c:v>
                </c:pt>
                <c:pt idx="1141">
                  <c:v>226895</c:v>
                </c:pt>
                <c:pt idx="1142">
                  <c:v>227056</c:v>
                </c:pt>
                <c:pt idx="1143">
                  <c:v>227402</c:v>
                </c:pt>
                <c:pt idx="1144">
                  <c:v>227781</c:v>
                </c:pt>
                <c:pt idx="1145">
                  <c:v>228119</c:v>
                </c:pt>
                <c:pt idx="1146">
                  <c:v>228507</c:v>
                </c:pt>
                <c:pt idx="1147">
                  <c:v>228762</c:v>
                </c:pt>
                <c:pt idx="1148">
                  <c:v>229051</c:v>
                </c:pt>
                <c:pt idx="1149">
                  <c:v>229250</c:v>
                </c:pt>
                <c:pt idx="1150">
                  <c:v>229496</c:v>
                </c:pt>
                <c:pt idx="1151">
                  <c:v>229641</c:v>
                </c:pt>
                <c:pt idx="1152">
                  <c:v>229742</c:v>
                </c:pt>
                <c:pt idx="1153">
                  <c:v>229831</c:v>
                </c:pt>
                <c:pt idx="1154">
                  <c:v>229965</c:v>
                </c:pt>
                <c:pt idx="1155">
                  <c:v>230025</c:v>
                </c:pt>
                <c:pt idx="1156">
                  <c:v>230137</c:v>
                </c:pt>
                <c:pt idx="1157">
                  <c:v>230380</c:v>
                </c:pt>
                <c:pt idx="1158">
                  <c:v>230548</c:v>
                </c:pt>
                <c:pt idx="1159">
                  <c:v>230681</c:v>
                </c:pt>
                <c:pt idx="1160">
                  <c:v>230812</c:v>
                </c:pt>
                <c:pt idx="1161">
                  <c:v>230970</c:v>
                </c:pt>
                <c:pt idx="1162">
                  <c:v>231099</c:v>
                </c:pt>
                <c:pt idx="1163">
                  <c:v>231917</c:v>
                </c:pt>
                <c:pt idx="1164">
                  <c:v>233744</c:v>
                </c:pt>
                <c:pt idx="1165">
                  <c:v>234399</c:v>
                </c:pt>
                <c:pt idx="1166">
                  <c:v>235335</c:v>
                </c:pt>
                <c:pt idx="1167">
                  <c:v>236764</c:v>
                </c:pt>
                <c:pt idx="1168">
                  <c:v>237281</c:v>
                </c:pt>
                <c:pt idx="1169">
                  <c:v>237492</c:v>
                </c:pt>
                <c:pt idx="1170">
                  <c:v>237756</c:v>
                </c:pt>
                <c:pt idx="1171">
                  <c:v>238393</c:v>
                </c:pt>
                <c:pt idx="1172">
                  <c:v>239596</c:v>
                </c:pt>
                <c:pt idx="1173">
                  <c:v>240056</c:v>
                </c:pt>
                <c:pt idx="1174">
                  <c:v>240212</c:v>
                </c:pt>
                <c:pt idx="1175">
                  <c:v>240567</c:v>
                </c:pt>
                <c:pt idx="1176">
                  <c:v>240752</c:v>
                </c:pt>
                <c:pt idx="1177">
                  <c:v>240793</c:v>
                </c:pt>
                <c:pt idx="1178">
                  <c:v>240886</c:v>
                </c:pt>
                <c:pt idx="1179">
                  <c:v>240998</c:v>
                </c:pt>
                <c:pt idx="1180">
                  <c:v>241095</c:v>
                </c:pt>
                <c:pt idx="1181">
                  <c:v>241190</c:v>
                </c:pt>
                <c:pt idx="1182">
                  <c:v>241259</c:v>
                </c:pt>
                <c:pt idx="1183">
                  <c:v>241351</c:v>
                </c:pt>
                <c:pt idx="1184">
                  <c:v>241414</c:v>
                </c:pt>
                <c:pt idx="1185">
                  <c:v>241512</c:v>
                </c:pt>
                <c:pt idx="1186">
                  <c:v>241576</c:v>
                </c:pt>
                <c:pt idx="1187">
                  <c:v>241610</c:v>
                </c:pt>
                <c:pt idx="1188">
                  <c:v>241621</c:v>
                </c:pt>
                <c:pt idx="1189">
                  <c:v>241647</c:v>
                </c:pt>
                <c:pt idx="1190">
                  <c:v>241709</c:v>
                </c:pt>
                <c:pt idx="1191">
                  <c:v>241806</c:v>
                </c:pt>
                <c:pt idx="1192">
                  <c:v>241921</c:v>
                </c:pt>
                <c:pt idx="1193">
                  <c:v>242000</c:v>
                </c:pt>
                <c:pt idx="1194">
                  <c:v>242050</c:v>
                </c:pt>
                <c:pt idx="1195">
                  <c:v>242130</c:v>
                </c:pt>
                <c:pt idx="1196">
                  <c:v>242218</c:v>
                </c:pt>
                <c:pt idx="1197">
                  <c:v>242287</c:v>
                </c:pt>
                <c:pt idx="1198">
                  <c:v>242345</c:v>
                </c:pt>
                <c:pt idx="1199">
                  <c:v>242393</c:v>
                </c:pt>
                <c:pt idx="1200">
                  <c:v>242441</c:v>
                </c:pt>
                <c:pt idx="1201">
                  <c:v>242481</c:v>
                </c:pt>
                <c:pt idx="1202">
                  <c:v>242588</c:v>
                </c:pt>
                <c:pt idx="1203">
                  <c:v>242649</c:v>
                </c:pt>
                <c:pt idx="1204">
                  <c:v>242737</c:v>
                </c:pt>
                <c:pt idx="1205">
                  <c:v>242853</c:v>
                </c:pt>
                <c:pt idx="1206">
                  <c:v>242984</c:v>
                </c:pt>
                <c:pt idx="1207">
                  <c:v>243146</c:v>
                </c:pt>
                <c:pt idx="1208">
                  <c:v>243281</c:v>
                </c:pt>
                <c:pt idx="1209">
                  <c:v>243392</c:v>
                </c:pt>
                <c:pt idx="1210">
                  <c:v>243469</c:v>
                </c:pt>
                <c:pt idx="1211">
                  <c:v>243552</c:v>
                </c:pt>
                <c:pt idx="1212">
                  <c:v>243628</c:v>
                </c:pt>
                <c:pt idx="1213">
                  <c:v>243714</c:v>
                </c:pt>
                <c:pt idx="1214">
                  <c:v>243746</c:v>
                </c:pt>
                <c:pt idx="1215">
                  <c:v>243748</c:v>
                </c:pt>
                <c:pt idx="1216">
                  <c:v>243794</c:v>
                </c:pt>
                <c:pt idx="1217">
                  <c:v>243812</c:v>
                </c:pt>
                <c:pt idx="1218">
                  <c:v>243839</c:v>
                </c:pt>
                <c:pt idx="1219">
                  <c:v>243867</c:v>
                </c:pt>
                <c:pt idx="1220">
                  <c:v>243910</c:v>
                </c:pt>
                <c:pt idx="1221">
                  <c:v>243959</c:v>
                </c:pt>
                <c:pt idx="1222">
                  <c:v>243996</c:v>
                </c:pt>
                <c:pt idx="1223">
                  <c:v>244059</c:v>
                </c:pt>
                <c:pt idx="1224">
                  <c:v>244099</c:v>
                </c:pt>
                <c:pt idx="1225">
                  <c:v>244145</c:v>
                </c:pt>
                <c:pt idx="1226">
                  <c:v>244193</c:v>
                </c:pt>
                <c:pt idx="1227">
                  <c:v>244187</c:v>
                </c:pt>
                <c:pt idx="1228">
                  <c:v>244275</c:v>
                </c:pt>
                <c:pt idx="1229">
                  <c:v>244337</c:v>
                </c:pt>
                <c:pt idx="1230">
                  <c:v>244381</c:v>
                </c:pt>
                <c:pt idx="1231">
                  <c:v>244408</c:v>
                </c:pt>
                <c:pt idx="1232">
                  <c:v>244452</c:v>
                </c:pt>
                <c:pt idx="1233">
                  <c:v>244498</c:v>
                </c:pt>
                <c:pt idx="1234">
                  <c:v>244536</c:v>
                </c:pt>
                <c:pt idx="1235">
                  <c:v>244569</c:v>
                </c:pt>
                <c:pt idx="1236">
                  <c:v>244593</c:v>
                </c:pt>
                <c:pt idx="1237">
                  <c:v>244594</c:v>
                </c:pt>
                <c:pt idx="1238">
                  <c:v>244637</c:v>
                </c:pt>
                <c:pt idx="1239">
                  <c:v>244680</c:v>
                </c:pt>
                <c:pt idx="1240">
                  <c:v>244690</c:v>
                </c:pt>
                <c:pt idx="1241">
                  <c:v>244739</c:v>
                </c:pt>
                <c:pt idx="1242">
                  <c:v>244801</c:v>
                </c:pt>
                <c:pt idx="1243">
                  <c:v>244825</c:v>
                </c:pt>
                <c:pt idx="1244">
                  <c:v>244872</c:v>
                </c:pt>
                <c:pt idx="1245">
                  <c:v>244884</c:v>
                </c:pt>
                <c:pt idx="1246">
                  <c:v>244922</c:v>
                </c:pt>
                <c:pt idx="1247">
                  <c:v>244926</c:v>
                </c:pt>
                <c:pt idx="1248">
                  <c:v>244935</c:v>
                </c:pt>
                <c:pt idx="1249">
                  <c:v>244930</c:v>
                </c:pt>
                <c:pt idx="1250">
                  <c:v>244923</c:v>
                </c:pt>
                <c:pt idx="1251">
                  <c:v>244949</c:v>
                </c:pt>
                <c:pt idx="1252">
                  <c:v>244953</c:v>
                </c:pt>
                <c:pt idx="1253">
                  <c:v>244972</c:v>
                </c:pt>
                <c:pt idx="1254">
                  <c:v>245000</c:v>
                </c:pt>
                <c:pt idx="1255">
                  <c:v>245078</c:v>
                </c:pt>
                <c:pt idx="1256">
                  <c:v>245107</c:v>
                </c:pt>
                <c:pt idx="1257">
                  <c:v>245118</c:v>
                </c:pt>
                <c:pt idx="1258">
                  <c:v>245120</c:v>
                </c:pt>
                <c:pt idx="1259">
                  <c:v>245174</c:v>
                </c:pt>
                <c:pt idx="1260">
                  <c:v>245233</c:v>
                </c:pt>
                <c:pt idx="1261">
                  <c:v>245288</c:v>
                </c:pt>
                <c:pt idx="1262">
                  <c:v>245323</c:v>
                </c:pt>
                <c:pt idx="1263">
                  <c:v>245349</c:v>
                </c:pt>
                <c:pt idx="1264">
                  <c:v>245396</c:v>
                </c:pt>
                <c:pt idx="1265">
                  <c:v>245437</c:v>
                </c:pt>
                <c:pt idx="1266">
                  <c:v>245478</c:v>
                </c:pt>
                <c:pt idx="1267">
                  <c:v>245527</c:v>
                </c:pt>
                <c:pt idx="1268">
                  <c:v>245530</c:v>
                </c:pt>
                <c:pt idx="1269">
                  <c:v>245539</c:v>
                </c:pt>
                <c:pt idx="1270">
                  <c:v>245545</c:v>
                </c:pt>
                <c:pt idx="1271">
                  <c:v>245552</c:v>
                </c:pt>
                <c:pt idx="1272">
                  <c:v>245603</c:v>
                </c:pt>
                <c:pt idx="1273">
                  <c:v>245611</c:v>
                </c:pt>
                <c:pt idx="1274">
                  <c:v>245663</c:v>
                </c:pt>
                <c:pt idx="1275">
                  <c:v>245667</c:v>
                </c:pt>
                <c:pt idx="1276">
                  <c:v>245918</c:v>
                </c:pt>
                <c:pt idx="1277">
                  <c:v>246097</c:v>
                </c:pt>
                <c:pt idx="1278">
                  <c:v>246102</c:v>
                </c:pt>
                <c:pt idx="1279">
                  <c:v>246096</c:v>
                </c:pt>
                <c:pt idx="1280">
                  <c:v>246110</c:v>
                </c:pt>
                <c:pt idx="1281">
                  <c:v>246149</c:v>
                </c:pt>
                <c:pt idx="1282">
                  <c:v>246167</c:v>
                </c:pt>
                <c:pt idx="1283">
                  <c:v>246191</c:v>
                </c:pt>
                <c:pt idx="1284">
                  <c:v>246223</c:v>
                </c:pt>
                <c:pt idx="1285">
                  <c:v>246264</c:v>
                </c:pt>
                <c:pt idx="1286">
                  <c:v>246297</c:v>
                </c:pt>
                <c:pt idx="1287">
                  <c:v>246330</c:v>
                </c:pt>
                <c:pt idx="1288">
                  <c:v>246361</c:v>
                </c:pt>
                <c:pt idx="1289">
                  <c:v>246482</c:v>
                </c:pt>
                <c:pt idx="1290">
                  <c:v>246583</c:v>
                </c:pt>
                <c:pt idx="1291">
                  <c:v>246695</c:v>
                </c:pt>
                <c:pt idx="1292">
                  <c:v>246762</c:v>
                </c:pt>
                <c:pt idx="1293">
                  <c:v>246842</c:v>
                </c:pt>
                <c:pt idx="1294">
                  <c:v>246910</c:v>
                </c:pt>
                <c:pt idx="1295">
                  <c:v>246962</c:v>
                </c:pt>
                <c:pt idx="1296">
                  <c:v>246973</c:v>
                </c:pt>
                <c:pt idx="1297">
                  <c:v>246974</c:v>
                </c:pt>
                <c:pt idx="1298">
                  <c:v>247014</c:v>
                </c:pt>
                <c:pt idx="1299">
                  <c:v>247012</c:v>
                </c:pt>
                <c:pt idx="1300">
                  <c:v>247030</c:v>
                </c:pt>
                <c:pt idx="1301">
                  <c:v>247064</c:v>
                </c:pt>
                <c:pt idx="1302">
                  <c:v>247066</c:v>
                </c:pt>
                <c:pt idx="1303">
                  <c:v>247075</c:v>
                </c:pt>
                <c:pt idx="1304">
                  <c:v>247074</c:v>
                </c:pt>
                <c:pt idx="1305">
                  <c:v>247094</c:v>
                </c:pt>
                <c:pt idx="1306">
                  <c:v>247099</c:v>
                </c:pt>
                <c:pt idx="1307">
                  <c:v>247124</c:v>
                </c:pt>
                <c:pt idx="1308">
                  <c:v>247151</c:v>
                </c:pt>
                <c:pt idx="1309">
                  <c:v>247251</c:v>
                </c:pt>
                <c:pt idx="1310">
                  <c:v>247314</c:v>
                </c:pt>
                <c:pt idx="1311">
                  <c:v>247378</c:v>
                </c:pt>
                <c:pt idx="1312">
                  <c:v>247437</c:v>
                </c:pt>
                <c:pt idx="1313">
                  <c:v>247453</c:v>
                </c:pt>
                <c:pt idx="1314">
                  <c:v>247510</c:v>
                </c:pt>
                <c:pt idx="1315">
                  <c:v>247573</c:v>
                </c:pt>
                <c:pt idx="1316">
                  <c:v>247636</c:v>
                </c:pt>
                <c:pt idx="1317">
                  <c:v>247672</c:v>
                </c:pt>
                <c:pt idx="1318">
                  <c:v>247744</c:v>
                </c:pt>
                <c:pt idx="1319">
                  <c:v>247838</c:v>
                </c:pt>
                <c:pt idx="1320">
                  <c:v>247934</c:v>
                </c:pt>
                <c:pt idx="1321">
                  <c:v>247993</c:v>
                </c:pt>
                <c:pt idx="1322">
                  <c:v>248063</c:v>
                </c:pt>
                <c:pt idx="1323">
                  <c:v>248148</c:v>
                </c:pt>
                <c:pt idx="1324">
                  <c:v>248289</c:v>
                </c:pt>
                <c:pt idx="1325">
                  <c:v>248384</c:v>
                </c:pt>
                <c:pt idx="1326">
                  <c:v>248454</c:v>
                </c:pt>
                <c:pt idx="1327">
                  <c:v>248539</c:v>
                </c:pt>
                <c:pt idx="1328">
                  <c:v>248628</c:v>
                </c:pt>
                <c:pt idx="1329">
                  <c:v>248719</c:v>
                </c:pt>
                <c:pt idx="1330">
                  <c:v>248809</c:v>
                </c:pt>
                <c:pt idx="1331">
                  <c:v>248837</c:v>
                </c:pt>
                <c:pt idx="1332">
                  <c:v>248866</c:v>
                </c:pt>
                <c:pt idx="1333">
                  <c:v>248851</c:v>
                </c:pt>
                <c:pt idx="1334">
                  <c:v>248852</c:v>
                </c:pt>
                <c:pt idx="1335">
                  <c:v>248849</c:v>
                </c:pt>
                <c:pt idx="1336">
                  <c:v>248857</c:v>
                </c:pt>
                <c:pt idx="1337">
                  <c:v>248827</c:v>
                </c:pt>
                <c:pt idx="1338">
                  <c:v>248842</c:v>
                </c:pt>
                <c:pt idx="1339">
                  <c:v>248823</c:v>
                </c:pt>
                <c:pt idx="1340">
                  <c:v>248839</c:v>
                </c:pt>
                <c:pt idx="1341">
                  <c:v>248826</c:v>
                </c:pt>
                <c:pt idx="1342">
                  <c:v>248802</c:v>
                </c:pt>
                <c:pt idx="1343">
                  <c:v>248803</c:v>
                </c:pt>
                <c:pt idx="1344">
                  <c:v>248790</c:v>
                </c:pt>
                <c:pt idx="1345">
                  <c:v>248763</c:v>
                </c:pt>
                <c:pt idx="1346">
                  <c:v>248749</c:v>
                </c:pt>
                <c:pt idx="1347">
                  <c:v>248750</c:v>
                </c:pt>
                <c:pt idx="1348">
                  <c:v>248746</c:v>
                </c:pt>
                <c:pt idx="1349">
                  <c:v>248730</c:v>
                </c:pt>
                <c:pt idx="1350">
                  <c:v>248733</c:v>
                </c:pt>
                <c:pt idx="1351">
                  <c:v>248802</c:v>
                </c:pt>
                <c:pt idx="1352">
                  <c:v>248877</c:v>
                </c:pt>
                <c:pt idx="1353">
                  <c:v>248959</c:v>
                </c:pt>
                <c:pt idx="1354">
                  <c:v>248995</c:v>
                </c:pt>
                <c:pt idx="1355">
                  <c:v>249036</c:v>
                </c:pt>
                <c:pt idx="1356">
                  <c:v>249086</c:v>
                </c:pt>
                <c:pt idx="1357">
                  <c:v>249177</c:v>
                </c:pt>
                <c:pt idx="1358">
                  <c:v>249259</c:v>
                </c:pt>
                <c:pt idx="1359">
                  <c:v>249385</c:v>
                </c:pt>
                <c:pt idx="1360">
                  <c:v>249581</c:v>
                </c:pt>
                <c:pt idx="1361">
                  <c:v>249668</c:v>
                </c:pt>
                <c:pt idx="1362">
                  <c:v>249769</c:v>
                </c:pt>
                <c:pt idx="1363">
                  <c:v>249893</c:v>
                </c:pt>
                <c:pt idx="1364">
                  <c:v>249965</c:v>
                </c:pt>
                <c:pt idx="1365">
                  <c:v>250024</c:v>
                </c:pt>
                <c:pt idx="1366">
                  <c:v>250075</c:v>
                </c:pt>
                <c:pt idx="1367">
                  <c:v>250140</c:v>
                </c:pt>
                <c:pt idx="1368">
                  <c:v>250191</c:v>
                </c:pt>
                <c:pt idx="1369">
                  <c:v>250286</c:v>
                </c:pt>
                <c:pt idx="1370">
                  <c:v>250293</c:v>
                </c:pt>
                <c:pt idx="1371">
                  <c:v>250300</c:v>
                </c:pt>
                <c:pt idx="1372">
                  <c:v>250319</c:v>
                </c:pt>
                <c:pt idx="1373">
                  <c:v>250352</c:v>
                </c:pt>
                <c:pt idx="1374">
                  <c:v>250384</c:v>
                </c:pt>
                <c:pt idx="1375">
                  <c:v>250410</c:v>
                </c:pt>
                <c:pt idx="1376">
                  <c:v>250463</c:v>
                </c:pt>
                <c:pt idx="1377">
                  <c:v>250597</c:v>
                </c:pt>
                <c:pt idx="1378">
                  <c:v>250896</c:v>
                </c:pt>
                <c:pt idx="1379">
                  <c:v>251272</c:v>
                </c:pt>
                <c:pt idx="1380">
                  <c:v>251589</c:v>
                </c:pt>
                <c:pt idx="1381">
                  <c:v>251824</c:v>
                </c:pt>
                <c:pt idx="1382">
                  <c:v>252005</c:v>
                </c:pt>
                <c:pt idx="1383">
                  <c:v>252192</c:v>
                </c:pt>
                <c:pt idx="1384">
                  <c:v>252324</c:v>
                </c:pt>
                <c:pt idx="1385">
                  <c:v>252461</c:v>
                </c:pt>
                <c:pt idx="1386">
                  <c:v>252572</c:v>
                </c:pt>
                <c:pt idx="1387">
                  <c:v>252652</c:v>
                </c:pt>
                <c:pt idx="1388">
                  <c:v>253079</c:v>
                </c:pt>
                <c:pt idx="1389">
                  <c:v>253230</c:v>
                </c:pt>
                <c:pt idx="1390">
                  <c:v>253342</c:v>
                </c:pt>
                <c:pt idx="1391">
                  <c:v>253481</c:v>
                </c:pt>
                <c:pt idx="1392">
                  <c:v>253642</c:v>
                </c:pt>
                <c:pt idx="1393">
                  <c:v>253784</c:v>
                </c:pt>
                <c:pt idx="1394">
                  <c:v>253894</c:v>
                </c:pt>
                <c:pt idx="1395">
                  <c:v>253954</c:v>
                </c:pt>
                <c:pt idx="1396">
                  <c:v>254034</c:v>
                </c:pt>
                <c:pt idx="1397">
                  <c:v>254139</c:v>
                </c:pt>
                <c:pt idx="1398">
                  <c:v>254218</c:v>
                </c:pt>
                <c:pt idx="1399">
                  <c:v>254484</c:v>
                </c:pt>
                <c:pt idx="1400">
                  <c:v>254513</c:v>
                </c:pt>
                <c:pt idx="1401">
                  <c:v>254699</c:v>
                </c:pt>
                <c:pt idx="1402">
                  <c:v>254779</c:v>
                </c:pt>
                <c:pt idx="1403">
                  <c:v>254860</c:v>
                </c:pt>
                <c:pt idx="1404">
                  <c:v>254987</c:v>
                </c:pt>
                <c:pt idx="1405">
                  <c:v>255124</c:v>
                </c:pt>
                <c:pt idx="1406">
                  <c:v>255255</c:v>
                </c:pt>
                <c:pt idx="1407">
                  <c:v>255442</c:v>
                </c:pt>
                <c:pt idx="1408">
                  <c:v>255556</c:v>
                </c:pt>
                <c:pt idx="1409">
                  <c:v>255628</c:v>
                </c:pt>
                <c:pt idx="1410">
                  <c:v>255719</c:v>
                </c:pt>
                <c:pt idx="1411">
                  <c:v>255796</c:v>
                </c:pt>
                <c:pt idx="1412">
                  <c:v>255894</c:v>
                </c:pt>
                <c:pt idx="1413">
                  <c:v>255998</c:v>
                </c:pt>
                <c:pt idx="1414">
                  <c:v>256179</c:v>
                </c:pt>
                <c:pt idx="1415">
                  <c:v>256395</c:v>
                </c:pt>
                <c:pt idx="1416">
                  <c:v>256567</c:v>
                </c:pt>
                <c:pt idx="1417">
                  <c:v>256734</c:v>
                </c:pt>
                <c:pt idx="1418">
                  <c:v>256884</c:v>
                </c:pt>
                <c:pt idx="1419">
                  <c:v>257047</c:v>
                </c:pt>
                <c:pt idx="1420">
                  <c:v>257166</c:v>
                </c:pt>
                <c:pt idx="1421">
                  <c:v>257514</c:v>
                </c:pt>
                <c:pt idx="1422">
                  <c:v>257771</c:v>
                </c:pt>
                <c:pt idx="1423">
                  <c:v>257906</c:v>
                </c:pt>
                <c:pt idx="1424">
                  <c:v>257997</c:v>
                </c:pt>
                <c:pt idx="1425">
                  <c:v>258088</c:v>
                </c:pt>
                <c:pt idx="1426">
                  <c:v>258193</c:v>
                </c:pt>
                <c:pt idx="1427">
                  <c:v>258283</c:v>
                </c:pt>
                <c:pt idx="1428">
                  <c:v>258464</c:v>
                </c:pt>
                <c:pt idx="1429">
                  <c:v>258625</c:v>
                </c:pt>
                <c:pt idx="1430">
                  <c:v>258772</c:v>
                </c:pt>
                <c:pt idx="1431">
                  <c:v>258874</c:v>
                </c:pt>
                <c:pt idx="1432">
                  <c:v>258959</c:v>
                </c:pt>
                <c:pt idx="1433">
                  <c:v>259033</c:v>
                </c:pt>
                <c:pt idx="1434">
                  <c:v>259120</c:v>
                </c:pt>
                <c:pt idx="1435">
                  <c:v>259340</c:v>
                </c:pt>
                <c:pt idx="1436">
                  <c:v>259522</c:v>
                </c:pt>
                <c:pt idx="1437">
                  <c:v>259601</c:v>
                </c:pt>
                <c:pt idx="1438">
                  <c:v>259666</c:v>
                </c:pt>
                <c:pt idx="1439">
                  <c:v>259742</c:v>
                </c:pt>
                <c:pt idx="1440">
                  <c:v>259836</c:v>
                </c:pt>
                <c:pt idx="1441">
                  <c:v>259901</c:v>
                </c:pt>
                <c:pt idx="1442">
                  <c:v>260002</c:v>
                </c:pt>
                <c:pt idx="1443">
                  <c:v>260065</c:v>
                </c:pt>
                <c:pt idx="1444">
                  <c:v>260129</c:v>
                </c:pt>
                <c:pt idx="1445">
                  <c:v>260181</c:v>
                </c:pt>
                <c:pt idx="1446">
                  <c:v>260242</c:v>
                </c:pt>
                <c:pt idx="1447">
                  <c:v>260312</c:v>
                </c:pt>
                <c:pt idx="1448">
                  <c:v>260362</c:v>
                </c:pt>
                <c:pt idx="1449">
                  <c:v>260468</c:v>
                </c:pt>
                <c:pt idx="1450">
                  <c:v>260543</c:v>
                </c:pt>
                <c:pt idx="1451">
                  <c:v>260594</c:v>
                </c:pt>
                <c:pt idx="1452">
                  <c:v>260757</c:v>
                </c:pt>
                <c:pt idx="1453">
                  <c:v>260837</c:v>
                </c:pt>
                <c:pt idx="1454">
                  <c:v>260899</c:v>
                </c:pt>
                <c:pt idx="1455">
                  <c:v>260941</c:v>
                </c:pt>
                <c:pt idx="1456">
                  <c:v>261021</c:v>
                </c:pt>
                <c:pt idx="1457">
                  <c:v>261081</c:v>
                </c:pt>
                <c:pt idx="1458">
                  <c:v>261145</c:v>
                </c:pt>
                <c:pt idx="1459">
                  <c:v>261187</c:v>
                </c:pt>
                <c:pt idx="1460">
                  <c:v>261250</c:v>
                </c:pt>
                <c:pt idx="1461">
                  <c:v>261278</c:v>
                </c:pt>
                <c:pt idx="1462">
                  <c:v>261353</c:v>
                </c:pt>
                <c:pt idx="1463">
                  <c:v>261402</c:v>
                </c:pt>
                <c:pt idx="1464">
                  <c:v>261474</c:v>
                </c:pt>
                <c:pt idx="1465">
                  <c:v>261580</c:v>
                </c:pt>
                <c:pt idx="1466">
                  <c:v>261686</c:v>
                </c:pt>
                <c:pt idx="1467">
                  <c:v>261905</c:v>
                </c:pt>
                <c:pt idx="1468">
                  <c:v>262017</c:v>
                </c:pt>
                <c:pt idx="1469">
                  <c:v>262120</c:v>
                </c:pt>
                <c:pt idx="1470">
                  <c:v>262308</c:v>
                </c:pt>
                <c:pt idx="1471">
                  <c:v>262479</c:v>
                </c:pt>
                <c:pt idx="1472">
                  <c:v>262579</c:v>
                </c:pt>
                <c:pt idx="1473">
                  <c:v>262657</c:v>
                </c:pt>
                <c:pt idx="1474">
                  <c:v>262759</c:v>
                </c:pt>
                <c:pt idx="1475">
                  <c:v>262836</c:v>
                </c:pt>
                <c:pt idx="1476">
                  <c:v>262927</c:v>
                </c:pt>
                <c:pt idx="1477">
                  <c:v>263064</c:v>
                </c:pt>
                <c:pt idx="1478">
                  <c:v>263136</c:v>
                </c:pt>
                <c:pt idx="1479">
                  <c:v>263252</c:v>
                </c:pt>
                <c:pt idx="1480">
                  <c:v>263421</c:v>
                </c:pt>
                <c:pt idx="1481">
                  <c:v>263657</c:v>
                </c:pt>
                <c:pt idx="1482">
                  <c:v>263858</c:v>
                </c:pt>
                <c:pt idx="1483">
                  <c:v>263968</c:v>
                </c:pt>
                <c:pt idx="1484">
                  <c:v>264112</c:v>
                </c:pt>
                <c:pt idx="1485">
                  <c:v>264245</c:v>
                </c:pt>
                <c:pt idx="1486">
                  <c:v>264293</c:v>
                </c:pt>
                <c:pt idx="1487">
                  <c:v>264355</c:v>
                </c:pt>
                <c:pt idx="1488">
                  <c:v>264380</c:v>
                </c:pt>
                <c:pt idx="1489">
                  <c:v>264403</c:v>
                </c:pt>
                <c:pt idx="1490">
                  <c:v>264425</c:v>
                </c:pt>
                <c:pt idx="1491">
                  <c:v>264437</c:v>
                </c:pt>
                <c:pt idx="1492">
                  <c:v>264435</c:v>
                </c:pt>
                <c:pt idx="1493">
                  <c:v>264534</c:v>
                </c:pt>
                <c:pt idx="1494">
                  <c:v>264751</c:v>
                </c:pt>
                <c:pt idx="1495">
                  <c:v>264813</c:v>
                </c:pt>
                <c:pt idx="1496">
                  <c:v>264904</c:v>
                </c:pt>
                <c:pt idx="1497">
                  <c:v>265037</c:v>
                </c:pt>
                <c:pt idx="1498">
                  <c:v>265187</c:v>
                </c:pt>
                <c:pt idx="1499">
                  <c:v>265253</c:v>
                </c:pt>
                <c:pt idx="1500">
                  <c:v>265383</c:v>
                </c:pt>
                <c:pt idx="1501">
                  <c:v>265537</c:v>
                </c:pt>
                <c:pt idx="1502">
                  <c:v>265734</c:v>
                </c:pt>
                <c:pt idx="1503">
                  <c:v>265904</c:v>
                </c:pt>
                <c:pt idx="1504">
                  <c:v>266016</c:v>
                </c:pt>
                <c:pt idx="1505">
                  <c:v>266333</c:v>
                </c:pt>
                <c:pt idx="1506">
                  <c:v>266408</c:v>
                </c:pt>
                <c:pt idx="1507">
                  <c:v>266454</c:v>
                </c:pt>
                <c:pt idx="1508">
                  <c:v>266491</c:v>
                </c:pt>
                <c:pt idx="1509">
                  <c:v>266514</c:v>
                </c:pt>
                <c:pt idx="1510">
                  <c:v>266556</c:v>
                </c:pt>
                <c:pt idx="1511">
                  <c:v>266624</c:v>
                </c:pt>
                <c:pt idx="1512">
                  <c:v>266679</c:v>
                </c:pt>
                <c:pt idx="1513">
                  <c:v>266768</c:v>
                </c:pt>
                <c:pt idx="1514">
                  <c:v>266812</c:v>
                </c:pt>
                <c:pt idx="1515">
                  <c:v>266846</c:v>
                </c:pt>
                <c:pt idx="1516">
                  <c:v>266929</c:v>
                </c:pt>
                <c:pt idx="1517">
                  <c:v>266948</c:v>
                </c:pt>
                <c:pt idx="1518">
                  <c:v>267049</c:v>
                </c:pt>
                <c:pt idx="1519">
                  <c:v>267117</c:v>
                </c:pt>
                <c:pt idx="1520">
                  <c:v>267151</c:v>
                </c:pt>
                <c:pt idx="1521">
                  <c:v>267199</c:v>
                </c:pt>
                <c:pt idx="1522">
                  <c:v>267231</c:v>
                </c:pt>
                <c:pt idx="1523">
                  <c:v>267265</c:v>
                </c:pt>
                <c:pt idx="1524">
                  <c:v>267284</c:v>
                </c:pt>
                <c:pt idx="1525">
                  <c:v>267290</c:v>
                </c:pt>
                <c:pt idx="1526">
                  <c:v>267338</c:v>
                </c:pt>
                <c:pt idx="1527">
                  <c:v>267415</c:v>
                </c:pt>
                <c:pt idx="1528">
                  <c:v>267458</c:v>
                </c:pt>
                <c:pt idx="1529">
                  <c:v>267469</c:v>
                </c:pt>
                <c:pt idx="1530">
                  <c:v>267466</c:v>
                </c:pt>
                <c:pt idx="1531">
                  <c:v>267440</c:v>
                </c:pt>
                <c:pt idx="1532">
                  <c:v>267472</c:v>
                </c:pt>
                <c:pt idx="1533">
                  <c:v>267528</c:v>
                </c:pt>
                <c:pt idx="1534">
                  <c:v>267573</c:v>
                </c:pt>
                <c:pt idx="1535">
                  <c:v>267597</c:v>
                </c:pt>
                <c:pt idx="1536">
                  <c:v>267620</c:v>
                </c:pt>
                <c:pt idx="1537">
                  <c:v>267657</c:v>
                </c:pt>
                <c:pt idx="1538">
                  <c:v>267761</c:v>
                </c:pt>
                <c:pt idx="1539">
                  <c:v>267853</c:v>
                </c:pt>
                <c:pt idx="1540">
                  <c:v>267962</c:v>
                </c:pt>
                <c:pt idx="1541">
                  <c:v>268050</c:v>
                </c:pt>
                <c:pt idx="1542">
                  <c:v>268134</c:v>
                </c:pt>
                <c:pt idx="1543">
                  <c:v>268165</c:v>
                </c:pt>
                <c:pt idx="1544">
                  <c:v>268228</c:v>
                </c:pt>
                <c:pt idx="1545">
                  <c:v>268251</c:v>
                </c:pt>
                <c:pt idx="1546">
                  <c:v>268264</c:v>
                </c:pt>
                <c:pt idx="1547">
                  <c:v>268277</c:v>
                </c:pt>
                <c:pt idx="1548">
                  <c:v>268304</c:v>
                </c:pt>
                <c:pt idx="1549">
                  <c:v>268334</c:v>
                </c:pt>
                <c:pt idx="1550">
                  <c:v>268344</c:v>
                </c:pt>
                <c:pt idx="1551">
                  <c:v>268344</c:v>
                </c:pt>
                <c:pt idx="1552">
                  <c:v>268343</c:v>
                </c:pt>
                <c:pt idx="1553">
                  <c:v>268350</c:v>
                </c:pt>
                <c:pt idx="1554">
                  <c:v>268369</c:v>
                </c:pt>
                <c:pt idx="1555">
                  <c:v>268358</c:v>
                </c:pt>
                <c:pt idx="1556">
                  <c:v>268352</c:v>
                </c:pt>
                <c:pt idx="1557">
                  <c:v>268369</c:v>
                </c:pt>
                <c:pt idx="1558">
                  <c:v>268382</c:v>
                </c:pt>
                <c:pt idx="1559">
                  <c:v>268390</c:v>
                </c:pt>
                <c:pt idx="1560">
                  <c:v>268417</c:v>
                </c:pt>
                <c:pt idx="1561">
                  <c:v>268438</c:v>
                </c:pt>
                <c:pt idx="1562">
                  <c:v>268444</c:v>
                </c:pt>
                <c:pt idx="1563">
                  <c:v>268441</c:v>
                </c:pt>
                <c:pt idx="1564">
                  <c:v>268455</c:v>
                </c:pt>
                <c:pt idx="1565">
                  <c:v>268446</c:v>
                </c:pt>
                <c:pt idx="1566">
                  <c:v>268444</c:v>
                </c:pt>
                <c:pt idx="1567">
                  <c:v>268441</c:v>
                </c:pt>
                <c:pt idx="1568">
                  <c:v>268433</c:v>
                </c:pt>
                <c:pt idx="1569">
                  <c:v>268419</c:v>
                </c:pt>
                <c:pt idx="1570">
                  <c:v>268412</c:v>
                </c:pt>
                <c:pt idx="1571">
                  <c:v>268427</c:v>
                </c:pt>
                <c:pt idx="1572">
                  <c:v>268437</c:v>
                </c:pt>
                <c:pt idx="1573">
                  <c:v>268462</c:v>
                </c:pt>
                <c:pt idx="1574">
                  <c:v>268521</c:v>
                </c:pt>
                <c:pt idx="1575">
                  <c:v>268603</c:v>
                </c:pt>
                <c:pt idx="1576">
                  <c:v>268695</c:v>
                </c:pt>
                <c:pt idx="1577">
                  <c:v>268726</c:v>
                </c:pt>
                <c:pt idx="1578">
                  <c:v>268810</c:v>
                </c:pt>
                <c:pt idx="1579">
                  <c:v>268933</c:v>
                </c:pt>
                <c:pt idx="1580">
                  <c:v>268937</c:v>
                </c:pt>
                <c:pt idx="1581">
                  <c:v>268940</c:v>
                </c:pt>
                <c:pt idx="1582">
                  <c:v>268941</c:v>
                </c:pt>
                <c:pt idx="1583">
                  <c:v>268973</c:v>
                </c:pt>
                <c:pt idx="1584">
                  <c:v>269076</c:v>
                </c:pt>
                <c:pt idx="1585">
                  <c:v>269150</c:v>
                </c:pt>
                <c:pt idx="1586">
                  <c:v>269168</c:v>
                </c:pt>
                <c:pt idx="1587">
                  <c:v>269177</c:v>
                </c:pt>
                <c:pt idx="1588">
                  <c:v>269188</c:v>
                </c:pt>
                <c:pt idx="1589">
                  <c:v>269208</c:v>
                </c:pt>
                <c:pt idx="1590">
                  <c:v>269220</c:v>
                </c:pt>
                <c:pt idx="1591">
                  <c:v>269244</c:v>
                </c:pt>
                <c:pt idx="1592">
                  <c:v>269258</c:v>
                </c:pt>
                <c:pt idx="1593">
                  <c:v>269275</c:v>
                </c:pt>
                <c:pt idx="1594">
                  <c:v>269276</c:v>
                </c:pt>
                <c:pt idx="1595">
                  <c:v>269300</c:v>
                </c:pt>
                <c:pt idx="1596">
                  <c:v>269309</c:v>
                </c:pt>
                <c:pt idx="1597">
                  <c:v>269315</c:v>
                </c:pt>
                <c:pt idx="1598">
                  <c:v>269306</c:v>
                </c:pt>
                <c:pt idx="1599">
                  <c:v>269300</c:v>
                </c:pt>
                <c:pt idx="1600">
                  <c:v>269290</c:v>
                </c:pt>
                <c:pt idx="1601">
                  <c:v>269276</c:v>
                </c:pt>
                <c:pt idx="1602">
                  <c:v>269270</c:v>
                </c:pt>
                <c:pt idx="1603">
                  <c:v>269288</c:v>
                </c:pt>
                <c:pt idx="1604">
                  <c:v>269302</c:v>
                </c:pt>
                <c:pt idx="1605">
                  <c:v>269298</c:v>
                </c:pt>
                <c:pt idx="1606">
                  <c:v>269295</c:v>
                </c:pt>
                <c:pt idx="1607">
                  <c:v>269311</c:v>
                </c:pt>
                <c:pt idx="1608">
                  <c:v>269321</c:v>
                </c:pt>
                <c:pt idx="1609">
                  <c:v>269334</c:v>
                </c:pt>
                <c:pt idx="1610">
                  <c:v>269328</c:v>
                </c:pt>
                <c:pt idx="1611">
                  <c:v>269358</c:v>
                </c:pt>
                <c:pt idx="1612">
                  <c:v>269482</c:v>
                </c:pt>
                <c:pt idx="1613">
                  <c:v>269537</c:v>
                </c:pt>
                <c:pt idx="1614">
                  <c:v>269617</c:v>
                </c:pt>
                <c:pt idx="1615">
                  <c:v>269647</c:v>
                </c:pt>
                <c:pt idx="1616">
                  <c:v>269712</c:v>
                </c:pt>
                <c:pt idx="1617">
                  <c:v>269718</c:v>
                </c:pt>
                <c:pt idx="1618">
                  <c:v>269721</c:v>
                </c:pt>
                <c:pt idx="1619">
                  <c:v>269698</c:v>
                </c:pt>
                <c:pt idx="1620">
                  <c:v>269773</c:v>
                </c:pt>
                <c:pt idx="1621">
                  <c:v>269795</c:v>
                </c:pt>
                <c:pt idx="1622">
                  <c:v>269806</c:v>
                </c:pt>
                <c:pt idx="1623">
                  <c:v>269839</c:v>
                </c:pt>
                <c:pt idx="1624">
                  <c:v>269908</c:v>
                </c:pt>
                <c:pt idx="1625">
                  <c:v>269910</c:v>
                </c:pt>
                <c:pt idx="1626">
                  <c:v>269907</c:v>
                </c:pt>
                <c:pt idx="1627">
                  <c:v>269886</c:v>
                </c:pt>
                <c:pt idx="1628">
                  <c:v>269875</c:v>
                </c:pt>
                <c:pt idx="1629">
                  <c:v>269865</c:v>
                </c:pt>
                <c:pt idx="1630">
                  <c:v>269880</c:v>
                </c:pt>
                <c:pt idx="1631">
                  <c:v>269875</c:v>
                </c:pt>
                <c:pt idx="1632">
                  <c:v>269887</c:v>
                </c:pt>
                <c:pt idx="1633">
                  <c:v>269891</c:v>
                </c:pt>
                <c:pt idx="1634">
                  <c:v>269934</c:v>
                </c:pt>
                <c:pt idx="1635">
                  <c:v>269979</c:v>
                </c:pt>
                <c:pt idx="1636">
                  <c:v>270029</c:v>
                </c:pt>
                <c:pt idx="1637">
                  <c:v>270078</c:v>
                </c:pt>
                <c:pt idx="1638">
                  <c:v>270133</c:v>
                </c:pt>
                <c:pt idx="1639">
                  <c:v>270192</c:v>
                </c:pt>
                <c:pt idx="1640">
                  <c:v>270226</c:v>
                </c:pt>
                <c:pt idx="1641">
                  <c:v>270284</c:v>
                </c:pt>
                <c:pt idx="1642">
                  <c:v>270315</c:v>
                </c:pt>
                <c:pt idx="1643">
                  <c:v>270313</c:v>
                </c:pt>
                <c:pt idx="1644">
                  <c:v>270365</c:v>
                </c:pt>
                <c:pt idx="1645">
                  <c:v>270379</c:v>
                </c:pt>
                <c:pt idx="1646">
                  <c:v>270387</c:v>
                </c:pt>
                <c:pt idx="1647">
                  <c:v>270383</c:v>
                </c:pt>
                <c:pt idx="1648">
                  <c:v>270375</c:v>
                </c:pt>
                <c:pt idx="1649">
                  <c:v>270380</c:v>
                </c:pt>
                <c:pt idx="1650">
                  <c:v>270364</c:v>
                </c:pt>
                <c:pt idx="1651">
                  <c:v>270397</c:v>
                </c:pt>
                <c:pt idx="1652">
                  <c:v>270492</c:v>
                </c:pt>
                <c:pt idx="1653">
                  <c:v>270550</c:v>
                </c:pt>
                <c:pt idx="1654">
                  <c:v>270591</c:v>
                </c:pt>
                <c:pt idx="1655">
                  <c:v>270662</c:v>
                </c:pt>
                <c:pt idx="1656">
                  <c:v>270712</c:v>
                </c:pt>
                <c:pt idx="1657">
                  <c:v>270762</c:v>
                </c:pt>
                <c:pt idx="1658">
                  <c:v>270804</c:v>
                </c:pt>
                <c:pt idx="1659">
                  <c:v>270834</c:v>
                </c:pt>
                <c:pt idx="1660">
                  <c:v>270848</c:v>
                </c:pt>
                <c:pt idx="1661">
                  <c:v>270863</c:v>
                </c:pt>
                <c:pt idx="1662">
                  <c:v>270871</c:v>
                </c:pt>
                <c:pt idx="1663">
                  <c:v>270870</c:v>
                </c:pt>
                <c:pt idx="1664">
                  <c:v>270896</c:v>
                </c:pt>
                <c:pt idx="1665">
                  <c:v>270902</c:v>
                </c:pt>
                <c:pt idx="1666">
                  <c:v>270917</c:v>
                </c:pt>
                <c:pt idx="1667">
                  <c:v>270899</c:v>
                </c:pt>
                <c:pt idx="1668">
                  <c:v>270904</c:v>
                </c:pt>
                <c:pt idx="1669">
                  <c:v>270905</c:v>
                </c:pt>
                <c:pt idx="1670">
                  <c:v>270890</c:v>
                </c:pt>
                <c:pt idx="1671">
                  <c:v>270919</c:v>
                </c:pt>
                <c:pt idx="1672">
                  <c:v>270931</c:v>
                </c:pt>
                <c:pt idx="1673">
                  <c:v>270936</c:v>
                </c:pt>
                <c:pt idx="1674">
                  <c:v>270928</c:v>
                </c:pt>
                <c:pt idx="1675">
                  <c:v>270929</c:v>
                </c:pt>
                <c:pt idx="1676">
                  <c:v>270943</c:v>
                </c:pt>
                <c:pt idx="1677">
                  <c:v>270963</c:v>
                </c:pt>
                <c:pt idx="1678">
                  <c:v>270979</c:v>
                </c:pt>
                <c:pt idx="1679">
                  <c:v>270960</c:v>
                </c:pt>
                <c:pt idx="1680">
                  <c:v>270945</c:v>
                </c:pt>
                <c:pt idx="1681">
                  <c:v>270932</c:v>
                </c:pt>
                <c:pt idx="1682">
                  <c:v>270931</c:v>
                </c:pt>
                <c:pt idx="1683">
                  <c:v>270920</c:v>
                </c:pt>
                <c:pt idx="1684">
                  <c:v>270917</c:v>
                </c:pt>
                <c:pt idx="1685">
                  <c:v>270904</c:v>
                </c:pt>
                <c:pt idx="1686">
                  <c:v>270911</c:v>
                </c:pt>
                <c:pt idx="1687">
                  <c:v>270903</c:v>
                </c:pt>
                <c:pt idx="1688">
                  <c:v>270892</c:v>
                </c:pt>
                <c:pt idx="1689">
                  <c:v>270934</c:v>
                </c:pt>
                <c:pt idx="1690">
                  <c:v>270930</c:v>
                </c:pt>
                <c:pt idx="1691">
                  <c:v>270914</c:v>
                </c:pt>
                <c:pt idx="1692">
                  <c:v>270919</c:v>
                </c:pt>
                <c:pt idx="1693">
                  <c:v>270970</c:v>
                </c:pt>
                <c:pt idx="1694">
                  <c:v>271002</c:v>
                </c:pt>
                <c:pt idx="1695">
                  <c:v>271023</c:v>
                </c:pt>
                <c:pt idx="1696">
                  <c:v>271019</c:v>
                </c:pt>
                <c:pt idx="1697">
                  <c:v>271049</c:v>
                </c:pt>
                <c:pt idx="1698">
                  <c:v>271102</c:v>
                </c:pt>
                <c:pt idx="1699">
                  <c:v>271165</c:v>
                </c:pt>
                <c:pt idx="1700">
                  <c:v>271190</c:v>
                </c:pt>
                <c:pt idx="1701">
                  <c:v>271218</c:v>
                </c:pt>
                <c:pt idx="1702">
                  <c:v>271293</c:v>
                </c:pt>
                <c:pt idx="1703">
                  <c:v>271335</c:v>
                </c:pt>
                <c:pt idx="1704">
                  <c:v>271320</c:v>
                </c:pt>
                <c:pt idx="1705">
                  <c:v>271369</c:v>
                </c:pt>
                <c:pt idx="1706">
                  <c:v>271416</c:v>
                </c:pt>
                <c:pt idx="1707">
                  <c:v>271516</c:v>
                </c:pt>
                <c:pt idx="1708">
                  <c:v>271561</c:v>
                </c:pt>
                <c:pt idx="1709">
                  <c:v>271632</c:v>
                </c:pt>
                <c:pt idx="1710">
                  <c:v>271958</c:v>
                </c:pt>
                <c:pt idx="1711">
                  <c:v>272553</c:v>
                </c:pt>
                <c:pt idx="1712">
                  <c:v>273028</c:v>
                </c:pt>
                <c:pt idx="1713">
                  <c:v>273437</c:v>
                </c:pt>
                <c:pt idx="1714">
                  <c:v>273912</c:v>
                </c:pt>
                <c:pt idx="1715">
                  <c:v>274613</c:v>
                </c:pt>
                <c:pt idx="1716">
                  <c:v>274758</c:v>
                </c:pt>
                <c:pt idx="1717">
                  <c:v>274804</c:v>
                </c:pt>
                <c:pt idx="1718">
                  <c:v>274866</c:v>
                </c:pt>
                <c:pt idx="1719">
                  <c:v>274897</c:v>
                </c:pt>
                <c:pt idx="1720">
                  <c:v>274939</c:v>
                </c:pt>
                <c:pt idx="1721">
                  <c:v>274975</c:v>
                </c:pt>
                <c:pt idx="1722">
                  <c:v>275009</c:v>
                </c:pt>
                <c:pt idx="1723">
                  <c:v>275057</c:v>
                </c:pt>
                <c:pt idx="1724">
                  <c:v>275171</c:v>
                </c:pt>
                <c:pt idx="1725">
                  <c:v>275311</c:v>
                </c:pt>
                <c:pt idx="1726">
                  <c:v>275919</c:v>
                </c:pt>
                <c:pt idx="1727">
                  <c:v>276538</c:v>
                </c:pt>
                <c:pt idx="1728">
                  <c:v>277060</c:v>
                </c:pt>
                <c:pt idx="1729">
                  <c:v>277402</c:v>
                </c:pt>
                <c:pt idx="1730">
                  <c:v>278003</c:v>
                </c:pt>
                <c:pt idx="1731">
                  <c:v>278071</c:v>
                </c:pt>
                <c:pt idx="1732">
                  <c:v>278109</c:v>
                </c:pt>
                <c:pt idx="1733">
                  <c:v>278104</c:v>
                </c:pt>
                <c:pt idx="1734">
                  <c:v>278140</c:v>
                </c:pt>
                <c:pt idx="1735">
                  <c:v>278158</c:v>
                </c:pt>
                <c:pt idx="1736">
                  <c:v>278325</c:v>
                </c:pt>
                <c:pt idx="1737">
                  <c:v>278446</c:v>
                </c:pt>
                <c:pt idx="1738">
                  <c:v>278565</c:v>
                </c:pt>
                <c:pt idx="1739">
                  <c:v>278639</c:v>
                </c:pt>
                <c:pt idx="1740">
                  <c:v>278676</c:v>
                </c:pt>
                <c:pt idx="1741">
                  <c:v>278766</c:v>
                </c:pt>
                <c:pt idx="1742">
                  <c:v>278827</c:v>
                </c:pt>
                <c:pt idx="1743">
                  <c:v>278882</c:v>
                </c:pt>
                <c:pt idx="1744">
                  <c:v>278968</c:v>
                </c:pt>
                <c:pt idx="1745">
                  <c:v>279046</c:v>
                </c:pt>
                <c:pt idx="1746">
                  <c:v>279044</c:v>
                </c:pt>
                <c:pt idx="1747">
                  <c:v>279094</c:v>
                </c:pt>
                <c:pt idx="1748">
                  <c:v>279165</c:v>
                </c:pt>
                <c:pt idx="1749">
                  <c:v>279219</c:v>
                </c:pt>
                <c:pt idx="1750">
                  <c:v>279337</c:v>
                </c:pt>
                <c:pt idx="1751">
                  <c:v>279517</c:v>
                </c:pt>
                <c:pt idx="1752">
                  <c:v>279567</c:v>
                </c:pt>
                <c:pt idx="1753">
                  <c:v>279583</c:v>
                </c:pt>
                <c:pt idx="1754">
                  <c:v>279594</c:v>
                </c:pt>
                <c:pt idx="1755">
                  <c:v>279617</c:v>
                </c:pt>
                <c:pt idx="1756">
                  <c:v>279710</c:v>
                </c:pt>
                <c:pt idx="1757">
                  <c:v>279736</c:v>
                </c:pt>
                <c:pt idx="1758">
                  <c:v>279743</c:v>
                </c:pt>
                <c:pt idx="1759">
                  <c:v>279746</c:v>
                </c:pt>
                <c:pt idx="1760">
                  <c:v>279740</c:v>
                </c:pt>
                <c:pt idx="1761">
                  <c:v>279731</c:v>
                </c:pt>
                <c:pt idx="1762">
                  <c:v>279736</c:v>
                </c:pt>
                <c:pt idx="1763">
                  <c:v>279800</c:v>
                </c:pt>
                <c:pt idx="1764">
                  <c:v>279905</c:v>
                </c:pt>
                <c:pt idx="1765">
                  <c:v>279946</c:v>
                </c:pt>
                <c:pt idx="1766">
                  <c:v>279953</c:v>
                </c:pt>
                <c:pt idx="1767">
                  <c:v>280044</c:v>
                </c:pt>
                <c:pt idx="1768">
                  <c:v>280076</c:v>
                </c:pt>
                <c:pt idx="1769">
                  <c:v>280197</c:v>
                </c:pt>
                <c:pt idx="1770">
                  <c:v>280229</c:v>
                </c:pt>
                <c:pt idx="1771">
                  <c:v>280322</c:v>
                </c:pt>
                <c:pt idx="1772">
                  <c:v>280374</c:v>
                </c:pt>
                <c:pt idx="1773">
                  <c:v>280407</c:v>
                </c:pt>
                <c:pt idx="1774">
                  <c:v>280416</c:v>
                </c:pt>
                <c:pt idx="1775">
                  <c:v>280448</c:v>
                </c:pt>
                <c:pt idx="1776">
                  <c:v>280459</c:v>
                </c:pt>
                <c:pt idx="1777">
                  <c:v>280493</c:v>
                </c:pt>
                <c:pt idx="1778">
                  <c:v>280558</c:v>
                </c:pt>
                <c:pt idx="1779">
                  <c:v>280657</c:v>
                </c:pt>
                <c:pt idx="1780">
                  <c:v>280702</c:v>
                </c:pt>
                <c:pt idx="1781">
                  <c:v>280742</c:v>
                </c:pt>
                <c:pt idx="1782">
                  <c:v>280772</c:v>
                </c:pt>
                <c:pt idx="1783">
                  <c:v>280791</c:v>
                </c:pt>
                <c:pt idx="1784">
                  <c:v>280811</c:v>
                </c:pt>
                <c:pt idx="1785">
                  <c:v>280883</c:v>
                </c:pt>
                <c:pt idx="1786">
                  <c:v>280857</c:v>
                </c:pt>
                <c:pt idx="1787">
                  <c:v>280867</c:v>
                </c:pt>
                <c:pt idx="1788">
                  <c:v>280872</c:v>
                </c:pt>
                <c:pt idx="1789">
                  <c:v>281016</c:v>
                </c:pt>
                <c:pt idx="1790">
                  <c:v>281226</c:v>
                </c:pt>
                <c:pt idx="1791">
                  <c:v>281399</c:v>
                </c:pt>
                <c:pt idx="1792">
                  <c:v>281519</c:v>
                </c:pt>
                <c:pt idx="1793">
                  <c:v>281641</c:v>
                </c:pt>
                <c:pt idx="1794">
                  <c:v>281715</c:v>
                </c:pt>
                <c:pt idx="1795">
                  <c:v>282018</c:v>
                </c:pt>
                <c:pt idx="1796">
                  <c:v>282214</c:v>
                </c:pt>
                <c:pt idx="1797">
                  <c:v>282354</c:v>
                </c:pt>
                <c:pt idx="1798">
                  <c:v>282386</c:v>
                </c:pt>
                <c:pt idx="1799">
                  <c:v>282467</c:v>
                </c:pt>
                <c:pt idx="1800">
                  <c:v>282619</c:v>
                </c:pt>
                <c:pt idx="1801">
                  <c:v>282763</c:v>
                </c:pt>
                <c:pt idx="1802">
                  <c:v>282794</c:v>
                </c:pt>
                <c:pt idx="1803">
                  <c:v>282822</c:v>
                </c:pt>
                <c:pt idx="1804">
                  <c:v>282850</c:v>
                </c:pt>
                <c:pt idx="1805">
                  <c:v>282894</c:v>
                </c:pt>
                <c:pt idx="1806">
                  <c:v>282920</c:v>
                </c:pt>
                <c:pt idx="1807">
                  <c:v>282983</c:v>
                </c:pt>
                <c:pt idx="1808">
                  <c:v>283045</c:v>
                </c:pt>
                <c:pt idx="1809">
                  <c:v>283144</c:v>
                </c:pt>
                <c:pt idx="1810">
                  <c:v>283257</c:v>
                </c:pt>
                <c:pt idx="1811">
                  <c:v>283440</c:v>
                </c:pt>
                <c:pt idx="1812">
                  <c:v>283776</c:v>
                </c:pt>
                <c:pt idx="1813">
                  <c:v>284084</c:v>
                </c:pt>
                <c:pt idx="1814">
                  <c:v>284341</c:v>
                </c:pt>
                <c:pt idx="1815">
                  <c:v>284429</c:v>
                </c:pt>
                <c:pt idx="1816">
                  <c:v>284491</c:v>
                </c:pt>
                <c:pt idx="1817">
                  <c:v>284728</c:v>
                </c:pt>
                <c:pt idx="1818">
                  <c:v>284820</c:v>
                </c:pt>
                <c:pt idx="1819">
                  <c:v>284866</c:v>
                </c:pt>
                <c:pt idx="1820">
                  <c:v>284879</c:v>
                </c:pt>
                <c:pt idx="1821">
                  <c:v>284875</c:v>
                </c:pt>
                <c:pt idx="1822">
                  <c:v>284888</c:v>
                </c:pt>
                <c:pt idx="1823">
                  <c:v>284933</c:v>
                </c:pt>
                <c:pt idx="1824">
                  <c:v>284943</c:v>
                </c:pt>
                <c:pt idx="1825">
                  <c:v>284965</c:v>
                </c:pt>
                <c:pt idx="1826">
                  <c:v>284961</c:v>
                </c:pt>
                <c:pt idx="1827">
                  <c:v>284952</c:v>
                </c:pt>
                <c:pt idx="1828">
                  <c:v>284930</c:v>
                </c:pt>
                <c:pt idx="1829">
                  <c:v>284924</c:v>
                </c:pt>
                <c:pt idx="1830">
                  <c:v>284943</c:v>
                </c:pt>
                <c:pt idx="1831">
                  <c:v>284932</c:v>
                </c:pt>
                <c:pt idx="1832">
                  <c:v>284944</c:v>
                </c:pt>
                <c:pt idx="1833">
                  <c:v>284928</c:v>
                </c:pt>
                <c:pt idx="1834">
                  <c:v>284935</c:v>
                </c:pt>
                <c:pt idx="1835">
                  <c:v>284928</c:v>
                </c:pt>
                <c:pt idx="1836">
                  <c:v>284943</c:v>
                </c:pt>
                <c:pt idx="1837">
                  <c:v>284934</c:v>
                </c:pt>
                <c:pt idx="1838">
                  <c:v>284915</c:v>
                </c:pt>
                <c:pt idx="1839">
                  <c:v>284915</c:v>
                </c:pt>
                <c:pt idx="1840">
                  <c:v>284894</c:v>
                </c:pt>
                <c:pt idx="1841">
                  <c:v>284915</c:v>
                </c:pt>
                <c:pt idx="1842">
                  <c:v>285049</c:v>
                </c:pt>
                <c:pt idx="1843">
                  <c:v>285135</c:v>
                </c:pt>
                <c:pt idx="1844">
                  <c:v>285257</c:v>
                </c:pt>
                <c:pt idx="1845">
                  <c:v>285381</c:v>
                </c:pt>
                <c:pt idx="1846">
                  <c:v>285541</c:v>
                </c:pt>
                <c:pt idx="1847">
                  <c:v>285655</c:v>
                </c:pt>
                <c:pt idx="1848">
                  <c:v>285797</c:v>
                </c:pt>
                <c:pt idx="1849">
                  <c:v>285934</c:v>
                </c:pt>
                <c:pt idx="1850">
                  <c:v>286075</c:v>
                </c:pt>
                <c:pt idx="1851">
                  <c:v>286156</c:v>
                </c:pt>
                <c:pt idx="1852">
                  <c:v>286348</c:v>
                </c:pt>
                <c:pt idx="1853">
                  <c:v>286494</c:v>
                </c:pt>
                <c:pt idx="1854">
                  <c:v>286612</c:v>
                </c:pt>
                <c:pt idx="1855">
                  <c:v>286682</c:v>
                </c:pt>
                <c:pt idx="1856">
                  <c:v>286761</c:v>
                </c:pt>
                <c:pt idx="1857">
                  <c:v>286802</c:v>
                </c:pt>
                <c:pt idx="1858">
                  <c:v>286842</c:v>
                </c:pt>
                <c:pt idx="1859">
                  <c:v>286889</c:v>
                </c:pt>
                <c:pt idx="1860">
                  <c:v>286909</c:v>
                </c:pt>
                <c:pt idx="1861">
                  <c:v>286959</c:v>
                </c:pt>
                <c:pt idx="1862">
                  <c:v>287245</c:v>
                </c:pt>
                <c:pt idx="1863">
                  <c:v>287422</c:v>
                </c:pt>
                <c:pt idx="1864">
                  <c:v>287428</c:v>
                </c:pt>
                <c:pt idx="1865">
                  <c:v>287461</c:v>
                </c:pt>
                <c:pt idx="1866">
                  <c:v>287487</c:v>
                </c:pt>
                <c:pt idx="1867">
                  <c:v>287519</c:v>
                </c:pt>
                <c:pt idx="1868">
                  <c:v>287535</c:v>
                </c:pt>
                <c:pt idx="1869">
                  <c:v>287585</c:v>
                </c:pt>
                <c:pt idx="1870">
                  <c:v>287666</c:v>
                </c:pt>
                <c:pt idx="1871">
                  <c:v>287782</c:v>
                </c:pt>
                <c:pt idx="1872">
                  <c:v>287842</c:v>
                </c:pt>
                <c:pt idx="1873">
                  <c:v>287869</c:v>
                </c:pt>
                <c:pt idx="1874">
                  <c:v>287853</c:v>
                </c:pt>
                <c:pt idx="1875">
                  <c:v>287873</c:v>
                </c:pt>
                <c:pt idx="1876">
                  <c:v>287867</c:v>
                </c:pt>
                <c:pt idx="1877">
                  <c:v>287875</c:v>
                </c:pt>
                <c:pt idx="1878">
                  <c:v>287867</c:v>
                </c:pt>
                <c:pt idx="1879">
                  <c:v>287881</c:v>
                </c:pt>
                <c:pt idx="1880">
                  <c:v>287900</c:v>
                </c:pt>
                <c:pt idx="1881">
                  <c:v>287926</c:v>
                </c:pt>
                <c:pt idx="1882">
                  <c:v>287923</c:v>
                </c:pt>
                <c:pt idx="1883">
                  <c:v>287975</c:v>
                </c:pt>
                <c:pt idx="1884">
                  <c:v>288072</c:v>
                </c:pt>
                <c:pt idx="1885">
                  <c:v>288109</c:v>
                </c:pt>
                <c:pt idx="1886">
                  <c:v>288154</c:v>
                </c:pt>
                <c:pt idx="1887">
                  <c:v>288157</c:v>
                </c:pt>
                <c:pt idx="1888">
                  <c:v>288138</c:v>
                </c:pt>
                <c:pt idx="1889">
                  <c:v>288133</c:v>
                </c:pt>
                <c:pt idx="1890">
                  <c:v>288169</c:v>
                </c:pt>
                <c:pt idx="1891">
                  <c:v>288165</c:v>
                </c:pt>
                <c:pt idx="1892">
                  <c:v>288205</c:v>
                </c:pt>
                <c:pt idx="1893">
                  <c:v>288229</c:v>
                </c:pt>
                <c:pt idx="1894">
                  <c:v>288213</c:v>
                </c:pt>
                <c:pt idx="1895">
                  <c:v>288214</c:v>
                </c:pt>
                <c:pt idx="1896">
                  <c:v>288472</c:v>
                </c:pt>
                <c:pt idx="1897">
                  <c:v>288631</c:v>
                </c:pt>
                <c:pt idx="1898">
                  <c:v>288690</c:v>
                </c:pt>
                <c:pt idx="1899">
                  <c:v>288707</c:v>
                </c:pt>
                <c:pt idx="1900">
                  <c:v>288702</c:v>
                </c:pt>
                <c:pt idx="1901">
                  <c:v>288690</c:v>
                </c:pt>
                <c:pt idx="1902">
                  <c:v>288694</c:v>
                </c:pt>
                <c:pt idx="1903">
                  <c:v>288688</c:v>
                </c:pt>
                <c:pt idx="1904">
                  <c:v>288692</c:v>
                </c:pt>
                <c:pt idx="1905">
                  <c:v>288714</c:v>
                </c:pt>
                <c:pt idx="1906">
                  <c:v>288701</c:v>
                </c:pt>
                <c:pt idx="1907">
                  <c:v>288683</c:v>
                </c:pt>
                <c:pt idx="1908">
                  <c:v>288681</c:v>
                </c:pt>
                <c:pt idx="1909">
                  <c:v>288690</c:v>
                </c:pt>
                <c:pt idx="1910">
                  <c:v>288653</c:v>
                </c:pt>
                <c:pt idx="1911">
                  <c:v>288686</c:v>
                </c:pt>
                <c:pt idx="1912">
                  <c:v>288728</c:v>
                </c:pt>
                <c:pt idx="1913">
                  <c:v>288737</c:v>
                </c:pt>
                <c:pt idx="1914">
                  <c:v>288739</c:v>
                </c:pt>
                <c:pt idx="1915">
                  <c:v>288725</c:v>
                </c:pt>
                <c:pt idx="1916">
                  <c:v>288742</c:v>
                </c:pt>
                <c:pt idx="1917">
                  <c:v>288755</c:v>
                </c:pt>
                <c:pt idx="1918">
                  <c:v>288755</c:v>
                </c:pt>
                <c:pt idx="1919">
                  <c:v>288718</c:v>
                </c:pt>
                <c:pt idx="1920">
                  <c:v>288690</c:v>
                </c:pt>
                <c:pt idx="1921">
                  <c:v>288679</c:v>
                </c:pt>
                <c:pt idx="1922">
                  <c:v>288661</c:v>
                </c:pt>
                <c:pt idx="1923">
                  <c:v>288623</c:v>
                </c:pt>
                <c:pt idx="1924">
                  <c:v>288604</c:v>
                </c:pt>
                <c:pt idx="1925">
                  <c:v>288569</c:v>
                </c:pt>
                <c:pt idx="1926">
                  <c:v>288558</c:v>
                </c:pt>
                <c:pt idx="1927">
                  <c:v>288533</c:v>
                </c:pt>
                <c:pt idx="1928">
                  <c:v>288592</c:v>
                </c:pt>
                <c:pt idx="1929">
                  <c:v>288659</c:v>
                </c:pt>
                <c:pt idx="1930">
                  <c:v>288719</c:v>
                </c:pt>
                <c:pt idx="1931">
                  <c:v>288735</c:v>
                </c:pt>
                <c:pt idx="1932">
                  <c:v>288763</c:v>
                </c:pt>
                <c:pt idx="1933">
                  <c:v>288758</c:v>
                </c:pt>
                <c:pt idx="1934">
                  <c:v>288743</c:v>
                </c:pt>
                <c:pt idx="1935">
                  <c:v>288711</c:v>
                </c:pt>
                <c:pt idx="1936">
                  <c:v>288693</c:v>
                </c:pt>
                <c:pt idx="1937">
                  <c:v>288663</c:v>
                </c:pt>
                <c:pt idx="1938">
                  <c:v>288649</c:v>
                </c:pt>
                <c:pt idx="1939">
                  <c:v>288630</c:v>
                </c:pt>
                <c:pt idx="1940">
                  <c:v>288613</c:v>
                </c:pt>
                <c:pt idx="1941">
                  <c:v>288587</c:v>
                </c:pt>
                <c:pt idx="1942">
                  <c:v>288585</c:v>
                </c:pt>
                <c:pt idx="1943">
                  <c:v>288569</c:v>
                </c:pt>
                <c:pt idx="1944">
                  <c:v>288560</c:v>
                </c:pt>
                <c:pt idx="1945">
                  <c:v>288552</c:v>
                </c:pt>
                <c:pt idx="1946">
                  <c:v>288534</c:v>
                </c:pt>
                <c:pt idx="1947">
                  <c:v>288514</c:v>
                </c:pt>
                <c:pt idx="1948">
                  <c:v>288507</c:v>
                </c:pt>
                <c:pt idx="1949">
                  <c:v>288487</c:v>
                </c:pt>
                <c:pt idx="1950">
                  <c:v>288472</c:v>
                </c:pt>
                <c:pt idx="1951">
                  <c:v>288435</c:v>
                </c:pt>
                <c:pt idx="1952">
                  <c:v>288390</c:v>
                </c:pt>
                <c:pt idx="1953">
                  <c:v>288369</c:v>
                </c:pt>
                <c:pt idx="1954">
                  <c:v>288346</c:v>
                </c:pt>
                <c:pt idx="1955">
                  <c:v>288314</c:v>
                </c:pt>
                <c:pt idx="1956">
                  <c:v>288291</c:v>
                </c:pt>
                <c:pt idx="1957">
                  <c:v>288280</c:v>
                </c:pt>
                <c:pt idx="1958">
                  <c:v>288281</c:v>
                </c:pt>
                <c:pt idx="1959">
                  <c:v>288273</c:v>
                </c:pt>
                <c:pt idx="1960">
                  <c:v>288273</c:v>
                </c:pt>
                <c:pt idx="1961">
                  <c:v>288290</c:v>
                </c:pt>
                <c:pt idx="1962">
                  <c:v>288286</c:v>
                </c:pt>
                <c:pt idx="1963">
                  <c:v>288271</c:v>
                </c:pt>
                <c:pt idx="1964">
                  <c:v>288250</c:v>
                </c:pt>
                <c:pt idx="1965">
                  <c:v>288244</c:v>
                </c:pt>
                <c:pt idx="1966">
                  <c:v>288238</c:v>
                </c:pt>
                <c:pt idx="1967">
                  <c:v>288252</c:v>
                </c:pt>
                <c:pt idx="1968">
                  <c:v>288264</c:v>
                </c:pt>
                <c:pt idx="1969">
                  <c:v>288249</c:v>
                </c:pt>
                <c:pt idx="1970">
                  <c:v>288236</c:v>
                </c:pt>
                <c:pt idx="1971">
                  <c:v>288222</c:v>
                </c:pt>
                <c:pt idx="1972">
                  <c:v>288206</c:v>
                </c:pt>
                <c:pt idx="1973">
                  <c:v>288187</c:v>
                </c:pt>
                <c:pt idx="1974">
                  <c:v>288231</c:v>
                </c:pt>
                <c:pt idx="1975">
                  <c:v>288233</c:v>
                </c:pt>
                <c:pt idx="1976">
                  <c:v>288277</c:v>
                </c:pt>
                <c:pt idx="1977">
                  <c:v>288273</c:v>
                </c:pt>
                <c:pt idx="1980">
                  <c:v>288244</c:v>
                </c:pt>
                <c:pt idx="1981">
                  <c:v>288218</c:v>
                </c:pt>
                <c:pt idx="1982">
                  <c:v>288192</c:v>
                </c:pt>
                <c:pt idx="1983">
                  <c:v>288171</c:v>
                </c:pt>
                <c:pt idx="1984">
                  <c:v>288142</c:v>
                </c:pt>
                <c:pt idx="1985">
                  <c:v>288147</c:v>
                </c:pt>
                <c:pt idx="1986">
                  <c:v>288132</c:v>
                </c:pt>
                <c:pt idx="1987">
                  <c:v>288110</c:v>
                </c:pt>
                <c:pt idx="1988">
                  <c:v>288106</c:v>
                </c:pt>
                <c:pt idx="1989">
                  <c:v>288099</c:v>
                </c:pt>
                <c:pt idx="1990">
                  <c:v>288038</c:v>
                </c:pt>
                <c:pt idx="1991">
                  <c:v>288025</c:v>
                </c:pt>
                <c:pt idx="1992">
                  <c:v>287997</c:v>
                </c:pt>
                <c:pt idx="1993">
                  <c:v>287983</c:v>
                </c:pt>
                <c:pt idx="1994">
                  <c:v>287961</c:v>
                </c:pt>
                <c:pt idx="1995">
                  <c:v>287940</c:v>
                </c:pt>
                <c:pt idx="1996">
                  <c:v>287939</c:v>
                </c:pt>
                <c:pt idx="1997">
                  <c:v>287944</c:v>
                </c:pt>
                <c:pt idx="1998">
                  <c:v>287932</c:v>
                </c:pt>
                <c:pt idx="1999">
                  <c:v>287907</c:v>
                </c:pt>
                <c:pt idx="2000">
                  <c:v>287885</c:v>
                </c:pt>
                <c:pt idx="2001">
                  <c:v>287909</c:v>
                </c:pt>
                <c:pt idx="2002">
                  <c:v>287919</c:v>
                </c:pt>
                <c:pt idx="2003">
                  <c:v>287946</c:v>
                </c:pt>
                <c:pt idx="2004">
                  <c:v>287918</c:v>
                </c:pt>
                <c:pt idx="2005">
                  <c:v>287907</c:v>
                </c:pt>
                <c:pt idx="2006">
                  <c:v>287896</c:v>
                </c:pt>
                <c:pt idx="2007">
                  <c:v>287877</c:v>
                </c:pt>
                <c:pt idx="2008">
                  <c:v>287864</c:v>
                </c:pt>
                <c:pt idx="2009">
                  <c:v>287864</c:v>
                </c:pt>
                <c:pt idx="2010">
                  <c:v>287855</c:v>
                </c:pt>
                <c:pt idx="2011">
                  <c:v>287899</c:v>
                </c:pt>
                <c:pt idx="2012">
                  <c:v>287964</c:v>
                </c:pt>
                <c:pt idx="2013">
                  <c:v>288029</c:v>
                </c:pt>
                <c:pt idx="2014">
                  <c:v>288012</c:v>
                </c:pt>
                <c:pt idx="2015">
                  <c:v>287991</c:v>
                </c:pt>
                <c:pt idx="2016">
                  <c:v>287973</c:v>
                </c:pt>
                <c:pt idx="2017">
                  <c:v>287954</c:v>
                </c:pt>
                <c:pt idx="2018">
                  <c:v>287946</c:v>
                </c:pt>
                <c:pt idx="2019">
                  <c:v>287939</c:v>
                </c:pt>
                <c:pt idx="2020">
                  <c:v>287934</c:v>
                </c:pt>
                <c:pt idx="2021">
                  <c:v>288022</c:v>
                </c:pt>
                <c:pt idx="2022">
                  <c:v>288008</c:v>
                </c:pt>
                <c:pt idx="2023">
                  <c:v>287990</c:v>
                </c:pt>
                <c:pt idx="2024">
                  <c:v>288031</c:v>
                </c:pt>
                <c:pt idx="2025">
                  <c:v>288056</c:v>
                </c:pt>
                <c:pt idx="2026">
                  <c:v>288055</c:v>
                </c:pt>
                <c:pt idx="2027">
                  <c:v>288039</c:v>
                </c:pt>
                <c:pt idx="2028">
                  <c:v>288013</c:v>
                </c:pt>
                <c:pt idx="2029">
                  <c:v>288001</c:v>
                </c:pt>
                <c:pt idx="2030">
                  <c:v>287997</c:v>
                </c:pt>
                <c:pt idx="2031">
                  <c:v>288005</c:v>
                </c:pt>
                <c:pt idx="2032">
                  <c:v>287992</c:v>
                </c:pt>
                <c:pt idx="2033">
                  <c:v>287990</c:v>
                </c:pt>
                <c:pt idx="2034">
                  <c:v>287981</c:v>
                </c:pt>
                <c:pt idx="2035">
                  <c:v>287956</c:v>
                </c:pt>
                <c:pt idx="2036">
                  <c:v>287933</c:v>
                </c:pt>
                <c:pt idx="2037">
                  <c:v>287922</c:v>
                </c:pt>
                <c:pt idx="2038">
                  <c:v>287887</c:v>
                </c:pt>
                <c:pt idx="2039">
                  <c:v>287872</c:v>
                </c:pt>
                <c:pt idx="2040">
                  <c:v>287857</c:v>
                </c:pt>
                <c:pt idx="2041">
                  <c:v>287842</c:v>
                </c:pt>
                <c:pt idx="2042">
                  <c:v>287835</c:v>
                </c:pt>
                <c:pt idx="2043">
                  <c:v>287822</c:v>
                </c:pt>
                <c:pt idx="2044">
                  <c:v>287815</c:v>
                </c:pt>
                <c:pt idx="2045">
                  <c:v>287800</c:v>
                </c:pt>
                <c:pt idx="2046">
                  <c:v>287789</c:v>
                </c:pt>
                <c:pt idx="2047">
                  <c:v>287783</c:v>
                </c:pt>
                <c:pt idx="2048">
                  <c:v>287766</c:v>
                </c:pt>
                <c:pt idx="2049">
                  <c:v>287762</c:v>
                </c:pt>
                <c:pt idx="2050">
                  <c:v>287745</c:v>
                </c:pt>
                <c:pt idx="2051">
                  <c:v>287734</c:v>
                </c:pt>
                <c:pt idx="2052">
                  <c:v>287761</c:v>
                </c:pt>
                <c:pt idx="2053">
                  <c:v>287772</c:v>
                </c:pt>
                <c:pt idx="2054">
                  <c:v>287769</c:v>
                </c:pt>
                <c:pt idx="2055">
                  <c:v>287762</c:v>
                </c:pt>
                <c:pt idx="2056">
                  <c:v>287754</c:v>
                </c:pt>
                <c:pt idx="2057">
                  <c:v>287738</c:v>
                </c:pt>
                <c:pt idx="2058">
                  <c:v>287717</c:v>
                </c:pt>
                <c:pt idx="2059">
                  <c:v>287691</c:v>
                </c:pt>
                <c:pt idx="2060">
                  <c:v>287690</c:v>
                </c:pt>
                <c:pt idx="2061">
                  <c:v>287668</c:v>
                </c:pt>
                <c:pt idx="2062">
                  <c:v>287650</c:v>
                </c:pt>
                <c:pt idx="2063">
                  <c:v>287647</c:v>
                </c:pt>
                <c:pt idx="2064">
                  <c:v>287627</c:v>
                </c:pt>
                <c:pt idx="2065">
                  <c:v>287630</c:v>
                </c:pt>
                <c:pt idx="2066">
                  <c:v>287615</c:v>
                </c:pt>
                <c:pt idx="2067">
                  <c:v>287599</c:v>
                </c:pt>
                <c:pt idx="2068">
                  <c:v>287586</c:v>
                </c:pt>
                <c:pt idx="2069">
                  <c:v>287584</c:v>
                </c:pt>
                <c:pt idx="2070">
                  <c:v>287587</c:v>
                </c:pt>
                <c:pt idx="2071">
                  <c:v>287581</c:v>
                </c:pt>
                <c:pt idx="2072">
                  <c:v>287582</c:v>
                </c:pt>
                <c:pt idx="2073">
                  <c:v>287681</c:v>
                </c:pt>
                <c:pt idx="2074">
                  <c:v>287949</c:v>
                </c:pt>
                <c:pt idx="2075">
                  <c:v>288226</c:v>
                </c:pt>
                <c:pt idx="2076">
                  <c:v>288458</c:v>
                </c:pt>
                <c:pt idx="2077">
                  <c:v>288668</c:v>
                </c:pt>
                <c:pt idx="2078">
                  <c:v>288826</c:v>
                </c:pt>
                <c:pt idx="2079">
                  <c:v>289037</c:v>
                </c:pt>
                <c:pt idx="2080">
                  <c:v>289199</c:v>
                </c:pt>
                <c:pt idx="2081">
                  <c:v>289349</c:v>
                </c:pt>
                <c:pt idx="2082">
                  <c:v>289474</c:v>
                </c:pt>
                <c:pt idx="2083">
                  <c:v>289664</c:v>
                </c:pt>
                <c:pt idx="2084">
                  <c:v>289880</c:v>
                </c:pt>
                <c:pt idx="2085">
                  <c:v>290036</c:v>
                </c:pt>
                <c:pt idx="2086">
                  <c:v>290205</c:v>
                </c:pt>
                <c:pt idx="2087">
                  <c:v>290422</c:v>
                </c:pt>
                <c:pt idx="2088">
                  <c:v>290467</c:v>
                </c:pt>
                <c:pt idx="2089">
                  <c:v>290448</c:v>
                </c:pt>
                <c:pt idx="2090">
                  <c:v>290436</c:v>
                </c:pt>
                <c:pt idx="2091">
                  <c:v>290435</c:v>
                </c:pt>
                <c:pt idx="2092">
                  <c:v>290424</c:v>
                </c:pt>
                <c:pt idx="2093">
                  <c:v>290431</c:v>
                </c:pt>
                <c:pt idx="2094">
                  <c:v>290409</c:v>
                </c:pt>
                <c:pt idx="2095">
                  <c:v>290393</c:v>
                </c:pt>
                <c:pt idx="2096">
                  <c:v>290398</c:v>
                </c:pt>
                <c:pt idx="2097">
                  <c:v>290380</c:v>
                </c:pt>
                <c:pt idx="2098">
                  <c:v>290370</c:v>
                </c:pt>
                <c:pt idx="2099">
                  <c:v>290340</c:v>
                </c:pt>
                <c:pt idx="2100">
                  <c:v>290345</c:v>
                </c:pt>
                <c:pt idx="2101">
                  <c:v>290347</c:v>
                </c:pt>
                <c:pt idx="2102">
                  <c:v>290331</c:v>
                </c:pt>
                <c:pt idx="2103">
                  <c:v>290315</c:v>
                </c:pt>
                <c:pt idx="2104">
                  <c:v>290291</c:v>
                </c:pt>
                <c:pt idx="2105">
                  <c:v>290259</c:v>
                </c:pt>
                <c:pt idx="2106">
                  <c:v>290242</c:v>
                </c:pt>
                <c:pt idx="2107">
                  <c:v>290222</c:v>
                </c:pt>
                <c:pt idx="2108">
                  <c:v>290214</c:v>
                </c:pt>
                <c:pt idx="2109">
                  <c:v>290222</c:v>
                </c:pt>
                <c:pt idx="2110">
                  <c:v>290210</c:v>
                </c:pt>
                <c:pt idx="2111">
                  <c:v>290198</c:v>
                </c:pt>
                <c:pt idx="2112">
                  <c:v>290176</c:v>
                </c:pt>
                <c:pt idx="2113">
                  <c:v>290156</c:v>
                </c:pt>
                <c:pt idx="2114">
                  <c:v>290148</c:v>
                </c:pt>
                <c:pt idx="2115">
                  <c:v>290208</c:v>
                </c:pt>
                <c:pt idx="2116">
                  <c:v>290219</c:v>
                </c:pt>
                <c:pt idx="2117">
                  <c:v>290217</c:v>
                </c:pt>
                <c:pt idx="2118">
                  <c:v>290230</c:v>
                </c:pt>
                <c:pt idx="2119">
                  <c:v>290228</c:v>
                </c:pt>
                <c:pt idx="2120">
                  <c:v>290220</c:v>
                </c:pt>
                <c:pt idx="2121">
                  <c:v>290216</c:v>
                </c:pt>
                <c:pt idx="2122">
                  <c:v>290221</c:v>
                </c:pt>
                <c:pt idx="2123">
                  <c:v>290246</c:v>
                </c:pt>
                <c:pt idx="2124">
                  <c:v>290268</c:v>
                </c:pt>
                <c:pt idx="2125">
                  <c:v>290260</c:v>
                </c:pt>
                <c:pt idx="2126">
                  <c:v>290263</c:v>
                </c:pt>
                <c:pt idx="2127">
                  <c:v>290271</c:v>
                </c:pt>
                <c:pt idx="2128">
                  <c:v>290275</c:v>
                </c:pt>
                <c:pt idx="2129">
                  <c:v>290271</c:v>
                </c:pt>
                <c:pt idx="2130">
                  <c:v>290272</c:v>
                </c:pt>
                <c:pt idx="2131">
                  <c:v>290257</c:v>
                </c:pt>
                <c:pt idx="2132">
                  <c:v>290244</c:v>
                </c:pt>
                <c:pt idx="2133">
                  <c:v>290230</c:v>
                </c:pt>
                <c:pt idx="2134">
                  <c:v>290229</c:v>
                </c:pt>
                <c:pt idx="2135">
                  <c:v>290224</c:v>
                </c:pt>
                <c:pt idx="2136">
                  <c:v>290254</c:v>
                </c:pt>
                <c:pt idx="2137">
                  <c:v>290276</c:v>
                </c:pt>
                <c:pt idx="2138">
                  <c:v>290266</c:v>
                </c:pt>
                <c:pt idx="2139">
                  <c:v>290396</c:v>
                </c:pt>
                <c:pt idx="2140">
                  <c:v>290422</c:v>
                </c:pt>
                <c:pt idx="2141">
                  <c:v>290286</c:v>
                </c:pt>
                <c:pt idx="2142">
                  <c:v>290338</c:v>
                </c:pt>
                <c:pt idx="2143">
                  <c:v>290196</c:v>
                </c:pt>
                <c:pt idx="2144">
                  <c:v>290149</c:v>
                </c:pt>
                <c:pt idx="2145">
                  <c:v>290176</c:v>
                </c:pt>
                <c:pt idx="2146">
                  <c:v>290246</c:v>
                </c:pt>
                <c:pt idx="2147">
                  <c:v>290272</c:v>
                </c:pt>
                <c:pt idx="2148">
                  <c:v>290196</c:v>
                </c:pt>
                <c:pt idx="2149">
                  <c:v>290234</c:v>
                </c:pt>
                <c:pt idx="2150">
                  <c:v>290324</c:v>
                </c:pt>
                <c:pt idx="2151">
                  <c:v>290366</c:v>
                </c:pt>
                <c:pt idx="2152">
                  <c:v>290261</c:v>
                </c:pt>
                <c:pt idx="2153">
                  <c:v>290292</c:v>
                </c:pt>
                <c:pt idx="2154">
                  <c:v>290350</c:v>
                </c:pt>
                <c:pt idx="2155">
                  <c:v>290285</c:v>
                </c:pt>
                <c:pt idx="2156">
                  <c:v>290291</c:v>
                </c:pt>
                <c:pt idx="2157">
                  <c:v>290338</c:v>
                </c:pt>
                <c:pt idx="2158">
                  <c:v>290297</c:v>
                </c:pt>
                <c:pt idx="2159">
                  <c:v>290303</c:v>
                </c:pt>
                <c:pt idx="2160">
                  <c:v>290330</c:v>
                </c:pt>
                <c:pt idx="2161">
                  <c:v>290337</c:v>
                </c:pt>
                <c:pt idx="2162">
                  <c:v>289286</c:v>
                </c:pt>
                <c:pt idx="2163">
                  <c:v>290381</c:v>
                </c:pt>
                <c:pt idx="2164">
                  <c:v>290502</c:v>
                </c:pt>
                <c:pt idx="2165">
                  <c:v>290698</c:v>
                </c:pt>
                <c:pt idx="2166">
                  <c:v>290805</c:v>
                </c:pt>
                <c:pt idx="2167">
                  <c:v>290821</c:v>
                </c:pt>
                <c:pt idx="2168">
                  <c:v>290894</c:v>
                </c:pt>
                <c:pt idx="2169">
                  <c:v>290935</c:v>
                </c:pt>
                <c:pt idx="2170">
                  <c:v>290926</c:v>
                </c:pt>
                <c:pt idx="2171">
                  <c:v>291016</c:v>
                </c:pt>
                <c:pt idx="2172">
                  <c:v>291097</c:v>
                </c:pt>
                <c:pt idx="2173">
                  <c:v>291185</c:v>
                </c:pt>
                <c:pt idx="2174">
                  <c:v>291298</c:v>
                </c:pt>
                <c:pt idx="2175">
                  <c:v>291409</c:v>
                </c:pt>
                <c:pt idx="2176">
                  <c:v>291300</c:v>
                </c:pt>
                <c:pt idx="2177">
                  <c:v>291552</c:v>
                </c:pt>
                <c:pt idx="2178">
                  <c:v>291628</c:v>
                </c:pt>
                <c:pt idx="2179">
                  <c:v>291668</c:v>
                </c:pt>
                <c:pt idx="2180">
                  <c:v>291699</c:v>
                </c:pt>
                <c:pt idx="2181">
                  <c:v>291757</c:v>
                </c:pt>
                <c:pt idx="2182">
                  <c:v>291841</c:v>
                </c:pt>
                <c:pt idx="2183">
                  <c:v>291652</c:v>
                </c:pt>
                <c:pt idx="2184">
                  <c:v>291927</c:v>
                </c:pt>
                <c:pt idx="2185">
                  <c:v>291958</c:v>
                </c:pt>
                <c:pt idx="2186">
                  <c:v>291989</c:v>
                </c:pt>
                <c:pt idx="2187">
                  <c:v>292010</c:v>
                </c:pt>
                <c:pt idx="2188">
                  <c:v>292015</c:v>
                </c:pt>
                <c:pt idx="2189">
                  <c:v>291999</c:v>
                </c:pt>
                <c:pt idx="2190">
                  <c:v>291818</c:v>
                </c:pt>
                <c:pt idx="2191">
                  <c:v>292000</c:v>
                </c:pt>
                <c:pt idx="2192">
                  <c:v>292002</c:v>
                </c:pt>
                <c:pt idx="2193">
                  <c:v>292006</c:v>
                </c:pt>
                <c:pt idx="2194">
                  <c:v>292074</c:v>
                </c:pt>
                <c:pt idx="2195">
                  <c:v>292103</c:v>
                </c:pt>
                <c:pt idx="2196">
                  <c:v>292085</c:v>
                </c:pt>
                <c:pt idx="2197">
                  <c:v>291885</c:v>
                </c:pt>
                <c:pt idx="2198">
                  <c:v>292143</c:v>
                </c:pt>
                <c:pt idx="2199">
                  <c:v>292145</c:v>
                </c:pt>
                <c:pt idx="2200">
                  <c:v>292151</c:v>
                </c:pt>
                <c:pt idx="2201">
                  <c:v>292140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4B-493B-AF69-FFCF3BBB9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743376"/>
        <c:axId val="286347144"/>
      </c:lineChart>
      <c:catAx>
        <c:axId val="278743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347144"/>
        <c:crosses val="autoZero"/>
        <c:auto val="1"/>
        <c:lblAlgn val="ctr"/>
        <c:lblOffset val="100"/>
        <c:noMultiLvlLbl val="0"/>
      </c:catAx>
      <c:valAx>
        <c:axId val="286347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743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8EED7A-0A7A-478F-8A26-F7A6C3C280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TEEKANNE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52C5C5-B576-49A8-B85A-0598CF0724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1711347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05AAC2-6463-400E-8720-33E44DC61F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01.01.2013 - 11.01.2019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F95BDA-6ABB-4DE9-9CE3-A7E219235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94832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Fans Total | TEEKANNE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Fans Total | TEEKANNE</dc:title>
  <dc:creator>Frederik Peiniger</dc:creator>
  <cp:lastModifiedBy>Frederik Peiniger</cp:lastModifiedBy>
  <cp:revision>1</cp:revision>
  <dcterms:created xsi:type="dcterms:W3CDTF">2019-01-22T16:10:30Z</dcterms:created>
  <dcterms:modified xsi:type="dcterms:W3CDTF">2019-01-22T16:10:34Z</dcterms:modified>
</cp:coreProperties>
</file>