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Sheet1!$A$2:$A$2203</c:f>
            </c:multiLvlStrRef>
          </c:cat>
          <c:val>
            <c:numRef>
              <c:f>Sheet1!$B$2:$B$2203</c:f>
            </c:numRef>
          </c:val>
          <c:smooth val="0"/>
          <c:extLst>
            <c:ext xmlns:c16="http://schemas.microsoft.com/office/drawing/2014/chart" uri="{C3380CC4-5D6E-409C-BE32-E72D297353CC}">
              <c16:uniqueId val="{00000000-2F02-48FF-BE03-B74D31AE1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07296"/>
        <c:axId val="286702048"/>
      </c:lineChart>
      <c:catAx>
        <c:axId val="28670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02048"/>
        <c:crosses val="autoZero"/>
        <c:auto val="1"/>
        <c:lblAlgn val="ctr"/>
        <c:lblOffset val="100"/>
        <c:noMultiLvlLbl val="0"/>
      </c:catAx>
      <c:valAx>
        <c:axId val="28670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0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4ABB-540D-4C3B-BB99-44C742D8C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TEEKANNE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F6A6D-619D-4B7D-A325-C2477F52AD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0215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8870E-74C3-4734-BB47-D5806994F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BFA8C-EB59-481A-94A1-0F9B5AD1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69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TEEKANNE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TEEKANNE</dc:title>
  <dc:creator>Frederik Peiniger</dc:creator>
  <cp:lastModifiedBy>Frederik Peiniger</cp:lastModifiedBy>
  <cp:revision>1</cp:revision>
  <dcterms:created xsi:type="dcterms:W3CDTF">2019-01-22T16:09:58Z</dcterms:created>
  <dcterms:modified xsi:type="dcterms:W3CDTF">2019-01-22T16:10:03Z</dcterms:modified>
</cp:coreProperties>
</file>