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Dell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Sheet1!$A$2:$A$2203</c:f>
              <c:strCache>
                <c:ptCount val="2202"/>
                <c:pt idx="0">
                  <c:v>01.01.2013</c:v>
                </c:pt>
                <c:pt idx="1">
                  <c:v>02.01.2013</c:v>
                </c:pt>
                <c:pt idx="2">
                  <c:v>03.01.2013</c:v>
                </c:pt>
                <c:pt idx="3">
                  <c:v>04.01.2013</c:v>
                </c:pt>
                <c:pt idx="4">
                  <c:v>05.01.2013</c:v>
                </c:pt>
                <c:pt idx="5">
                  <c:v>06.01.2013</c:v>
                </c:pt>
                <c:pt idx="6">
                  <c:v>07.01.2013</c:v>
                </c:pt>
                <c:pt idx="7">
                  <c:v>08.01.2013</c:v>
                </c:pt>
                <c:pt idx="8">
                  <c:v>09.01.2013</c:v>
                </c:pt>
                <c:pt idx="9">
                  <c:v>10.01.2013</c:v>
                </c:pt>
                <c:pt idx="10">
                  <c:v>11.01.2013</c:v>
                </c:pt>
                <c:pt idx="11">
                  <c:v>12.01.2013</c:v>
                </c:pt>
                <c:pt idx="12">
                  <c:v>13.01.2013</c:v>
                </c:pt>
                <c:pt idx="13">
                  <c:v>14.01.2013</c:v>
                </c:pt>
                <c:pt idx="14">
                  <c:v>15.01.2013</c:v>
                </c:pt>
                <c:pt idx="15">
                  <c:v>16.01.2013</c:v>
                </c:pt>
                <c:pt idx="16">
                  <c:v>17.01.2013</c:v>
                </c:pt>
                <c:pt idx="17">
                  <c:v>18.01.2013</c:v>
                </c:pt>
                <c:pt idx="18">
                  <c:v>19.01.2013</c:v>
                </c:pt>
                <c:pt idx="19">
                  <c:v>20.01.2013</c:v>
                </c:pt>
                <c:pt idx="20">
                  <c:v>21.01.2013</c:v>
                </c:pt>
                <c:pt idx="21">
                  <c:v>22.01.2013</c:v>
                </c:pt>
                <c:pt idx="22">
                  <c:v>23.01.2013</c:v>
                </c:pt>
                <c:pt idx="23">
                  <c:v>24.01.2013</c:v>
                </c:pt>
                <c:pt idx="24">
                  <c:v>25.01.2013</c:v>
                </c:pt>
                <c:pt idx="25">
                  <c:v>26.01.2013</c:v>
                </c:pt>
                <c:pt idx="26">
                  <c:v>27.01.2013</c:v>
                </c:pt>
                <c:pt idx="27">
                  <c:v>28.01.2013</c:v>
                </c:pt>
                <c:pt idx="28">
                  <c:v>29.01.2013</c:v>
                </c:pt>
                <c:pt idx="29">
                  <c:v>30.01.2013</c:v>
                </c:pt>
                <c:pt idx="30">
                  <c:v>31.01.2013</c:v>
                </c:pt>
                <c:pt idx="31">
                  <c:v>01.02.2013</c:v>
                </c:pt>
                <c:pt idx="32">
                  <c:v>02.02.2013</c:v>
                </c:pt>
                <c:pt idx="33">
                  <c:v>03.02.2013</c:v>
                </c:pt>
                <c:pt idx="34">
                  <c:v>04.02.2013</c:v>
                </c:pt>
                <c:pt idx="35">
                  <c:v>05.02.2013</c:v>
                </c:pt>
                <c:pt idx="36">
                  <c:v>06.02.2013</c:v>
                </c:pt>
                <c:pt idx="37">
                  <c:v>07.02.2013</c:v>
                </c:pt>
                <c:pt idx="38">
                  <c:v>08.02.2013</c:v>
                </c:pt>
                <c:pt idx="39">
                  <c:v>09.02.2013</c:v>
                </c:pt>
                <c:pt idx="40">
                  <c:v>10.02.2013</c:v>
                </c:pt>
                <c:pt idx="41">
                  <c:v>11.02.2013</c:v>
                </c:pt>
                <c:pt idx="42">
                  <c:v>12.02.2013</c:v>
                </c:pt>
                <c:pt idx="43">
                  <c:v>13.02.2013</c:v>
                </c:pt>
                <c:pt idx="44">
                  <c:v>14.02.2013</c:v>
                </c:pt>
                <c:pt idx="45">
                  <c:v>15.02.2013</c:v>
                </c:pt>
                <c:pt idx="46">
                  <c:v>16.02.2013</c:v>
                </c:pt>
                <c:pt idx="47">
                  <c:v>17.02.2013</c:v>
                </c:pt>
                <c:pt idx="48">
                  <c:v>18.02.2013</c:v>
                </c:pt>
                <c:pt idx="49">
                  <c:v>19.02.2013</c:v>
                </c:pt>
                <c:pt idx="50">
                  <c:v>20.02.2013</c:v>
                </c:pt>
                <c:pt idx="51">
                  <c:v>21.02.2013</c:v>
                </c:pt>
                <c:pt idx="52">
                  <c:v>22.02.2013</c:v>
                </c:pt>
                <c:pt idx="53">
                  <c:v>23.02.2013</c:v>
                </c:pt>
                <c:pt idx="54">
                  <c:v>24.02.2013</c:v>
                </c:pt>
                <c:pt idx="55">
                  <c:v>25.02.2013</c:v>
                </c:pt>
                <c:pt idx="56">
                  <c:v>26.02.2013</c:v>
                </c:pt>
                <c:pt idx="57">
                  <c:v>27.02.2013</c:v>
                </c:pt>
                <c:pt idx="58">
                  <c:v>28.02.2013</c:v>
                </c:pt>
                <c:pt idx="59">
                  <c:v>01.03.2013</c:v>
                </c:pt>
                <c:pt idx="60">
                  <c:v>02.03.2013</c:v>
                </c:pt>
                <c:pt idx="61">
                  <c:v>03.03.2013</c:v>
                </c:pt>
                <c:pt idx="62">
                  <c:v>04.03.2013</c:v>
                </c:pt>
                <c:pt idx="63">
                  <c:v>05.03.2013</c:v>
                </c:pt>
                <c:pt idx="64">
                  <c:v>06.03.2013</c:v>
                </c:pt>
                <c:pt idx="65">
                  <c:v>07.03.2013</c:v>
                </c:pt>
                <c:pt idx="66">
                  <c:v>08.03.2013</c:v>
                </c:pt>
                <c:pt idx="67">
                  <c:v>09.03.2013</c:v>
                </c:pt>
                <c:pt idx="68">
                  <c:v>10.03.2013</c:v>
                </c:pt>
                <c:pt idx="69">
                  <c:v>11.03.2013</c:v>
                </c:pt>
                <c:pt idx="70">
                  <c:v>12.03.2013</c:v>
                </c:pt>
                <c:pt idx="71">
                  <c:v>13.03.2013</c:v>
                </c:pt>
                <c:pt idx="72">
                  <c:v>14.03.2013</c:v>
                </c:pt>
                <c:pt idx="73">
                  <c:v>15.03.2013</c:v>
                </c:pt>
                <c:pt idx="74">
                  <c:v>16.03.2013</c:v>
                </c:pt>
                <c:pt idx="75">
                  <c:v>17.03.2013</c:v>
                </c:pt>
                <c:pt idx="76">
                  <c:v>18.03.2013</c:v>
                </c:pt>
                <c:pt idx="77">
                  <c:v>19.03.2013</c:v>
                </c:pt>
                <c:pt idx="78">
                  <c:v>20.03.2013</c:v>
                </c:pt>
                <c:pt idx="79">
                  <c:v>21.03.2013</c:v>
                </c:pt>
                <c:pt idx="80">
                  <c:v>22.03.2013</c:v>
                </c:pt>
                <c:pt idx="81">
                  <c:v>23.03.2013</c:v>
                </c:pt>
                <c:pt idx="82">
                  <c:v>24.03.2013</c:v>
                </c:pt>
                <c:pt idx="83">
                  <c:v>25.03.2013</c:v>
                </c:pt>
                <c:pt idx="84">
                  <c:v>26.03.2013</c:v>
                </c:pt>
                <c:pt idx="85">
                  <c:v>27.03.2013</c:v>
                </c:pt>
                <c:pt idx="86">
                  <c:v>28.03.2013</c:v>
                </c:pt>
                <c:pt idx="87">
                  <c:v>29.03.2013</c:v>
                </c:pt>
                <c:pt idx="88">
                  <c:v>30.03.2013</c:v>
                </c:pt>
                <c:pt idx="89">
                  <c:v>31.03.2013</c:v>
                </c:pt>
                <c:pt idx="90">
                  <c:v>01.04.2013</c:v>
                </c:pt>
                <c:pt idx="91">
                  <c:v>02.04.2013</c:v>
                </c:pt>
                <c:pt idx="92">
                  <c:v>03.04.2013</c:v>
                </c:pt>
                <c:pt idx="93">
                  <c:v>04.04.2013</c:v>
                </c:pt>
                <c:pt idx="94">
                  <c:v>05.04.2013</c:v>
                </c:pt>
                <c:pt idx="95">
                  <c:v>06.04.2013</c:v>
                </c:pt>
                <c:pt idx="96">
                  <c:v>07.04.2013</c:v>
                </c:pt>
                <c:pt idx="97">
                  <c:v>08.04.2013</c:v>
                </c:pt>
                <c:pt idx="98">
                  <c:v>09.04.2013</c:v>
                </c:pt>
                <c:pt idx="99">
                  <c:v>10.04.2013</c:v>
                </c:pt>
                <c:pt idx="100">
                  <c:v>11.04.2013</c:v>
                </c:pt>
                <c:pt idx="101">
                  <c:v>12.04.2013</c:v>
                </c:pt>
                <c:pt idx="102">
                  <c:v>13.04.2013</c:v>
                </c:pt>
                <c:pt idx="103">
                  <c:v>14.04.2013</c:v>
                </c:pt>
                <c:pt idx="104">
                  <c:v>15.04.2013</c:v>
                </c:pt>
                <c:pt idx="105">
                  <c:v>16.04.2013</c:v>
                </c:pt>
                <c:pt idx="106">
                  <c:v>17.04.2013</c:v>
                </c:pt>
                <c:pt idx="107">
                  <c:v>18.04.2013</c:v>
                </c:pt>
                <c:pt idx="108">
                  <c:v>19.04.2013</c:v>
                </c:pt>
                <c:pt idx="109">
                  <c:v>20.04.2013</c:v>
                </c:pt>
                <c:pt idx="110">
                  <c:v>21.04.2013</c:v>
                </c:pt>
                <c:pt idx="111">
                  <c:v>22.04.2013</c:v>
                </c:pt>
                <c:pt idx="112">
                  <c:v>23.04.2013</c:v>
                </c:pt>
                <c:pt idx="113">
                  <c:v>24.04.2013</c:v>
                </c:pt>
                <c:pt idx="114">
                  <c:v>25.04.2013</c:v>
                </c:pt>
                <c:pt idx="115">
                  <c:v>26.04.2013</c:v>
                </c:pt>
                <c:pt idx="116">
                  <c:v>27.04.2013</c:v>
                </c:pt>
                <c:pt idx="117">
                  <c:v>28.04.2013</c:v>
                </c:pt>
                <c:pt idx="118">
                  <c:v>29.04.2013</c:v>
                </c:pt>
                <c:pt idx="119">
                  <c:v>30.04.2013</c:v>
                </c:pt>
                <c:pt idx="120">
                  <c:v>01.05.2013</c:v>
                </c:pt>
                <c:pt idx="121">
                  <c:v>02.05.2013</c:v>
                </c:pt>
                <c:pt idx="122">
                  <c:v>03.05.2013</c:v>
                </c:pt>
                <c:pt idx="123">
                  <c:v>04.05.2013</c:v>
                </c:pt>
                <c:pt idx="124">
                  <c:v>05.05.2013</c:v>
                </c:pt>
                <c:pt idx="125">
                  <c:v>06.05.2013</c:v>
                </c:pt>
                <c:pt idx="126">
                  <c:v>07.05.2013</c:v>
                </c:pt>
                <c:pt idx="127">
                  <c:v>08.05.2013</c:v>
                </c:pt>
                <c:pt idx="128">
                  <c:v>09.05.2013</c:v>
                </c:pt>
                <c:pt idx="129">
                  <c:v>10.05.2013</c:v>
                </c:pt>
                <c:pt idx="130">
                  <c:v>11.05.2013</c:v>
                </c:pt>
                <c:pt idx="131">
                  <c:v>12.05.2013</c:v>
                </c:pt>
                <c:pt idx="132">
                  <c:v>13.05.2013</c:v>
                </c:pt>
                <c:pt idx="133">
                  <c:v>14.05.2013</c:v>
                </c:pt>
                <c:pt idx="134">
                  <c:v>15.05.2013</c:v>
                </c:pt>
                <c:pt idx="135">
                  <c:v>16.05.2013</c:v>
                </c:pt>
                <c:pt idx="136">
                  <c:v>17.05.2013</c:v>
                </c:pt>
                <c:pt idx="137">
                  <c:v>18.05.2013</c:v>
                </c:pt>
                <c:pt idx="138">
                  <c:v>19.05.2013</c:v>
                </c:pt>
                <c:pt idx="139">
                  <c:v>20.05.2013</c:v>
                </c:pt>
                <c:pt idx="140">
                  <c:v>21.05.2013</c:v>
                </c:pt>
                <c:pt idx="141">
                  <c:v>22.05.2013</c:v>
                </c:pt>
                <c:pt idx="142">
                  <c:v>23.05.2013</c:v>
                </c:pt>
                <c:pt idx="143">
                  <c:v>24.05.2013</c:v>
                </c:pt>
                <c:pt idx="144">
                  <c:v>25.05.2013</c:v>
                </c:pt>
                <c:pt idx="145">
                  <c:v>26.05.2013</c:v>
                </c:pt>
                <c:pt idx="146">
                  <c:v>27.05.2013</c:v>
                </c:pt>
                <c:pt idx="147">
                  <c:v>28.05.2013</c:v>
                </c:pt>
                <c:pt idx="148">
                  <c:v>29.05.2013</c:v>
                </c:pt>
                <c:pt idx="149">
                  <c:v>30.05.2013</c:v>
                </c:pt>
                <c:pt idx="150">
                  <c:v>31.05.2013</c:v>
                </c:pt>
                <c:pt idx="151">
                  <c:v>01.06.2013</c:v>
                </c:pt>
                <c:pt idx="152">
                  <c:v>02.06.2013</c:v>
                </c:pt>
                <c:pt idx="153">
                  <c:v>03.06.2013</c:v>
                </c:pt>
                <c:pt idx="154">
                  <c:v>04.06.2013</c:v>
                </c:pt>
                <c:pt idx="155">
                  <c:v>05.06.2013</c:v>
                </c:pt>
                <c:pt idx="156">
                  <c:v>06.06.2013</c:v>
                </c:pt>
                <c:pt idx="157">
                  <c:v>07.06.2013</c:v>
                </c:pt>
                <c:pt idx="158">
                  <c:v>08.06.2013</c:v>
                </c:pt>
                <c:pt idx="159">
                  <c:v>09.06.2013</c:v>
                </c:pt>
                <c:pt idx="160">
                  <c:v>10.06.2013</c:v>
                </c:pt>
                <c:pt idx="161">
                  <c:v>11.06.2013</c:v>
                </c:pt>
                <c:pt idx="162">
                  <c:v>12.06.2013</c:v>
                </c:pt>
                <c:pt idx="163">
                  <c:v>13.06.2013</c:v>
                </c:pt>
                <c:pt idx="164">
                  <c:v>14.06.2013</c:v>
                </c:pt>
                <c:pt idx="165">
                  <c:v>15.06.2013</c:v>
                </c:pt>
                <c:pt idx="166">
                  <c:v>16.06.2013</c:v>
                </c:pt>
                <c:pt idx="167">
                  <c:v>17.06.2013</c:v>
                </c:pt>
                <c:pt idx="168">
                  <c:v>18.06.2013</c:v>
                </c:pt>
                <c:pt idx="169">
                  <c:v>19.06.2013</c:v>
                </c:pt>
                <c:pt idx="170">
                  <c:v>20.06.2013</c:v>
                </c:pt>
                <c:pt idx="171">
                  <c:v>21.06.2013</c:v>
                </c:pt>
                <c:pt idx="172">
                  <c:v>22.06.2013</c:v>
                </c:pt>
                <c:pt idx="173">
                  <c:v>23.06.2013</c:v>
                </c:pt>
                <c:pt idx="174">
                  <c:v>24.06.2013</c:v>
                </c:pt>
                <c:pt idx="175">
                  <c:v>25.06.2013</c:v>
                </c:pt>
                <c:pt idx="176">
                  <c:v>26.06.2013</c:v>
                </c:pt>
                <c:pt idx="177">
                  <c:v>27.06.2013</c:v>
                </c:pt>
                <c:pt idx="178">
                  <c:v>28.06.2013</c:v>
                </c:pt>
                <c:pt idx="179">
                  <c:v>29.06.2013</c:v>
                </c:pt>
                <c:pt idx="180">
                  <c:v>30.06.2013</c:v>
                </c:pt>
                <c:pt idx="181">
                  <c:v>01.07.2013</c:v>
                </c:pt>
                <c:pt idx="182">
                  <c:v>02.07.2013</c:v>
                </c:pt>
                <c:pt idx="183">
                  <c:v>03.07.2013</c:v>
                </c:pt>
                <c:pt idx="184">
                  <c:v>04.07.2013</c:v>
                </c:pt>
                <c:pt idx="185">
                  <c:v>05.07.2013</c:v>
                </c:pt>
                <c:pt idx="186">
                  <c:v>06.07.2013</c:v>
                </c:pt>
                <c:pt idx="187">
                  <c:v>07.07.2013</c:v>
                </c:pt>
                <c:pt idx="188">
                  <c:v>08.07.2013</c:v>
                </c:pt>
                <c:pt idx="189">
                  <c:v>09.07.2013</c:v>
                </c:pt>
                <c:pt idx="190">
                  <c:v>10.07.2013</c:v>
                </c:pt>
                <c:pt idx="191">
                  <c:v>11.07.2013</c:v>
                </c:pt>
                <c:pt idx="192">
                  <c:v>12.07.2013</c:v>
                </c:pt>
                <c:pt idx="193">
                  <c:v>13.07.2013</c:v>
                </c:pt>
                <c:pt idx="194">
                  <c:v>14.07.2013</c:v>
                </c:pt>
                <c:pt idx="195">
                  <c:v>15.07.2013</c:v>
                </c:pt>
                <c:pt idx="196">
                  <c:v>16.07.2013</c:v>
                </c:pt>
                <c:pt idx="197">
                  <c:v>17.07.2013</c:v>
                </c:pt>
                <c:pt idx="198">
                  <c:v>18.07.2013</c:v>
                </c:pt>
                <c:pt idx="199">
                  <c:v>19.07.2013</c:v>
                </c:pt>
                <c:pt idx="200">
                  <c:v>20.07.2013</c:v>
                </c:pt>
                <c:pt idx="201">
                  <c:v>21.07.2013</c:v>
                </c:pt>
                <c:pt idx="202">
                  <c:v>22.07.2013</c:v>
                </c:pt>
                <c:pt idx="203">
                  <c:v>23.07.2013</c:v>
                </c:pt>
                <c:pt idx="204">
                  <c:v>24.07.2013</c:v>
                </c:pt>
                <c:pt idx="205">
                  <c:v>25.07.2013</c:v>
                </c:pt>
                <c:pt idx="206">
                  <c:v>26.07.2013</c:v>
                </c:pt>
                <c:pt idx="207">
                  <c:v>27.07.2013</c:v>
                </c:pt>
                <c:pt idx="208">
                  <c:v>28.07.2013</c:v>
                </c:pt>
                <c:pt idx="209">
                  <c:v>29.07.2013</c:v>
                </c:pt>
                <c:pt idx="210">
                  <c:v>30.07.2013</c:v>
                </c:pt>
                <c:pt idx="211">
                  <c:v>31.07.2013</c:v>
                </c:pt>
                <c:pt idx="212">
                  <c:v>01.08.2013</c:v>
                </c:pt>
                <c:pt idx="213">
                  <c:v>02.08.2013</c:v>
                </c:pt>
                <c:pt idx="214">
                  <c:v>03.08.2013</c:v>
                </c:pt>
                <c:pt idx="215">
                  <c:v>04.08.2013</c:v>
                </c:pt>
                <c:pt idx="216">
                  <c:v>05.08.2013</c:v>
                </c:pt>
                <c:pt idx="217">
                  <c:v>06.08.2013</c:v>
                </c:pt>
                <c:pt idx="218">
                  <c:v>07.08.2013</c:v>
                </c:pt>
                <c:pt idx="219">
                  <c:v>08.08.2013</c:v>
                </c:pt>
                <c:pt idx="220">
                  <c:v>09.08.2013</c:v>
                </c:pt>
                <c:pt idx="221">
                  <c:v>10.08.2013</c:v>
                </c:pt>
                <c:pt idx="222">
                  <c:v>11.08.2013</c:v>
                </c:pt>
                <c:pt idx="223">
                  <c:v>12.08.2013</c:v>
                </c:pt>
                <c:pt idx="224">
                  <c:v>13.08.2013</c:v>
                </c:pt>
                <c:pt idx="225">
                  <c:v>14.08.2013</c:v>
                </c:pt>
                <c:pt idx="226">
                  <c:v>15.08.2013</c:v>
                </c:pt>
                <c:pt idx="227">
                  <c:v>16.08.2013</c:v>
                </c:pt>
                <c:pt idx="228">
                  <c:v>17.08.2013</c:v>
                </c:pt>
                <c:pt idx="229">
                  <c:v>18.08.2013</c:v>
                </c:pt>
                <c:pt idx="230">
                  <c:v>19.08.2013</c:v>
                </c:pt>
                <c:pt idx="231">
                  <c:v>20.08.2013</c:v>
                </c:pt>
                <c:pt idx="232">
                  <c:v>21.08.2013</c:v>
                </c:pt>
                <c:pt idx="233">
                  <c:v>22.08.2013</c:v>
                </c:pt>
                <c:pt idx="234">
                  <c:v>23.08.2013</c:v>
                </c:pt>
                <c:pt idx="235">
                  <c:v>24.08.2013</c:v>
                </c:pt>
                <c:pt idx="236">
                  <c:v>25.08.2013</c:v>
                </c:pt>
                <c:pt idx="237">
                  <c:v>26.08.2013</c:v>
                </c:pt>
                <c:pt idx="238">
                  <c:v>27.08.2013</c:v>
                </c:pt>
                <c:pt idx="239">
                  <c:v>28.08.2013</c:v>
                </c:pt>
                <c:pt idx="240">
                  <c:v>29.08.2013</c:v>
                </c:pt>
                <c:pt idx="241">
                  <c:v>30.08.2013</c:v>
                </c:pt>
                <c:pt idx="242">
                  <c:v>31.08.2013</c:v>
                </c:pt>
                <c:pt idx="243">
                  <c:v>01.09.2013</c:v>
                </c:pt>
                <c:pt idx="244">
                  <c:v>02.09.2013</c:v>
                </c:pt>
                <c:pt idx="245">
                  <c:v>03.09.2013</c:v>
                </c:pt>
                <c:pt idx="246">
                  <c:v>04.09.2013</c:v>
                </c:pt>
                <c:pt idx="247">
                  <c:v>05.09.2013</c:v>
                </c:pt>
                <c:pt idx="248">
                  <c:v>06.09.2013</c:v>
                </c:pt>
                <c:pt idx="249">
                  <c:v>07.09.2013</c:v>
                </c:pt>
                <c:pt idx="250">
                  <c:v>08.09.2013</c:v>
                </c:pt>
                <c:pt idx="251">
                  <c:v>09.09.2013</c:v>
                </c:pt>
                <c:pt idx="252">
                  <c:v>10.09.2013</c:v>
                </c:pt>
                <c:pt idx="253">
                  <c:v>11.09.2013</c:v>
                </c:pt>
                <c:pt idx="254">
                  <c:v>12.09.2013</c:v>
                </c:pt>
                <c:pt idx="255">
                  <c:v>13.09.2013</c:v>
                </c:pt>
                <c:pt idx="256">
                  <c:v>14.09.2013</c:v>
                </c:pt>
                <c:pt idx="257">
                  <c:v>15.09.2013</c:v>
                </c:pt>
                <c:pt idx="258">
                  <c:v>16.09.2013</c:v>
                </c:pt>
                <c:pt idx="259">
                  <c:v>17.09.2013</c:v>
                </c:pt>
                <c:pt idx="260">
                  <c:v>18.09.2013</c:v>
                </c:pt>
                <c:pt idx="261">
                  <c:v>19.09.2013</c:v>
                </c:pt>
                <c:pt idx="262">
                  <c:v>20.09.2013</c:v>
                </c:pt>
                <c:pt idx="263">
                  <c:v>21.09.2013</c:v>
                </c:pt>
                <c:pt idx="264">
                  <c:v>22.09.2013</c:v>
                </c:pt>
                <c:pt idx="265">
                  <c:v>23.09.2013</c:v>
                </c:pt>
                <c:pt idx="266">
                  <c:v>24.09.2013</c:v>
                </c:pt>
                <c:pt idx="267">
                  <c:v>25.09.2013</c:v>
                </c:pt>
                <c:pt idx="268">
                  <c:v>26.09.2013</c:v>
                </c:pt>
                <c:pt idx="269">
                  <c:v>27.09.2013</c:v>
                </c:pt>
                <c:pt idx="270">
                  <c:v>28.09.2013</c:v>
                </c:pt>
                <c:pt idx="271">
                  <c:v>29.09.2013</c:v>
                </c:pt>
                <c:pt idx="272">
                  <c:v>30.09.2013</c:v>
                </c:pt>
                <c:pt idx="273">
                  <c:v>01.10.2013</c:v>
                </c:pt>
                <c:pt idx="274">
                  <c:v>02.10.2013</c:v>
                </c:pt>
                <c:pt idx="275">
                  <c:v>03.10.2013</c:v>
                </c:pt>
                <c:pt idx="276">
                  <c:v>04.10.2013</c:v>
                </c:pt>
                <c:pt idx="277">
                  <c:v>05.10.2013</c:v>
                </c:pt>
                <c:pt idx="278">
                  <c:v>06.10.2013</c:v>
                </c:pt>
                <c:pt idx="279">
                  <c:v>07.10.2013</c:v>
                </c:pt>
                <c:pt idx="280">
                  <c:v>08.10.2013</c:v>
                </c:pt>
                <c:pt idx="281">
                  <c:v>09.10.2013</c:v>
                </c:pt>
                <c:pt idx="282">
                  <c:v>10.10.2013</c:v>
                </c:pt>
                <c:pt idx="283">
                  <c:v>11.10.2013</c:v>
                </c:pt>
                <c:pt idx="284">
                  <c:v>12.10.2013</c:v>
                </c:pt>
                <c:pt idx="285">
                  <c:v>13.10.2013</c:v>
                </c:pt>
                <c:pt idx="286">
                  <c:v>14.10.2013</c:v>
                </c:pt>
                <c:pt idx="287">
                  <c:v>15.10.2013</c:v>
                </c:pt>
                <c:pt idx="288">
                  <c:v>16.10.2013</c:v>
                </c:pt>
                <c:pt idx="289">
                  <c:v>17.10.2013</c:v>
                </c:pt>
                <c:pt idx="290">
                  <c:v>18.10.2013</c:v>
                </c:pt>
                <c:pt idx="291">
                  <c:v>19.10.2013</c:v>
                </c:pt>
                <c:pt idx="292">
                  <c:v>20.10.2013</c:v>
                </c:pt>
                <c:pt idx="293">
                  <c:v>21.10.2013</c:v>
                </c:pt>
                <c:pt idx="294">
                  <c:v>22.10.2013</c:v>
                </c:pt>
                <c:pt idx="295">
                  <c:v>23.10.2013</c:v>
                </c:pt>
                <c:pt idx="296">
                  <c:v>24.10.2013</c:v>
                </c:pt>
                <c:pt idx="297">
                  <c:v>25.10.2013</c:v>
                </c:pt>
                <c:pt idx="298">
                  <c:v>26.10.2013</c:v>
                </c:pt>
                <c:pt idx="299">
                  <c:v>27.10.2013</c:v>
                </c:pt>
                <c:pt idx="300">
                  <c:v>28.10.2013</c:v>
                </c:pt>
                <c:pt idx="301">
                  <c:v>29.10.2013</c:v>
                </c:pt>
                <c:pt idx="302">
                  <c:v>30.10.2013</c:v>
                </c:pt>
                <c:pt idx="303">
                  <c:v>31.10.2013</c:v>
                </c:pt>
                <c:pt idx="304">
                  <c:v>01.11.2013</c:v>
                </c:pt>
                <c:pt idx="305">
                  <c:v>02.11.2013</c:v>
                </c:pt>
                <c:pt idx="306">
                  <c:v>03.11.2013</c:v>
                </c:pt>
                <c:pt idx="307">
                  <c:v>04.11.2013</c:v>
                </c:pt>
                <c:pt idx="308">
                  <c:v>05.11.2013</c:v>
                </c:pt>
                <c:pt idx="309">
                  <c:v>06.11.2013</c:v>
                </c:pt>
                <c:pt idx="310">
                  <c:v>07.11.2013</c:v>
                </c:pt>
                <c:pt idx="311">
                  <c:v>08.11.2013</c:v>
                </c:pt>
                <c:pt idx="312">
                  <c:v>09.11.2013</c:v>
                </c:pt>
                <c:pt idx="313">
                  <c:v>10.11.2013</c:v>
                </c:pt>
                <c:pt idx="314">
                  <c:v>11.11.2013</c:v>
                </c:pt>
                <c:pt idx="315">
                  <c:v>12.11.2013</c:v>
                </c:pt>
                <c:pt idx="316">
                  <c:v>13.11.2013</c:v>
                </c:pt>
                <c:pt idx="317">
                  <c:v>14.11.2013</c:v>
                </c:pt>
                <c:pt idx="318">
                  <c:v>15.11.2013</c:v>
                </c:pt>
                <c:pt idx="319">
                  <c:v>16.11.2013</c:v>
                </c:pt>
                <c:pt idx="320">
                  <c:v>17.11.2013</c:v>
                </c:pt>
                <c:pt idx="321">
                  <c:v>18.11.2013</c:v>
                </c:pt>
                <c:pt idx="322">
                  <c:v>19.11.2013</c:v>
                </c:pt>
                <c:pt idx="323">
                  <c:v>20.11.2013</c:v>
                </c:pt>
                <c:pt idx="324">
                  <c:v>21.11.2013</c:v>
                </c:pt>
                <c:pt idx="325">
                  <c:v>22.11.2013</c:v>
                </c:pt>
                <c:pt idx="326">
                  <c:v>23.11.2013</c:v>
                </c:pt>
                <c:pt idx="327">
                  <c:v>24.11.2013</c:v>
                </c:pt>
                <c:pt idx="328">
                  <c:v>25.11.2013</c:v>
                </c:pt>
                <c:pt idx="329">
                  <c:v>26.11.2013</c:v>
                </c:pt>
                <c:pt idx="330">
                  <c:v>27.11.2013</c:v>
                </c:pt>
                <c:pt idx="331">
                  <c:v>28.11.2013</c:v>
                </c:pt>
                <c:pt idx="332">
                  <c:v>29.11.2013</c:v>
                </c:pt>
                <c:pt idx="333">
                  <c:v>30.11.2013</c:v>
                </c:pt>
                <c:pt idx="334">
                  <c:v>01.12.2013</c:v>
                </c:pt>
                <c:pt idx="335">
                  <c:v>02.12.2013</c:v>
                </c:pt>
                <c:pt idx="336">
                  <c:v>03.12.2013</c:v>
                </c:pt>
                <c:pt idx="337">
                  <c:v>04.12.2013</c:v>
                </c:pt>
                <c:pt idx="338">
                  <c:v>05.12.2013</c:v>
                </c:pt>
                <c:pt idx="339">
                  <c:v>06.12.2013</c:v>
                </c:pt>
                <c:pt idx="340">
                  <c:v>07.12.2013</c:v>
                </c:pt>
                <c:pt idx="341">
                  <c:v>08.12.2013</c:v>
                </c:pt>
                <c:pt idx="342">
                  <c:v>09.12.2013</c:v>
                </c:pt>
                <c:pt idx="343">
                  <c:v>10.12.2013</c:v>
                </c:pt>
                <c:pt idx="344">
                  <c:v>11.12.2013</c:v>
                </c:pt>
                <c:pt idx="345">
                  <c:v>12.12.2013</c:v>
                </c:pt>
                <c:pt idx="346">
                  <c:v>13.12.2013</c:v>
                </c:pt>
                <c:pt idx="347">
                  <c:v>14.12.2013</c:v>
                </c:pt>
                <c:pt idx="348">
                  <c:v>15.12.2013</c:v>
                </c:pt>
                <c:pt idx="349">
                  <c:v>16.12.2013</c:v>
                </c:pt>
                <c:pt idx="350">
                  <c:v>17.12.2013</c:v>
                </c:pt>
                <c:pt idx="351">
                  <c:v>18.12.2013</c:v>
                </c:pt>
                <c:pt idx="352">
                  <c:v>19.12.2013</c:v>
                </c:pt>
                <c:pt idx="353">
                  <c:v>20.12.2013</c:v>
                </c:pt>
                <c:pt idx="354">
                  <c:v>21.12.2013</c:v>
                </c:pt>
                <c:pt idx="355">
                  <c:v>22.12.2013</c:v>
                </c:pt>
                <c:pt idx="356">
                  <c:v>23.12.2013</c:v>
                </c:pt>
                <c:pt idx="357">
                  <c:v>24.12.2013</c:v>
                </c:pt>
                <c:pt idx="358">
                  <c:v>25.12.2013</c:v>
                </c:pt>
                <c:pt idx="359">
                  <c:v>26.12.2013</c:v>
                </c:pt>
                <c:pt idx="360">
                  <c:v>27.12.2013</c:v>
                </c:pt>
                <c:pt idx="361">
                  <c:v>28.12.2013</c:v>
                </c:pt>
                <c:pt idx="362">
                  <c:v>29.12.2013</c:v>
                </c:pt>
                <c:pt idx="363">
                  <c:v>30.12.2013</c:v>
                </c:pt>
                <c:pt idx="364">
                  <c:v>31.12.2013</c:v>
                </c:pt>
                <c:pt idx="365">
                  <c:v>01.01.2014</c:v>
                </c:pt>
                <c:pt idx="366">
                  <c:v>02.01.2014</c:v>
                </c:pt>
                <c:pt idx="367">
                  <c:v>03.01.2014</c:v>
                </c:pt>
                <c:pt idx="368">
                  <c:v>04.01.2014</c:v>
                </c:pt>
                <c:pt idx="369">
                  <c:v>05.01.2014</c:v>
                </c:pt>
                <c:pt idx="370">
                  <c:v>06.01.2014</c:v>
                </c:pt>
                <c:pt idx="371">
                  <c:v>07.01.2014</c:v>
                </c:pt>
                <c:pt idx="372">
                  <c:v>08.01.2014</c:v>
                </c:pt>
                <c:pt idx="373">
                  <c:v>09.01.2014</c:v>
                </c:pt>
                <c:pt idx="374">
                  <c:v>10.01.2014</c:v>
                </c:pt>
                <c:pt idx="375">
                  <c:v>11.01.2014</c:v>
                </c:pt>
                <c:pt idx="376">
                  <c:v>12.01.2014</c:v>
                </c:pt>
                <c:pt idx="377">
                  <c:v>13.01.2014</c:v>
                </c:pt>
                <c:pt idx="378">
                  <c:v>14.01.2014</c:v>
                </c:pt>
                <c:pt idx="379">
                  <c:v>15.01.2014</c:v>
                </c:pt>
                <c:pt idx="380">
                  <c:v>16.01.2014</c:v>
                </c:pt>
                <c:pt idx="381">
                  <c:v>17.01.2014</c:v>
                </c:pt>
                <c:pt idx="382">
                  <c:v>18.01.2014</c:v>
                </c:pt>
                <c:pt idx="383">
                  <c:v>19.01.2014</c:v>
                </c:pt>
                <c:pt idx="384">
                  <c:v>20.01.2014</c:v>
                </c:pt>
                <c:pt idx="385">
                  <c:v>21.01.2014</c:v>
                </c:pt>
                <c:pt idx="386">
                  <c:v>22.01.2014</c:v>
                </c:pt>
                <c:pt idx="387">
                  <c:v>23.01.2014</c:v>
                </c:pt>
                <c:pt idx="388">
                  <c:v>24.01.2014</c:v>
                </c:pt>
                <c:pt idx="389">
                  <c:v>25.01.2014</c:v>
                </c:pt>
                <c:pt idx="390">
                  <c:v>26.01.2014</c:v>
                </c:pt>
                <c:pt idx="391">
                  <c:v>27.01.2014</c:v>
                </c:pt>
                <c:pt idx="392">
                  <c:v>28.01.2014</c:v>
                </c:pt>
                <c:pt idx="393">
                  <c:v>29.01.2014</c:v>
                </c:pt>
                <c:pt idx="394">
                  <c:v>30.01.2014</c:v>
                </c:pt>
                <c:pt idx="395">
                  <c:v>31.01.2014</c:v>
                </c:pt>
                <c:pt idx="396">
                  <c:v>01.02.2014</c:v>
                </c:pt>
                <c:pt idx="397">
                  <c:v>02.02.2014</c:v>
                </c:pt>
                <c:pt idx="398">
                  <c:v>03.02.2014</c:v>
                </c:pt>
                <c:pt idx="399">
                  <c:v>04.02.2014</c:v>
                </c:pt>
                <c:pt idx="400">
                  <c:v>05.02.2014</c:v>
                </c:pt>
                <c:pt idx="401">
                  <c:v>06.02.2014</c:v>
                </c:pt>
                <c:pt idx="402">
                  <c:v>07.02.2014</c:v>
                </c:pt>
                <c:pt idx="403">
                  <c:v>08.02.2014</c:v>
                </c:pt>
                <c:pt idx="404">
                  <c:v>09.02.2014</c:v>
                </c:pt>
                <c:pt idx="405">
                  <c:v>10.02.2014</c:v>
                </c:pt>
                <c:pt idx="406">
                  <c:v>11.02.2014</c:v>
                </c:pt>
                <c:pt idx="407">
                  <c:v>12.02.2014</c:v>
                </c:pt>
                <c:pt idx="408">
                  <c:v>13.02.2014</c:v>
                </c:pt>
                <c:pt idx="409">
                  <c:v>14.02.2014</c:v>
                </c:pt>
                <c:pt idx="410">
                  <c:v>15.02.2014</c:v>
                </c:pt>
                <c:pt idx="411">
                  <c:v>16.02.2014</c:v>
                </c:pt>
                <c:pt idx="412">
                  <c:v>17.02.2014</c:v>
                </c:pt>
                <c:pt idx="413">
                  <c:v>18.02.2014</c:v>
                </c:pt>
                <c:pt idx="414">
                  <c:v>19.02.2014</c:v>
                </c:pt>
                <c:pt idx="415">
                  <c:v>20.02.2014</c:v>
                </c:pt>
                <c:pt idx="416">
                  <c:v>21.02.2014</c:v>
                </c:pt>
                <c:pt idx="417">
                  <c:v>22.02.2014</c:v>
                </c:pt>
                <c:pt idx="418">
                  <c:v>23.02.2014</c:v>
                </c:pt>
                <c:pt idx="419">
                  <c:v>24.02.2014</c:v>
                </c:pt>
                <c:pt idx="420">
                  <c:v>25.02.2014</c:v>
                </c:pt>
                <c:pt idx="421">
                  <c:v>26.02.2014</c:v>
                </c:pt>
                <c:pt idx="422">
                  <c:v>27.02.2014</c:v>
                </c:pt>
                <c:pt idx="423">
                  <c:v>28.02.2014</c:v>
                </c:pt>
                <c:pt idx="424">
                  <c:v>01.03.2014</c:v>
                </c:pt>
                <c:pt idx="425">
                  <c:v>02.03.2014</c:v>
                </c:pt>
                <c:pt idx="426">
                  <c:v>03.03.2014</c:v>
                </c:pt>
                <c:pt idx="427">
                  <c:v>04.03.2014</c:v>
                </c:pt>
                <c:pt idx="428">
                  <c:v>05.03.2014</c:v>
                </c:pt>
                <c:pt idx="429">
                  <c:v>06.03.2014</c:v>
                </c:pt>
                <c:pt idx="430">
                  <c:v>07.03.2014</c:v>
                </c:pt>
                <c:pt idx="431">
                  <c:v>08.03.2014</c:v>
                </c:pt>
                <c:pt idx="432">
                  <c:v>09.03.2014</c:v>
                </c:pt>
                <c:pt idx="433">
                  <c:v>10.03.2014</c:v>
                </c:pt>
                <c:pt idx="434">
                  <c:v>11.03.2014</c:v>
                </c:pt>
                <c:pt idx="435">
                  <c:v>12.03.2014</c:v>
                </c:pt>
                <c:pt idx="436">
                  <c:v>13.03.2014</c:v>
                </c:pt>
                <c:pt idx="437">
                  <c:v>14.03.2014</c:v>
                </c:pt>
                <c:pt idx="438">
                  <c:v>15.03.2014</c:v>
                </c:pt>
                <c:pt idx="439">
                  <c:v>16.03.2014</c:v>
                </c:pt>
                <c:pt idx="440">
                  <c:v>17.03.2014</c:v>
                </c:pt>
                <c:pt idx="441">
                  <c:v>18.03.2014</c:v>
                </c:pt>
                <c:pt idx="442">
                  <c:v>19.03.2014</c:v>
                </c:pt>
                <c:pt idx="443">
                  <c:v>20.03.2014</c:v>
                </c:pt>
                <c:pt idx="444">
                  <c:v>21.03.2014</c:v>
                </c:pt>
                <c:pt idx="445">
                  <c:v>22.03.2014</c:v>
                </c:pt>
                <c:pt idx="446">
                  <c:v>23.03.2014</c:v>
                </c:pt>
                <c:pt idx="447">
                  <c:v>24.03.2014</c:v>
                </c:pt>
                <c:pt idx="448">
                  <c:v>25.03.2014</c:v>
                </c:pt>
                <c:pt idx="449">
                  <c:v>26.03.2014</c:v>
                </c:pt>
                <c:pt idx="450">
                  <c:v>27.03.2014</c:v>
                </c:pt>
                <c:pt idx="451">
                  <c:v>28.03.2014</c:v>
                </c:pt>
                <c:pt idx="452">
                  <c:v>29.03.2014</c:v>
                </c:pt>
                <c:pt idx="453">
                  <c:v>30.03.2014</c:v>
                </c:pt>
                <c:pt idx="454">
                  <c:v>31.03.2014</c:v>
                </c:pt>
                <c:pt idx="455">
                  <c:v>01.04.2014</c:v>
                </c:pt>
                <c:pt idx="456">
                  <c:v>02.04.2014</c:v>
                </c:pt>
                <c:pt idx="457">
                  <c:v>03.04.2014</c:v>
                </c:pt>
                <c:pt idx="458">
                  <c:v>04.04.2014</c:v>
                </c:pt>
                <c:pt idx="459">
                  <c:v>05.04.2014</c:v>
                </c:pt>
                <c:pt idx="460">
                  <c:v>06.04.2014</c:v>
                </c:pt>
                <c:pt idx="461">
                  <c:v>07.04.2014</c:v>
                </c:pt>
                <c:pt idx="462">
                  <c:v>08.04.2014</c:v>
                </c:pt>
                <c:pt idx="463">
                  <c:v>09.04.2014</c:v>
                </c:pt>
                <c:pt idx="464">
                  <c:v>10.04.2014</c:v>
                </c:pt>
                <c:pt idx="465">
                  <c:v>11.04.2014</c:v>
                </c:pt>
                <c:pt idx="466">
                  <c:v>12.04.2014</c:v>
                </c:pt>
                <c:pt idx="467">
                  <c:v>13.04.2014</c:v>
                </c:pt>
                <c:pt idx="468">
                  <c:v>14.04.2014</c:v>
                </c:pt>
                <c:pt idx="469">
                  <c:v>15.04.2014</c:v>
                </c:pt>
                <c:pt idx="470">
                  <c:v>16.04.2014</c:v>
                </c:pt>
                <c:pt idx="471">
                  <c:v>17.04.2014</c:v>
                </c:pt>
                <c:pt idx="472">
                  <c:v>18.04.2014</c:v>
                </c:pt>
                <c:pt idx="473">
                  <c:v>19.04.2014</c:v>
                </c:pt>
                <c:pt idx="474">
                  <c:v>20.04.2014</c:v>
                </c:pt>
                <c:pt idx="475">
                  <c:v>21.04.2014</c:v>
                </c:pt>
                <c:pt idx="476">
                  <c:v>22.04.2014</c:v>
                </c:pt>
                <c:pt idx="477">
                  <c:v>23.04.2014</c:v>
                </c:pt>
                <c:pt idx="478">
                  <c:v>24.04.2014</c:v>
                </c:pt>
                <c:pt idx="479">
                  <c:v>25.04.2014</c:v>
                </c:pt>
                <c:pt idx="480">
                  <c:v>26.04.2014</c:v>
                </c:pt>
                <c:pt idx="481">
                  <c:v>27.04.2014</c:v>
                </c:pt>
                <c:pt idx="482">
                  <c:v>28.04.2014</c:v>
                </c:pt>
                <c:pt idx="483">
                  <c:v>29.04.2014</c:v>
                </c:pt>
                <c:pt idx="484">
                  <c:v>30.04.2014</c:v>
                </c:pt>
                <c:pt idx="485">
                  <c:v>01.05.2014</c:v>
                </c:pt>
                <c:pt idx="486">
                  <c:v>02.05.2014</c:v>
                </c:pt>
                <c:pt idx="487">
                  <c:v>03.05.2014</c:v>
                </c:pt>
                <c:pt idx="488">
                  <c:v>04.05.2014</c:v>
                </c:pt>
                <c:pt idx="489">
                  <c:v>05.05.2014</c:v>
                </c:pt>
                <c:pt idx="490">
                  <c:v>06.05.2014</c:v>
                </c:pt>
                <c:pt idx="491">
                  <c:v>07.05.2014</c:v>
                </c:pt>
                <c:pt idx="492">
                  <c:v>08.05.2014</c:v>
                </c:pt>
                <c:pt idx="493">
                  <c:v>09.05.2014</c:v>
                </c:pt>
                <c:pt idx="494">
                  <c:v>10.05.2014</c:v>
                </c:pt>
                <c:pt idx="495">
                  <c:v>11.05.2014</c:v>
                </c:pt>
                <c:pt idx="496">
                  <c:v>12.05.2014</c:v>
                </c:pt>
                <c:pt idx="497">
                  <c:v>13.05.2014</c:v>
                </c:pt>
                <c:pt idx="498">
                  <c:v>14.05.2014</c:v>
                </c:pt>
                <c:pt idx="499">
                  <c:v>15.05.2014</c:v>
                </c:pt>
                <c:pt idx="500">
                  <c:v>16.05.2014</c:v>
                </c:pt>
                <c:pt idx="501">
                  <c:v>17.05.2014</c:v>
                </c:pt>
                <c:pt idx="502">
                  <c:v>18.05.2014</c:v>
                </c:pt>
                <c:pt idx="503">
                  <c:v>19.05.2014</c:v>
                </c:pt>
                <c:pt idx="504">
                  <c:v>20.05.2014</c:v>
                </c:pt>
                <c:pt idx="505">
                  <c:v>21.05.2014</c:v>
                </c:pt>
                <c:pt idx="506">
                  <c:v>22.05.2014</c:v>
                </c:pt>
                <c:pt idx="507">
                  <c:v>23.05.2014</c:v>
                </c:pt>
                <c:pt idx="508">
                  <c:v>24.05.2014</c:v>
                </c:pt>
                <c:pt idx="509">
                  <c:v>25.05.2014</c:v>
                </c:pt>
                <c:pt idx="510">
                  <c:v>26.05.2014</c:v>
                </c:pt>
                <c:pt idx="511">
                  <c:v>27.05.2014</c:v>
                </c:pt>
                <c:pt idx="512">
                  <c:v>28.05.2014</c:v>
                </c:pt>
                <c:pt idx="513">
                  <c:v>29.05.2014</c:v>
                </c:pt>
                <c:pt idx="514">
                  <c:v>30.05.2014</c:v>
                </c:pt>
                <c:pt idx="515">
                  <c:v>31.05.2014</c:v>
                </c:pt>
                <c:pt idx="516">
                  <c:v>01.06.2014</c:v>
                </c:pt>
                <c:pt idx="517">
                  <c:v>02.06.2014</c:v>
                </c:pt>
                <c:pt idx="518">
                  <c:v>03.06.2014</c:v>
                </c:pt>
                <c:pt idx="519">
                  <c:v>04.06.2014</c:v>
                </c:pt>
                <c:pt idx="520">
                  <c:v>05.06.2014</c:v>
                </c:pt>
                <c:pt idx="521">
                  <c:v>06.06.2014</c:v>
                </c:pt>
                <c:pt idx="522">
                  <c:v>07.06.2014</c:v>
                </c:pt>
                <c:pt idx="523">
                  <c:v>08.06.2014</c:v>
                </c:pt>
                <c:pt idx="524">
                  <c:v>09.06.2014</c:v>
                </c:pt>
                <c:pt idx="525">
                  <c:v>10.06.2014</c:v>
                </c:pt>
                <c:pt idx="526">
                  <c:v>11.06.2014</c:v>
                </c:pt>
                <c:pt idx="527">
                  <c:v>12.06.2014</c:v>
                </c:pt>
                <c:pt idx="528">
                  <c:v>13.06.2014</c:v>
                </c:pt>
                <c:pt idx="529">
                  <c:v>14.06.2014</c:v>
                </c:pt>
                <c:pt idx="530">
                  <c:v>15.06.2014</c:v>
                </c:pt>
                <c:pt idx="531">
                  <c:v>16.06.2014</c:v>
                </c:pt>
                <c:pt idx="532">
                  <c:v>17.06.2014</c:v>
                </c:pt>
                <c:pt idx="533">
                  <c:v>18.06.2014</c:v>
                </c:pt>
                <c:pt idx="534">
                  <c:v>19.06.2014</c:v>
                </c:pt>
                <c:pt idx="535">
                  <c:v>20.06.2014</c:v>
                </c:pt>
                <c:pt idx="536">
                  <c:v>21.06.2014</c:v>
                </c:pt>
                <c:pt idx="537">
                  <c:v>22.06.2014</c:v>
                </c:pt>
                <c:pt idx="538">
                  <c:v>23.06.2014</c:v>
                </c:pt>
                <c:pt idx="539">
                  <c:v>24.06.2014</c:v>
                </c:pt>
                <c:pt idx="540">
                  <c:v>25.06.2014</c:v>
                </c:pt>
                <c:pt idx="541">
                  <c:v>26.06.2014</c:v>
                </c:pt>
                <c:pt idx="542">
                  <c:v>27.06.2014</c:v>
                </c:pt>
                <c:pt idx="543">
                  <c:v>28.06.2014</c:v>
                </c:pt>
                <c:pt idx="544">
                  <c:v>29.06.2014</c:v>
                </c:pt>
                <c:pt idx="545">
                  <c:v>30.06.2014</c:v>
                </c:pt>
                <c:pt idx="546">
                  <c:v>01.07.2014</c:v>
                </c:pt>
                <c:pt idx="547">
                  <c:v>02.07.2014</c:v>
                </c:pt>
                <c:pt idx="548">
                  <c:v>03.07.2014</c:v>
                </c:pt>
                <c:pt idx="549">
                  <c:v>04.07.2014</c:v>
                </c:pt>
                <c:pt idx="550">
                  <c:v>05.07.2014</c:v>
                </c:pt>
                <c:pt idx="551">
                  <c:v>06.07.2014</c:v>
                </c:pt>
                <c:pt idx="552">
                  <c:v>07.07.2014</c:v>
                </c:pt>
                <c:pt idx="553">
                  <c:v>08.07.2014</c:v>
                </c:pt>
                <c:pt idx="554">
                  <c:v>09.07.2014</c:v>
                </c:pt>
                <c:pt idx="555">
                  <c:v>10.07.2014</c:v>
                </c:pt>
                <c:pt idx="556">
                  <c:v>11.07.2014</c:v>
                </c:pt>
                <c:pt idx="557">
                  <c:v>12.07.2014</c:v>
                </c:pt>
                <c:pt idx="558">
                  <c:v>13.07.2014</c:v>
                </c:pt>
                <c:pt idx="559">
                  <c:v>14.07.2014</c:v>
                </c:pt>
                <c:pt idx="560">
                  <c:v>15.07.2014</c:v>
                </c:pt>
                <c:pt idx="561">
                  <c:v>16.07.2014</c:v>
                </c:pt>
                <c:pt idx="562">
                  <c:v>17.07.2014</c:v>
                </c:pt>
                <c:pt idx="563">
                  <c:v>18.07.2014</c:v>
                </c:pt>
                <c:pt idx="564">
                  <c:v>19.07.2014</c:v>
                </c:pt>
                <c:pt idx="565">
                  <c:v>20.07.2014</c:v>
                </c:pt>
                <c:pt idx="566">
                  <c:v>21.07.2014</c:v>
                </c:pt>
                <c:pt idx="567">
                  <c:v>22.07.2014</c:v>
                </c:pt>
                <c:pt idx="568">
                  <c:v>23.07.2014</c:v>
                </c:pt>
                <c:pt idx="569">
                  <c:v>24.07.2014</c:v>
                </c:pt>
                <c:pt idx="570">
                  <c:v>25.07.2014</c:v>
                </c:pt>
                <c:pt idx="571">
                  <c:v>26.07.2014</c:v>
                </c:pt>
                <c:pt idx="572">
                  <c:v>27.07.2014</c:v>
                </c:pt>
                <c:pt idx="573">
                  <c:v>28.07.2014</c:v>
                </c:pt>
                <c:pt idx="574">
                  <c:v>29.07.2014</c:v>
                </c:pt>
                <c:pt idx="575">
                  <c:v>30.07.2014</c:v>
                </c:pt>
                <c:pt idx="576">
                  <c:v>31.07.2014</c:v>
                </c:pt>
                <c:pt idx="577">
                  <c:v>01.08.2014</c:v>
                </c:pt>
                <c:pt idx="578">
                  <c:v>02.08.2014</c:v>
                </c:pt>
                <c:pt idx="579">
                  <c:v>03.08.2014</c:v>
                </c:pt>
                <c:pt idx="580">
                  <c:v>04.08.2014</c:v>
                </c:pt>
                <c:pt idx="581">
                  <c:v>05.08.2014</c:v>
                </c:pt>
                <c:pt idx="582">
                  <c:v>06.08.2014</c:v>
                </c:pt>
                <c:pt idx="583">
                  <c:v>07.08.2014</c:v>
                </c:pt>
                <c:pt idx="584">
                  <c:v>08.08.2014</c:v>
                </c:pt>
                <c:pt idx="585">
                  <c:v>09.08.2014</c:v>
                </c:pt>
                <c:pt idx="586">
                  <c:v>10.08.2014</c:v>
                </c:pt>
                <c:pt idx="587">
                  <c:v>11.08.2014</c:v>
                </c:pt>
                <c:pt idx="588">
                  <c:v>12.08.2014</c:v>
                </c:pt>
                <c:pt idx="589">
                  <c:v>13.08.2014</c:v>
                </c:pt>
                <c:pt idx="590">
                  <c:v>14.08.2014</c:v>
                </c:pt>
                <c:pt idx="591">
                  <c:v>15.08.2014</c:v>
                </c:pt>
                <c:pt idx="592">
                  <c:v>16.08.2014</c:v>
                </c:pt>
                <c:pt idx="593">
                  <c:v>17.08.2014</c:v>
                </c:pt>
                <c:pt idx="594">
                  <c:v>18.08.2014</c:v>
                </c:pt>
                <c:pt idx="595">
                  <c:v>19.08.2014</c:v>
                </c:pt>
                <c:pt idx="596">
                  <c:v>20.08.2014</c:v>
                </c:pt>
                <c:pt idx="597">
                  <c:v>21.08.2014</c:v>
                </c:pt>
                <c:pt idx="598">
                  <c:v>22.08.2014</c:v>
                </c:pt>
                <c:pt idx="599">
                  <c:v>23.08.2014</c:v>
                </c:pt>
                <c:pt idx="600">
                  <c:v>24.08.2014</c:v>
                </c:pt>
                <c:pt idx="601">
                  <c:v>25.08.2014</c:v>
                </c:pt>
                <c:pt idx="602">
                  <c:v>26.08.2014</c:v>
                </c:pt>
                <c:pt idx="603">
                  <c:v>27.08.2014</c:v>
                </c:pt>
                <c:pt idx="604">
                  <c:v>28.08.2014</c:v>
                </c:pt>
                <c:pt idx="605">
                  <c:v>29.08.2014</c:v>
                </c:pt>
                <c:pt idx="606">
                  <c:v>30.08.2014</c:v>
                </c:pt>
                <c:pt idx="607">
                  <c:v>31.08.2014</c:v>
                </c:pt>
                <c:pt idx="608">
                  <c:v>01.09.2014</c:v>
                </c:pt>
                <c:pt idx="609">
                  <c:v>02.09.2014</c:v>
                </c:pt>
                <c:pt idx="610">
                  <c:v>03.09.2014</c:v>
                </c:pt>
                <c:pt idx="611">
                  <c:v>04.09.2014</c:v>
                </c:pt>
                <c:pt idx="612">
                  <c:v>05.09.2014</c:v>
                </c:pt>
                <c:pt idx="613">
                  <c:v>06.09.2014</c:v>
                </c:pt>
                <c:pt idx="614">
                  <c:v>07.09.2014</c:v>
                </c:pt>
                <c:pt idx="615">
                  <c:v>08.09.2014</c:v>
                </c:pt>
                <c:pt idx="616">
                  <c:v>09.09.2014</c:v>
                </c:pt>
                <c:pt idx="617">
                  <c:v>10.09.2014</c:v>
                </c:pt>
                <c:pt idx="618">
                  <c:v>11.09.2014</c:v>
                </c:pt>
                <c:pt idx="619">
                  <c:v>12.09.2014</c:v>
                </c:pt>
                <c:pt idx="620">
                  <c:v>13.09.2014</c:v>
                </c:pt>
                <c:pt idx="621">
                  <c:v>14.09.2014</c:v>
                </c:pt>
                <c:pt idx="622">
                  <c:v>15.09.2014</c:v>
                </c:pt>
                <c:pt idx="623">
                  <c:v>16.09.2014</c:v>
                </c:pt>
                <c:pt idx="624">
                  <c:v>17.09.2014</c:v>
                </c:pt>
                <c:pt idx="625">
                  <c:v>18.09.2014</c:v>
                </c:pt>
                <c:pt idx="626">
                  <c:v>19.09.2014</c:v>
                </c:pt>
                <c:pt idx="627">
                  <c:v>20.09.2014</c:v>
                </c:pt>
                <c:pt idx="628">
                  <c:v>21.09.2014</c:v>
                </c:pt>
                <c:pt idx="629">
                  <c:v>22.09.2014</c:v>
                </c:pt>
                <c:pt idx="630">
                  <c:v>23.09.2014</c:v>
                </c:pt>
                <c:pt idx="631">
                  <c:v>24.09.2014</c:v>
                </c:pt>
                <c:pt idx="632">
                  <c:v>25.09.2014</c:v>
                </c:pt>
                <c:pt idx="633">
                  <c:v>26.09.2014</c:v>
                </c:pt>
                <c:pt idx="634">
                  <c:v>27.09.2014</c:v>
                </c:pt>
                <c:pt idx="635">
                  <c:v>28.09.2014</c:v>
                </c:pt>
                <c:pt idx="636">
                  <c:v>29.09.2014</c:v>
                </c:pt>
                <c:pt idx="637">
                  <c:v>30.09.2014</c:v>
                </c:pt>
                <c:pt idx="638">
                  <c:v>01.10.2014</c:v>
                </c:pt>
                <c:pt idx="639">
                  <c:v>02.10.2014</c:v>
                </c:pt>
                <c:pt idx="640">
                  <c:v>03.10.2014</c:v>
                </c:pt>
                <c:pt idx="641">
                  <c:v>04.10.2014</c:v>
                </c:pt>
                <c:pt idx="642">
                  <c:v>05.10.2014</c:v>
                </c:pt>
                <c:pt idx="643">
                  <c:v>06.10.2014</c:v>
                </c:pt>
                <c:pt idx="644">
                  <c:v>07.10.2014</c:v>
                </c:pt>
                <c:pt idx="645">
                  <c:v>08.10.2014</c:v>
                </c:pt>
                <c:pt idx="646">
                  <c:v>09.10.2014</c:v>
                </c:pt>
                <c:pt idx="647">
                  <c:v>10.10.2014</c:v>
                </c:pt>
                <c:pt idx="648">
                  <c:v>11.10.2014</c:v>
                </c:pt>
                <c:pt idx="649">
                  <c:v>12.10.2014</c:v>
                </c:pt>
                <c:pt idx="650">
                  <c:v>13.10.2014</c:v>
                </c:pt>
                <c:pt idx="651">
                  <c:v>14.10.2014</c:v>
                </c:pt>
                <c:pt idx="652">
                  <c:v>15.10.2014</c:v>
                </c:pt>
                <c:pt idx="653">
                  <c:v>16.10.2014</c:v>
                </c:pt>
                <c:pt idx="654">
                  <c:v>17.10.2014</c:v>
                </c:pt>
                <c:pt idx="655">
                  <c:v>18.10.2014</c:v>
                </c:pt>
                <c:pt idx="656">
                  <c:v>19.10.2014</c:v>
                </c:pt>
                <c:pt idx="657">
                  <c:v>20.10.2014</c:v>
                </c:pt>
                <c:pt idx="658">
                  <c:v>21.10.2014</c:v>
                </c:pt>
                <c:pt idx="659">
                  <c:v>22.10.2014</c:v>
                </c:pt>
                <c:pt idx="660">
                  <c:v>23.10.2014</c:v>
                </c:pt>
                <c:pt idx="661">
                  <c:v>24.10.2014</c:v>
                </c:pt>
                <c:pt idx="662">
                  <c:v>25.10.2014</c:v>
                </c:pt>
                <c:pt idx="663">
                  <c:v>26.10.2014</c:v>
                </c:pt>
                <c:pt idx="664">
                  <c:v>27.10.2014</c:v>
                </c:pt>
                <c:pt idx="665">
                  <c:v>28.10.2014</c:v>
                </c:pt>
                <c:pt idx="666">
                  <c:v>29.10.2014</c:v>
                </c:pt>
                <c:pt idx="667">
                  <c:v>30.10.2014</c:v>
                </c:pt>
                <c:pt idx="668">
                  <c:v>31.10.2014</c:v>
                </c:pt>
                <c:pt idx="669">
                  <c:v>01.11.2014</c:v>
                </c:pt>
                <c:pt idx="670">
                  <c:v>02.11.2014</c:v>
                </c:pt>
                <c:pt idx="671">
                  <c:v>03.11.2014</c:v>
                </c:pt>
                <c:pt idx="672">
                  <c:v>04.11.2014</c:v>
                </c:pt>
                <c:pt idx="673">
                  <c:v>05.11.2014</c:v>
                </c:pt>
                <c:pt idx="674">
                  <c:v>06.11.2014</c:v>
                </c:pt>
                <c:pt idx="675">
                  <c:v>07.11.2014</c:v>
                </c:pt>
                <c:pt idx="676">
                  <c:v>08.11.2014</c:v>
                </c:pt>
                <c:pt idx="677">
                  <c:v>09.11.2014</c:v>
                </c:pt>
                <c:pt idx="678">
                  <c:v>10.11.2014</c:v>
                </c:pt>
                <c:pt idx="679">
                  <c:v>11.11.2014</c:v>
                </c:pt>
                <c:pt idx="680">
                  <c:v>12.11.2014</c:v>
                </c:pt>
                <c:pt idx="681">
                  <c:v>13.11.2014</c:v>
                </c:pt>
                <c:pt idx="682">
                  <c:v>14.11.2014</c:v>
                </c:pt>
                <c:pt idx="683">
                  <c:v>15.11.2014</c:v>
                </c:pt>
                <c:pt idx="684">
                  <c:v>16.11.2014</c:v>
                </c:pt>
                <c:pt idx="685">
                  <c:v>17.11.2014</c:v>
                </c:pt>
                <c:pt idx="686">
                  <c:v>18.11.2014</c:v>
                </c:pt>
                <c:pt idx="687">
                  <c:v>19.11.2014</c:v>
                </c:pt>
                <c:pt idx="688">
                  <c:v>20.11.2014</c:v>
                </c:pt>
                <c:pt idx="689">
                  <c:v>21.11.2014</c:v>
                </c:pt>
                <c:pt idx="690">
                  <c:v>22.11.2014</c:v>
                </c:pt>
                <c:pt idx="691">
                  <c:v>23.11.2014</c:v>
                </c:pt>
                <c:pt idx="692">
                  <c:v>24.11.2014</c:v>
                </c:pt>
                <c:pt idx="693">
                  <c:v>25.11.2014</c:v>
                </c:pt>
                <c:pt idx="694">
                  <c:v>26.11.2014</c:v>
                </c:pt>
                <c:pt idx="695">
                  <c:v>27.11.2014</c:v>
                </c:pt>
                <c:pt idx="696">
                  <c:v>28.11.2014</c:v>
                </c:pt>
                <c:pt idx="697">
                  <c:v>29.11.2014</c:v>
                </c:pt>
                <c:pt idx="698">
                  <c:v>30.11.2014</c:v>
                </c:pt>
                <c:pt idx="699">
                  <c:v>01.12.2014</c:v>
                </c:pt>
                <c:pt idx="700">
                  <c:v>02.12.2014</c:v>
                </c:pt>
                <c:pt idx="701">
                  <c:v>03.12.2014</c:v>
                </c:pt>
                <c:pt idx="702">
                  <c:v>04.12.2014</c:v>
                </c:pt>
                <c:pt idx="703">
                  <c:v>05.12.2014</c:v>
                </c:pt>
                <c:pt idx="704">
                  <c:v>06.12.2014</c:v>
                </c:pt>
                <c:pt idx="705">
                  <c:v>07.12.2014</c:v>
                </c:pt>
                <c:pt idx="706">
                  <c:v>08.12.2014</c:v>
                </c:pt>
                <c:pt idx="707">
                  <c:v>09.12.2014</c:v>
                </c:pt>
                <c:pt idx="708">
                  <c:v>10.12.2014</c:v>
                </c:pt>
                <c:pt idx="709">
                  <c:v>11.12.2014</c:v>
                </c:pt>
                <c:pt idx="710">
                  <c:v>12.12.2014</c:v>
                </c:pt>
                <c:pt idx="711">
                  <c:v>13.12.2014</c:v>
                </c:pt>
                <c:pt idx="712">
                  <c:v>14.12.2014</c:v>
                </c:pt>
                <c:pt idx="713">
                  <c:v>15.12.2014</c:v>
                </c:pt>
                <c:pt idx="714">
                  <c:v>16.12.2014</c:v>
                </c:pt>
                <c:pt idx="715">
                  <c:v>17.12.2014</c:v>
                </c:pt>
                <c:pt idx="716">
                  <c:v>18.12.2014</c:v>
                </c:pt>
                <c:pt idx="717">
                  <c:v>19.12.2014</c:v>
                </c:pt>
                <c:pt idx="718">
                  <c:v>20.12.2014</c:v>
                </c:pt>
                <c:pt idx="719">
                  <c:v>21.12.2014</c:v>
                </c:pt>
                <c:pt idx="720">
                  <c:v>22.12.2014</c:v>
                </c:pt>
                <c:pt idx="721">
                  <c:v>23.12.2014</c:v>
                </c:pt>
                <c:pt idx="722">
                  <c:v>24.12.2014</c:v>
                </c:pt>
                <c:pt idx="723">
                  <c:v>25.12.2014</c:v>
                </c:pt>
                <c:pt idx="724">
                  <c:v>26.12.2014</c:v>
                </c:pt>
                <c:pt idx="725">
                  <c:v>27.12.2014</c:v>
                </c:pt>
                <c:pt idx="726">
                  <c:v>28.12.2014</c:v>
                </c:pt>
                <c:pt idx="727">
                  <c:v>29.12.2014</c:v>
                </c:pt>
                <c:pt idx="728">
                  <c:v>30.12.2014</c:v>
                </c:pt>
                <c:pt idx="729">
                  <c:v>31.12.2014</c:v>
                </c:pt>
                <c:pt idx="730">
                  <c:v>01.01.2015</c:v>
                </c:pt>
                <c:pt idx="731">
                  <c:v>02.01.2015</c:v>
                </c:pt>
                <c:pt idx="732">
                  <c:v>03.01.2015</c:v>
                </c:pt>
                <c:pt idx="733">
                  <c:v>04.01.2015</c:v>
                </c:pt>
                <c:pt idx="734">
                  <c:v>05.01.2015</c:v>
                </c:pt>
                <c:pt idx="735">
                  <c:v>06.01.2015</c:v>
                </c:pt>
                <c:pt idx="736">
                  <c:v>07.01.2015</c:v>
                </c:pt>
                <c:pt idx="737">
                  <c:v>08.01.2015</c:v>
                </c:pt>
                <c:pt idx="738">
                  <c:v>09.01.2015</c:v>
                </c:pt>
                <c:pt idx="739">
                  <c:v>10.01.2015</c:v>
                </c:pt>
                <c:pt idx="740">
                  <c:v>11.01.2015</c:v>
                </c:pt>
                <c:pt idx="741">
                  <c:v>12.01.2015</c:v>
                </c:pt>
                <c:pt idx="742">
                  <c:v>13.01.2015</c:v>
                </c:pt>
                <c:pt idx="743">
                  <c:v>14.01.2015</c:v>
                </c:pt>
                <c:pt idx="744">
                  <c:v>15.01.2015</c:v>
                </c:pt>
                <c:pt idx="745">
                  <c:v>16.01.2015</c:v>
                </c:pt>
                <c:pt idx="746">
                  <c:v>17.01.2015</c:v>
                </c:pt>
                <c:pt idx="747">
                  <c:v>18.01.2015</c:v>
                </c:pt>
                <c:pt idx="748">
                  <c:v>19.01.2015</c:v>
                </c:pt>
                <c:pt idx="749">
                  <c:v>20.01.2015</c:v>
                </c:pt>
                <c:pt idx="750">
                  <c:v>21.01.2015</c:v>
                </c:pt>
                <c:pt idx="751">
                  <c:v>22.01.2015</c:v>
                </c:pt>
                <c:pt idx="752">
                  <c:v>23.01.2015</c:v>
                </c:pt>
                <c:pt idx="753">
                  <c:v>24.01.2015</c:v>
                </c:pt>
                <c:pt idx="754">
                  <c:v>25.01.2015</c:v>
                </c:pt>
                <c:pt idx="755">
                  <c:v>26.01.2015</c:v>
                </c:pt>
                <c:pt idx="756">
                  <c:v>27.01.2015</c:v>
                </c:pt>
                <c:pt idx="757">
                  <c:v>28.01.2015</c:v>
                </c:pt>
                <c:pt idx="758">
                  <c:v>29.01.2015</c:v>
                </c:pt>
                <c:pt idx="759">
                  <c:v>30.01.2015</c:v>
                </c:pt>
                <c:pt idx="760">
                  <c:v>31.01.2015</c:v>
                </c:pt>
                <c:pt idx="761">
                  <c:v>01.02.2015</c:v>
                </c:pt>
                <c:pt idx="762">
                  <c:v>02.02.2015</c:v>
                </c:pt>
                <c:pt idx="763">
                  <c:v>03.02.2015</c:v>
                </c:pt>
                <c:pt idx="764">
                  <c:v>04.02.2015</c:v>
                </c:pt>
                <c:pt idx="765">
                  <c:v>05.02.2015</c:v>
                </c:pt>
                <c:pt idx="766">
                  <c:v>06.02.2015</c:v>
                </c:pt>
                <c:pt idx="767">
                  <c:v>07.02.2015</c:v>
                </c:pt>
                <c:pt idx="768">
                  <c:v>08.02.2015</c:v>
                </c:pt>
                <c:pt idx="769">
                  <c:v>09.02.2015</c:v>
                </c:pt>
                <c:pt idx="770">
                  <c:v>10.02.2015</c:v>
                </c:pt>
                <c:pt idx="771">
                  <c:v>11.02.2015</c:v>
                </c:pt>
                <c:pt idx="772">
                  <c:v>12.02.2015</c:v>
                </c:pt>
                <c:pt idx="773">
                  <c:v>13.02.2015</c:v>
                </c:pt>
                <c:pt idx="774">
                  <c:v>14.02.2015</c:v>
                </c:pt>
                <c:pt idx="775">
                  <c:v>15.02.2015</c:v>
                </c:pt>
                <c:pt idx="776">
                  <c:v>16.02.2015</c:v>
                </c:pt>
                <c:pt idx="777">
                  <c:v>17.02.2015</c:v>
                </c:pt>
                <c:pt idx="778">
                  <c:v>18.02.2015</c:v>
                </c:pt>
                <c:pt idx="779">
                  <c:v>19.02.2015</c:v>
                </c:pt>
                <c:pt idx="780">
                  <c:v>20.02.2015</c:v>
                </c:pt>
                <c:pt idx="781">
                  <c:v>21.02.2015</c:v>
                </c:pt>
                <c:pt idx="782">
                  <c:v>22.02.2015</c:v>
                </c:pt>
                <c:pt idx="783">
                  <c:v>23.02.2015</c:v>
                </c:pt>
                <c:pt idx="784">
                  <c:v>24.02.2015</c:v>
                </c:pt>
                <c:pt idx="785">
                  <c:v>25.02.2015</c:v>
                </c:pt>
                <c:pt idx="786">
                  <c:v>26.02.2015</c:v>
                </c:pt>
                <c:pt idx="787">
                  <c:v>27.02.2015</c:v>
                </c:pt>
                <c:pt idx="788">
                  <c:v>28.02.2015</c:v>
                </c:pt>
                <c:pt idx="789">
                  <c:v>01.03.2015</c:v>
                </c:pt>
                <c:pt idx="790">
                  <c:v>02.03.2015</c:v>
                </c:pt>
                <c:pt idx="791">
                  <c:v>03.03.2015</c:v>
                </c:pt>
                <c:pt idx="792">
                  <c:v>04.03.2015</c:v>
                </c:pt>
                <c:pt idx="793">
                  <c:v>05.03.2015</c:v>
                </c:pt>
                <c:pt idx="794">
                  <c:v>06.03.2015</c:v>
                </c:pt>
                <c:pt idx="795">
                  <c:v>07.03.2015</c:v>
                </c:pt>
                <c:pt idx="796">
                  <c:v>08.03.2015</c:v>
                </c:pt>
                <c:pt idx="797">
                  <c:v>09.03.2015</c:v>
                </c:pt>
                <c:pt idx="798">
                  <c:v>10.03.2015</c:v>
                </c:pt>
                <c:pt idx="799">
                  <c:v>11.03.2015</c:v>
                </c:pt>
                <c:pt idx="800">
                  <c:v>12.03.2015</c:v>
                </c:pt>
                <c:pt idx="801">
                  <c:v>13.03.2015</c:v>
                </c:pt>
                <c:pt idx="802">
                  <c:v>14.03.2015</c:v>
                </c:pt>
                <c:pt idx="803">
                  <c:v>15.03.2015</c:v>
                </c:pt>
                <c:pt idx="804">
                  <c:v>16.03.2015</c:v>
                </c:pt>
                <c:pt idx="805">
                  <c:v>17.03.2015</c:v>
                </c:pt>
                <c:pt idx="806">
                  <c:v>18.03.2015</c:v>
                </c:pt>
                <c:pt idx="807">
                  <c:v>19.03.2015</c:v>
                </c:pt>
                <c:pt idx="808">
                  <c:v>20.03.2015</c:v>
                </c:pt>
                <c:pt idx="809">
                  <c:v>21.03.2015</c:v>
                </c:pt>
                <c:pt idx="810">
                  <c:v>22.03.2015</c:v>
                </c:pt>
                <c:pt idx="811">
                  <c:v>23.03.2015</c:v>
                </c:pt>
                <c:pt idx="812">
                  <c:v>24.03.2015</c:v>
                </c:pt>
                <c:pt idx="813">
                  <c:v>25.03.2015</c:v>
                </c:pt>
                <c:pt idx="814">
                  <c:v>26.03.2015</c:v>
                </c:pt>
                <c:pt idx="815">
                  <c:v>27.03.2015</c:v>
                </c:pt>
                <c:pt idx="816">
                  <c:v>28.03.2015</c:v>
                </c:pt>
                <c:pt idx="817">
                  <c:v>29.03.2015</c:v>
                </c:pt>
                <c:pt idx="818">
                  <c:v>30.03.2015</c:v>
                </c:pt>
                <c:pt idx="819">
                  <c:v>31.03.2015</c:v>
                </c:pt>
                <c:pt idx="820">
                  <c:v>01.04.2015</c:v>
                </c:pt>
                <c:pt idx="821">
                  <c:v>02.04.2015</c:v>
                </c:pt>
                <c:pt idx="822">
                  <c:v>03.04.2015</c:v>
                </c:pt>
                <c:pt idx="823">
                  <c:v>04.04.2015</c:v>
                </c:pt>
                <c:pt idx="824">
                  <c:v>05.04.2015</c:v>
                </c:pt>
                <c:pt idx="825">
                  <c:v>06.04.2015</c:v>
                </c:pt>
                <c:pt idx="826">
                  <c:v>07.04.2015</c:v>
                </c:pt>
                <c:pt idx="827">
                  <c:v>08.04.2015</c:v>
                </c:pt>
                <c:pt idx="828">
                  <c:v>09.04.2015</c:v>
                </c:pt>
                <c:pt idx="829">
                  <c:v>10.04.2015</c:v>
                </c:pt>
                <c:pt idx="830">
                  <c:v>11.04.2015</c:v>
                </c:pt>
                <c:pt idx="831">
                  <c:v>12.04.2015</c:v>
                </c:pt>
                <c:pt idx="832">
                  <c:v>13.04.2015</c:v>
                </c:pt>
                <c:pt idx="833">
                  <c:v>14.04.2015</c:v>
                </c:pt>
                <c:pt idx="834">
                  <c:v>15.04.2015</c:v>
                </c:pt>
                <c:pt idx="835">
                  <c:v>16.04.2015</c:v>
                </c:pt>
                <c:pt idx="836">
                  <c:v>17.04.2015</c:v>
                </c:pt>
                <c:pt idx="837">
                  <c:v>18.04.2015</c:v>
                </c:pt>
                <c:pt idx="838">
                  <c:v>19.04.2015</c:v>
                </c:pt>
                <c:pt idx="839">
                  <c:v>20.04.2015</c:v>
                </c:pt>
                <c:pt idx="840">
                  <c:v>21.04.2015</c:v>
                </c:pt>
                <c:pt idx="841">
                  <c:v>22.04.2015</c:v>
                </c:pt>
                <c:pt idx="842">
                  <c:v>23.04.2015</c:v>
                </c:pt>
                <c:pt idx="843">
                  <c:v>24.04.2015</c:v>
                </c:pt>
                <c:pt idx="844">
                  <c:v>25.04.2015</c:v>
                </c:pt>
                <c:pt idx="845">
                  <c:v>26.04.2015</c:v>
                </c:pt>
                <c:pt idx="846">
                  <c:v>27.04.2015</c:v>
                </c:pt>
                <c:pt idx="847">
                  <c:v>28.04.2015</c:v>
                </c:pt>
                <c:pt idx="848">
                  <c:v>29.04.2015</c:v>
                </c:pt>
                <c:pt idx="849">
                  <c:v>30.04.2015</c:v>
                </c:pt>
                <c:pt idx="850">
                  <c:v>01.05.2015</c:v>
                </c:pt>
                <c:pt idx="851">
                  <c:v>02.05.2015</c:v>
                </c:pt>
                <c:pt idx="852">
                  <c:v>03.05.2015</c:v>
                </c:pt>
                <c:pt idx="853">
                  <c:v>04.05.2015</c:v>
                </c:pt>
                <c:pt idx="854">
                  <c:v>05.05.2015</c:v>
                </c:pt>
                <c:pt idx="855">
                  <c:v>06.05.2015</c:v>
                </c:pt>
                <c:pt idx="856">
                  <c:v>07.05.2015</c:v>
                </c:pt>
                <c:pt idx="857">
                  <c:v>08.05.2015</c:v>
                </c:pt>
                <c:pt idx="858">
                  <c:v>09.05.2015</c:v>
                </c:pt>
                <c:pt idx="859">
                  <c:v>10.05.2015</c:v>
                </c:pt>
                <c:pt idx="860">
                  <c:v>11.05.2015</c:v>
                </c:pt>
                <c:pt idx="861">
                  <c:v>12.05.2015</c:v>
                </c:pt>
                <c:pt idx="862">
                  <c:v>13.05.2015</c:v>
                </c:pt>
                <c:pt idx="863">
                  <c:v>14.05.2015</c:v>
                </c:pt>
                <c:pt idx="864">
                  <c:v>15.05.2015</c:v>
                </c:pt>
                <c:pt idx="865">
                  <c:v>16.05.2015</c:v>
                </c:pt>
                <c:pt idx="866">
                  <c:v>17.05.2015</c:v>
                </c:pt>
                <c:pt idx="867">
                  <c:v>18.05.2015</c:v>
                </c:pt>
                <c:pt idx="868">
                  <c:v>19.05.2015</c:v>
                </c:pt>
                <c:pt idx="869">
                  <c:v>20.05.2015</c:v>
                </c:pt>
                <c:pt idx="870">
                  <c:v>21.05.2015</c:v>
                </c:pt>
                <c:pt idx="871">
                  <c:v>22.05.2015</c:v>
                </c:pt>
                <c:pt idx="872">
                  <c:v>23.05.2015</c:v>
                </c:pt>
                <c:pt idx="873">
                  <c:v>24.05.2015</c:v>
                </c:pt>
                <c:pt idx="874">
                  <c:v>25.05.2015</c:v>
                </c:pt>
                <c:pt idx="875">
                  <c:v>26.05.2015</c:v>
                </c:pt>
                <c:pt idx="876">
                  <c:v>27.05.2015</c:v>
                </c:pt>
                <c:pt idx="877">
                  <c:v>28.05.2015</c:v>
                </c:pt>
                <c:pt idx="878">
                  <c:v>29.05.2015</c:v>
                </c:pt>
                <c:pt idx="879">
                  <c:v>30.05.2015</c:v>
                </c:pt>
                <c:pt idx="880">
                  <c:v>31.05.2015</c:v>
                </c:pt>
                <c:pt idx="881">
                  <c:v>01.06.2015</c:v>
                </c:pt>
                <c:pt idx="882">
                  <c:v>02.06.2015</c:v>
                </c:pt>
                <c:pt idx="883">
                  <c:v>03.06.2015</c:v>
                </c:pt>
                <c:pt idx="884">
                  <c:v>04.06.2015</c:v>
                </c:pt>
                <c:pt idx="885">
                  <c:v>05.06.2015</c:v>
                </c:pt>
                <c:pt idx="886">
                  <c:v>06.06.2015</c:v>
                </c:pt>
                <c:pt idx="887">
                  <c:v>07.06.2015</c:v>
                </c:pt>
                <c:pt idx="888">
                  <c:v>08.06.2015</c:v>
                </c:pt>
                <c:pt idx="889">
                  <c:v>09.06.2015</c:v>
                </c:pt>
                <c:pt idx="890">
                  <c:v>10.06.2015</c:v>
                </c:pt>
                <c:pt idx="891">
                  <c:v>11.06.2015</c:v>
                </c:pt>
                <c:pt idx="892">
                  <c:v>12.06.2015</c:v>
                </c:pt>
                <c:pt idx="893">
                  <c:v>13.06.2015</c:v>
                </c:pt>
                <c:pt idx="894">
                  <c:v>14.06.2015</c:v>
                </c:pt>
                <c:pt idx="895">
                  <c:v>15.06.2015</c:v>
                </c:pt>
                <c:pt idx="896">
                  <c:v>16.06.2015</c:v>
                </c:pt>
                <c:pt idx="897">
                  <c:v>17.06.2015</c:v>
                </c:pt>
                <c:pt idx="898">
                  <c:v>18.06.2015</c:v>
                </c:pt>
                <c:pt idx="899">
                  <c:v>19.06.2015</c:v>
                </c:pt>
                <c:pt idx="900">
                  <c:v>20.06.2015</c:v>
                </c:pt>
                <c:pt idx="901">
                  <c:v>21.06.2015</c:v>
                </c:pt>
                <c:pt idx="902">
                  <c:v>22.06.2015</c:v>
                </c:pt>
                <c:pt idx="903">
                  <c:v>23.06.2015</c:v>
                </c:pt>
                <c:pt idx="904">
                  <c:v>24.06.2015</c:v>
                </c:pt>
                <c:pt idx="905">
                  <c:v>25.06.2015</c:v>
                </c:pt>
                <c:pt idx="906">
                  <c:v>26.06.2015</c:v>
                </c:pt>
                <c:pt idx="907">
                  <c:v>27.06.2015</c:v>
                </c:pt>
                <c:pt idx="908">
                  <c:v>28.06.2015</c:v>
                </c:pt>
                <c:pt idx="909">
                  <c:v>29.06.2015</c:v>
                </c:pt>
                <c:pt idx="910">
                  <c:v>30.06.2015</c:v>
                </c:pt>
                <c:pt idx="911">
                  <c:v>01.07.2015</c:v>
                </c:pt>
                <c:pt idx="912">
                  <c:v>02.07.2015</c:v>
                </c:pt>
                <c:pt idx="913">
                  <c:v>03.07.2015</c:v>
                </c:pt>
                <c:pt idx="914">
                  <c:v>04.07.2015</c:v>
                </c:pt>
                <c:pt idx="915">
                  <c:v>05.07.2015</c:v>
                </c:pt>
                <c:pt idx="916">
                  <c:v>06.07.2015</c:v>
                </c:pt>
                <c:pt idx="917">
                  <c:v>07.07.2015</c:v>
                </c:pt>
                <c:pt idx="918">
                  <c:v>08.07.2015</c:v>
                </c:pt>
                <c:pt idx="919">
                  <c:v>09.07.2015</c:v>
                </c:pt>
                <c:pt idx="920">
                  <c:v>10.07.2015</c:v>
                </c:pt>
                <c:pt idx="921">
                  <c:v>11.07.2015</c:v>
                </c:pt>
                <c:pt idx="922">
                  <c:v>12.07.2015</c:v>
                </c:pt>
                <c:pt idx="923">
                  <c:v>13.07.2015</c:v>
                </c:pt>
                <c:pt idx="924">
                  <c:v>14.07.2015</c:v>
                </c:pt>
                <c:pt idx="925">
                  <c:v>15.07.2015</c:v>
                </c:pt>
                <c:pt idx="926">
                  <c:v>16.07.2015</c:v>
                </c:pt>
                <c:pt idx="927">
                  <c:v>17.07.2015</c:v>
                </c:pt>
                <c:pt idx="928">
                  <c:v>18.07.2015</c:v>
                </c:pt>
                <c:pt idx="929">
                  <c:v>19.07.2015</c:v>
                </c:pt>
                <c:pt idx="930">
                  <c:v>20.07.2015</c:v>
                </c:pt>
                <c:pt idx="931">
                  <c:v>21.07.2015</c:v>
                </c:pt>
                <c:pt idx="932">
                  <c:v>22.07.2015</c:v>
                </c:pt>
                <c:pt idx="933">
                  <c:v>23.07.2015</c:v>
                </c:pt>
                <c:pt idx="934">
                  <c:v>24.07.2015</c:v>
                </c:pt>
                <c:pt idx="935">
                  <c:v>25.07.2015</c:v>
                </c:pt>
                <c:pt idx="936">
                  <c:v>26.07.2015</c:v>
                </c:pt>
                <c:pt idx="937">
                  <c:v>27.07.2015</c:v>
                </c:pt>
                <c:pt idx="938">
                  <c:v>28.07.2015</c:v>
                </c:pt>
                <c:pt idx="939">
                  <c:v>29.07.2015</c:v>
                </c:pt>
                <c:pt idx="940">
                  <c:v>30.07.2015</c:v>
                </c:pt>
                <c:pt idx="941">
                  <c:v>31.07.2015</c:v>
                </c:pt>
                <c:pt idx="942">
                  <c:v>01.08.2015</c:v>
                </c:pt>
                <c:pt idx="943">
                  <c:v>02.08.2015</c:v>
                </c:pt>
                <c:pt idx="944">
                  <c:v>03.08.2015</c:v>
                </c:pt>
                <c:pt idx="945">
                  <c:v>04.08.2015</c:v>
                </c:pt>
                <c:pt idx="946">
                  <c:v>05.08.2015</c:v>
                </c:pt>
                <c:pt idx="947">
                  <c:v>06.08.2015</c:v>
                </c:pt>
                <c:pt idx="948">
                  <c:v>07.08.2015</c:v>
                </c:pt>
                <c:pt idx="949">
                  <c:v>08.08.2015</c:v>
                </c:pt>
                <c:pt idx="950">
                  <c:v>09.08.2015</c:v>
                </c:pt>
                <c:pt idx="951">
                  <c:v>10.08.2015</c:v>
                </c:pt>
                <c:pt idx="952">
                  <c:v>11.08.2015</c:v>
                </c:pt>
                <c:pt idx="953">
                  <c:v>12.08.2015</c:v>
                </c:pt>
                <c:pt idx="954">
                  <c:v>13.08.2015</c:v>
                </c:pt>
                <c:pt idx="955">
                  <c:v>14.08.2015</c:v>
                </c:pt>
                <c:pt idx="956">
                  <c:v>15.08.2015</c:v>
                </c:pt>
                <c:pt idx="957">
                  <c:v>16.08.2015</c:v>
                </c:pt>
                <c:pt idx="958">
                  <c:v>17.08.2015</c:v>
                </c:pt>
                <c:pt idx="959">
                  <c:v>18.08.2015</c:v>
                </c:pt>
                <c:pt idx="960">
                  <c:v>19.08.2015</c:v>
                </c:pt>
                <c:pt idx="961">
                  <c:v>20.08.2015</c:v>
                </c:pt>
                <c:pt idx="962">
                  <c:v>21.08.2015</c:v>
                </c:pt>
                <c:pt idx="963">
                  <c:v>22.08.2015</c:v>
                </c:pt>
                <c:pt idx="964">
                  <c:v>23.08.2015</c:v>
                </c:pt>
                <c:pt idx="965">
                  <c:v>24.08.2015</c:v>
                </c:pt>
                <c:pt idx="966">
                  <c:v>25.08.2015</c:v>
                </c:pt>
                <c:pt idx="967">
                  <c:v>26.08.2015</c:v>
                </c:pt>
                <c:pt idx="968">
                  <c:v>27.08.2015</c:v>
                </c:pt>
                <c:pt idx="969">
                  <c:v>28.08.2015</c:v>
                </c:pt>
                <c:pt idx="970">
                  <c:v>29.08.2015</c:v>
                </c:pt>
                <c:pt idx="971">
                  <c:v>30.08.2015</c:v>
                </c:pt>
                <c:pt idx="972">
                  <c:v>31.08.2015</c:v>
                </c:pt>
                <c:pt idx="973">
                  <c:v>01.09.2015</c:v>
                </c:pt>
                <c:pt idx="974">
                  <c:v>02.09.2015</c:v>
                </c:pt>
                <c:pt idx="975">
                  <c:v>03.09.2015</c:v>
                </c:pt>
                <c:pt idx="976">
                  <c:v>04.09.2015</c:v>
                </c:pt>
                <c:pt idx="977">
                  <c:v>05.09.2015</c:v>
                </c:pt>
                <c:pt idx="978">
                  <c:v>06.09.2015</c:v>
                </c:pt>
                <c:pt idx="979">
                  <c:v>07.09.2015</c:v>
                </c:pt>
                <c:pt idx="980">
                  <c:v>08.09.2015</c:v>
                </c:pt>
                <c:pt idx="981">
                  <c:v>09.09.2015</c:v>
                </c:pt>
                <c:pt idx="982">
                  <c:v>10.09.2015</c:v>
                </c:pt>
                <c:pt idx="983">
                  <c:v>11.09.2015</c:v>
                </c:pt>
                <c:pt idx="984">
                  <c:v>12.09.2015</c:v>
                </c:pt>
                <c:pt idx="985">
                  <c:v>13.09.2015</c:v>
                </c:pt>
                <c:pt idx="986">
                  <c:v>14.09.2015</c:v>
                </c:pt>
                <c:pt idx="987">
                  <c:v>15.09.2015</c:v>
                </c:pt>
                <c:pt idx="988">
                  <c:v>16.09.2015</c:v>
                </c:pt>
                <c:pt idx="989">
                  <c:v>17.09.2015</c:v>
                </c:pt>
                <c:pt idx="990">
                  <c:v>18.09.2015</c:v>
                </c:pt>
                <c:pt idx="991">
                  <c:v>19.09.2015</c:v>
                </c:pt>
                <c:pt idx="992">
                  <c:v>20.09.2015</c:v>
                </c:pt>
                <c:pt idx="993">
                  <c:v>21.09.2015</c:v>
                </c:pt>
                <c:pt idx="994">
                  <c:v>22.09.2015</c:v>
                </c:pt>
                <c:pt idx="995">
                  <c:v>23.09.2015</c:v>
                </c:pt>
                <c:pt idx="996">
                  <c:v>24.09.2015</c:v>
                </c:pt>
                <c:pt idx="997">
                  <c:v>25.09.2015</c:v>
                </c:pt>
                <c:pt idx="998">
                  <c:v>26.09.2015</c:v>
                </c:pt>
                <c:pt idx="999">
                  <c:v>27.09.2015</c:v>
                </c:pt>
                <c:pt idx="1000">
                  <c:v>28.09.2015</c:v>
                </c:pt>
                <c:pt idx="1001">
                  <c:v>29.09.2015</c:v>
                </c:pt>
                <c:pt idx="1002">
                  <c:v>30.09.2015</c:v>
                </c:pt>
                <c:pt idx="1003">
                  <c:v>01.10.2015</c:v>
                </c:pt>
                <c:pt idx="1004">
                  <c:v>02.10.2015</c:v>
                </c:pt>
                <c:pt idx="1005">
                  <c:v>03.10.2015</c:v>
                </c:pt>
                <c:pt idx="1006">
                  <c:v>04.10.2015</c:v>
                </c:pt>
                <c:pt idx="1007">
                  <c:v>05.10.2015</c:v>
                </c:pt>
                <c:pt idx="1008">
                  <c:v>06.10.2015</c:v>
                </c:pt>
                <c:pt idx="1009">
                  <c:v>07.10.2015</c:v>
                </c:pt>
                <c:pt idx="1010">
                  <c:v>08.10.2015</c:v>
                </c:pt>
                <c:pt idx="1011">
                  <c:v>09.10.2015</c:v>
                </c:pt>
                <c:pt idx="1012">
                  <c:v>10.10.2015</c:v>
                </c:pt>
                <c:pt idx="1013">
                  <c:v>11.10.2015</c:v>
                </c:pt>
                <c:pt idx="1014">
                  <c:v>12.10.2015</c:v>
                </c:pt>
                <c:pt idx="1015">
                  <c:v>13.10.2015</c:v>
                </c:pt>
                <c:pt idx="1016">
                  <c:v>14.10.2015</c:v>
                </c:pt>
                <c:pt idx="1017">
                  <c:v>15.10.2015</c:v>
                </c:pt>
                <c:pt idx="1018">
                  <c:v>16.10.2015</c:v>
                </c:pt>
                <c:pt idx="1019">
                  <c:v>17.10.2015</c:v>
                </c:pt>
                <c:pt idx="1020">
                  <c:v>18.10.2015</c:v>
                </c:pt>
                <c:pt idx="1021">
                  <c:v>19.10.2015</c:v>
                </c:pt>
                <c:pt idx="1022">
                  <c:v>20.10.2015</c:v>
                </c:pt>
                <c:pt idx="1023">
                  <c:v>21.10.2015</c:v>
                </c:pt>
                <c:pt idx="1024">
                  <c:v>22.10.2015</c:v>
                </c:pt>
                <c:pt idx="1025">
                  <c:v>23.10.2015</c:v>
                </c:pt>
                <c:pt idx="1026">
                  <c:v>24.10.2015</c:v>
                </c:pt>
                <c:pt idx="1027">
                  <c:v>25.10.2015</c:v>
                </c:pt>
                <c:pt idx="1028">
                  <c:v>26.10.2015</c:v>
                </c:pt>
                <c:pt idx="1029">
                  <c:v>27.10.2015</c:v>
                </c:pt>
                <c:pt idx="1030">
                  <c:v>28.10.2015</c:v>
                </c:pt>
                <c:pt idx="1031">
                  <c:v>29.10.2015</c:v>
                </c:pt>
                <c:pt idx="1032">
                  <c:v>30.10.2015</c:v>
                </c:pt>
                <c:pt idx="1033">
                  <c:v>31.10.2015</c:v>
                </c:pt>
                <c:pt idx="1034">
                  <c:v>01.11.2015</c:v>
                </c:pt>
                <c:pt idx="1035">
                  <c:v>02.11.2015</c:v>
                </c:pt>
                <c:pt idx="1036">
                  <c:v>03.11.2015</c:v>
                </c:pt>
                <c:pt idx="1037">
                  <c:v>04.11.2015</c:v>
                </c:pt>
                <c:pt idx="1038">
                  <c:v>05.11.2015</c:v>
                </c:pt>
                <c:pt idx="1039">
                  <c:v>06.11.2015</c:v>
                </c:pt>
                <c:pt idx="1040">
                  <c:v>07.11.2015</c:v>
                </c:pt>
                <c:pt idx="1041">
                  <c:v>08.11.2015</c:v>
                </c:pt>
                <c:pt idx="1042">
                  <c:v>09.11.2015</c:v>
                </c:pt>
                <c:pt idx="1043">
                  <c:v>10.11.2015</c:v>
                </c:pt>
                <c:pt idx="1044">
                  <c:v>11.11.2015</c:v>
                </c:pt>
                <c:pt idx="1045">
                  <c:v>12.11.2015</c:v>
                </c:pt>
                <c:pt idx="1046">
                  <c:v>13.11.2015</c:v>
                </c:pt>
                <c:pt idx="1047">
                  <c:v>14.11.2015</c:v>
                </c:pt>
                <c:pt idx="1048">
                  <c:v>15.11.2015</c:v>
                </c:pt>
                <c:pt idx="1049">
                  <c:v>16.11.2015</c:v>
                </c:pt>
                <c:pt idx="1050">
                  <c:v>17.11.2015</c:v>
                </c:pt>
                <c:pt idx="1051">
                  <c:v>18.11.2015</c:v>
                </c:pt>
                <c:pt idx="1052">
                  <c:v>19.11.2015</c:v>
                </c:pt>
                <c:pt idx="1053">
                  <c:v>20.11.2015</c:v>
                </c:pt>
                <c:pt idx="1054">
                  <c:v>21.11.2015</c:v>
                </c:pt>
                <c:pt idx="1055">
                  <c:v>22.11.2015</c:v>
                </c:pt>
                <c:pt idx="1056">
                  <c:v>23.11.2015</c:v>
                </c:pt>
                <c:pt idx="1057">
                  <c:v>24.11.2015</c:v>
                </c:pt>
                <c:pt idx="1058">
                  <c:v>25.11.2015</c:v>
                </c:pt>
                <c:pt idx="1059">
                  <c:v>26.11.2015</c:v>
                </c:pt>
                <c:pt idx="1060">
                  <c:v>27.11.2015</c:v>
                </c:pt>
                <c:pt idx="1061">
                  <c:v>28.11.2015</c:v>
                </c:pt>
                <c:pt idx="1062">
                  <c:v>29.11.2015</c:v>
                </c:pt>
                <c:pt idx="1063">
                  <c:v>30.11.2015</c:v>
                </c:pt>
                <c:pt idx="1064">
                  <c:v>01.12.2015</c:v>
                </c:pt>
                <c:pt idx="1065">
                  <c:v>02.12.2015</c:v>
                </c:pt>
                <c:pt idx="1066">
                  <c:v>03.12.2015</c:v>
                </c:pt>
                <c:pt idx="1067">
                  <c:v>04.12.2015</c:v>
                </c:pt>
                <c:pt idx="1068">
                  <c:v>05.12.2015</c:v>
                </c:pt>
                <c:pt idx="1069">
                  <c:v>06.12.2015</c:v>
                </c:pt>
                <c:pt idx="1070">
                  <c:v>07.12.2015</c:v>
                </c:pt>
                <c:pt idx="1071">
                  <c:v>08.12.2015</c:v>
                </c:pt>
                <c:pt idx="1072">
                  <c:v>09.12.2015</c:v>
                </c:pt>
                <c:pt idx="1073">
                  <c:v>10.12.2015</c:v>
                </c:pt>
                <c:pt idx="1074">
                  <c:v>11.12.2015</c:v>
                </c:pt>
                <c:pt idx="1075">
                  <c:v>12.12.2015</c:v>
                </c:pt>
                <c:pt idx="1076">
                  <c:v>13.12.2015</c:v>
                </c:pt>
                <c:pt idx="1077">
                  <c:v>14.12.2015</c:v>
                </c:pt>
                <c:pt idx="1078">
                  <c:v>15.12.2015</c:v>
                </c:pt>
                <c:pt idx="1079">
                  <c:v>16.12.2015</c:v>
                </c:pt>
                <c:pt idx="1080">
                  <c:v>17.12.2015</c:v>
                </c:pt>
                <c:pt idx="1081">
                  <c:v>18.12.2015</c:v>
                </c:pt>
                <c:pt idx="1082">
                  <c:v>19.12.2015</c:v>
                </c:pt>
                <c:pt idx="1083">
                  <c:v>20.12.2015</c:v>
                </c:pt>
                <c:pt idx="1084">
                  <c:v>21.12.2015</c:v>
                </c:pt>
                <c:pt idx="1085">
                  <c:v>22.12.2015</c:v>
                </c:pt>
                <c:pt idx="1086">
                  <c:v>23.12.2015</c:v>
                </c:pt>
                <c:pt idx="1087">
                  <c:v>24.12.2015</c:v>
                </c:pt>
                <c:pt idx="1088">
                  <c:v>25.12.2015</c:v>
                </c:pt>
                <c:pt idx="1089">
                  <c:v>26.12.2015</c:v>
                </c:pt>
                <c:pt idx="1090">
                  <c:v>27.12.2015</c:v>
                </c:pt>
                <c:pt idx="1091">
                  <c:v>28.12.2015</c:v>
                </c:pt>
                <c:pt idx="1092">
                  <c:v>29.12.2015</c:v>
                </c:pt>
                <c:pt idx="1093">
                  <c:v>30.12.2015</c:v>
                </c:pt>
                <c:pt idx="1094">
                  <c:v>31.12.2015</c:v>
                </c:pt>
                <c:pt idx="1095">
                  <c:v>01.01.2016</c:v>
                </c:pt>
                <c:pt idx="1096">
                  <c:v>02.01.2016</c:v>
                </c:pt>
                <c:pt idx="1097">
                  <c:v>03.01.2016</c:v>
                </c:pt>
                <c:pt idx="1098">
                  <c:v>04.01.2016</c:v>
                </c:pt>
                <c:pt idx="1099">
                  <c:v>05.01.2016</c:v>
                </c:pt>
                <c:pt idx="1100">
                  <c:v>06.01.2016</c:v>
                </c:pt>
                <c:pt idx="1101">
                  <c:v>07.01.2016</c:v>
                </c:pt>
                <c:pt idx="1102">
                  <c:v>08.01.2016</c:v>
                </c:pt>
                <c:pt idx="1103">
                  <c:v>09.01.2016</c:v>
                </c:pt>
                <c:pt idx="1104">
                  <c:v>10.01.2016</c:v>
                </c:pt>
                <c:pt idx="1105">
                  <c:v>11.01.2016</c:v>
                </c:pt>
                <c:pt idx="1106">
                  <c:v>12.01.2016</c:v>
                </c:pt>
                <c:pt idx="1107">
                  <c:v>13.01.2016</c:v>
                </c:pt>
                <c:pt idx="1108">
                  <c:v>14.01.2016</c:v>
                </c:pt>
                <c:pt idx="1109">
                  <c:v>15.01.2016</c:v>
                </c:pt>
                <c:pt idx="1110">
                  <c:v>16.01.2016</c:v>
                </c:pt>
                <c:pt idx="1111">
                  <c:v>17.01.2016</c:v>
                </c:pt>
                <c:pt idx="1112">
                  <c:v>18.01.2016</c:v>
                </c:pt>
                <c:pt idx="1113">
                  <c:v>19.01.2016</c:v>
                </c:pt>
                <c:pt idx="1114">
                  <c:v>20.01.2016</c:v>
                </c:pt>
                <c:pt idx="1115">
                  <c:v>21.01.2016</c:v>
                </c:pt>
                <c:pt idx="1116">
                  <c:v>22.01.2016</c:v>
                </c:pt>
                <c:pt idx="1117">
                  <c:v>23.01.2016</c:v>
                </c:pt>
                <c:pt idx="1118">
                  <c:v>24.01.2016</c:v>
                </c:pt>
                <c:pt idx="1119">
                  <c:v>25.01.2016</c:v>
                </c:pt>
                <c:pt idx="1120">
                  <c:v>26.01.2016</c:v>
                </c:pt>
                <c:pt idx="1121">
                  <c:v>27.01.2016</c:v>
                </c:pt>
                <c:pt idx="1122">
                  <c:v>28.01.2016</c:v>
                </c:pt>
                <c:pt idx="1123">
                  <c:v>29.01.2016</c:v>
                </c:pt>
                <c:pt idx="1124">
                  <c:v>30.01.2016</c:v>
                </c:pt>
                <c:pt idx="1125">
                  <c:v>31.01.2016</c:v>
                </c:pt>
                <c:pt idx="1126">
                  <c:v>01.02.2016</c:v>
                </c:pt>
                <c:pt idx="1127">
                  <c:v>02.02.2016</c:v>
                </c:pt>
                <c:pt idx="1128">
                  <c:v>03.02.2016</c:v>
                </c:pt>
                <c:pt idx="1129">
                  <c:v>04.02.2016</c:v>
                </c:pt>
                <c:pt idx="1130">
                  <c:v>05.02.2016</c:v>
                </c:pt>
                <c:pt idx="1131">
                  <c:v>06.02.2016</c:v>
                </c:pt>
                <c:pt idx="1132">
                  <c:v>07.02.2016</c:v>
                </c:pt>
                <c:pt idx="1133">
                  <c:v>08.02.2016</c:v>
                </c:pt>
                <c:pt idx="1134">
                  <c:v>09.02.2016</c:v>
                </c:pt>
                <c:pt idx="1135">
                  <c:v>10.02.2016</c:v>
                </c:pt>
                <c:pt idx="1136">
                  <c:v>11.02.2016</c:v>
                </c:pt>
                <c:pt idx="1137">
                  <c:v>12.02.2016</c:v>
                </c:pt>
                <c:pt idx="1138">
                  <c:v>13.02.2016</c:v>
                </c:pt>
                <c:pt idx="1139">
                  <c:v>14.02.2016</c:v>
                </c:pt>
                <c:pt idx="1140">
                  <c:v>15.02.2016</c:v>
                </c:pt>
                <c:pt idx="1141">
                  <c:v>16.02.2016</c:v>
                </c:pt>
                <c:pt idx="1142">
                  <c:v>17.02.2016</c:v>
                </c:pt>
                <c:pt idx="1143">
                  <c:v>18.02.2016</c:v>
                </c:pt>
                <c:pt idx="1144">
                  <c:v>19.02.2016</c:v>
                </c:pt>
                <c:pt idx="1145">
                  <c:v>20.02.2016</c:v>
                </c:pt>
                <c:pt idx="1146">
                  <c:v>21.02.2016</c:v>
                </c:pt>
                <c:pt idx="1147">
                  <c:v>22.02.2016</c:v>
                </c:pt>
                <c:pt idx="1148">
                  <c:v>23.02.2016</c:v>
                </c:pt>
                <c:pt idx="1149">
                  <c:v>24.02.2016</c:v>
                </c:pt>
                <c:pt idx="1150">
                  <c:v>25.02.2016</c:v>
                </c:pt>
                <c:pt idx="1151">
                  <c:v>26.02.2016</c:v>
                </c:pt>
                <c:pt idx="1152">
                  <c:v>27.02.2016</c:v>
                </c:pt>
                <c:pt idx="1153">
                  <c:v>28.02.2016</c:v>
                </c:pt>
                <c:pt idx="1154">
                  <c:v>29.02.2016</c:v>
                </c:pt>
                <c:pt idx="1155">
                  <c:v>01.03.2016</c:v>
                </c:pt>
                <c:pt idx="1156">
                  <c:v>02.03.2016</c:v>
                </c:pt>
                <c:pt idx="1157">
                  <c:v>03.03.2016</c:v>
                </c:pt>
                <c:pt idx="1158">
                  <c:v>04.03.2016</c:v>
                </c:pt>
                <c:pt idx="1159">
                  <c:v>05.03.2016</c:v>
                </c:pt>
                <c:pt idx="1160">
                  <c:v>06.03.2016</c:v>
                </c:pt>
                <c:pt idx="1161">
                  <c:v>07.03.2016</c:v>
                </c:pt>
                <c:pt idx="1162">
                  <c:v>08.03.2016</c:v>
                </c:pt>
                <c:pt idx="1163">
                  <c:v>09.03.2016</c:v>
                </c:pt>
                <c:pt idx="1164">
                  <c:v>10.03.2016</c:v>
                </c:pt>
                <c:pt idx="1165">
                  <c:v>11.03.2016</c:v>
                </c:pt>
                <c:pt idx="1166">
                  <c:v>12.03.2016</c:v>
                </c:pt>
                <c:pt idx="1167">
                  <c:v>13.03.2016</c:v>
                </c:pt>
                <c:pt idx="1168">
                  <c:v>14.03.2016</c:v>
                </c:pt>
                <c:pt idx="1169">
                  <c:v>15.03.2016</c:v>
                </c:pt>
                <c:pt idx="1170">
                  <c:v>16.03.2016</c:v>
                </c:pt>
                <c:pt idx="1171">
                  <c:v>17.03.2016</c:v>
                </c:pt>
                <c:pt idx="1172">
                  <c:v>18.03.2016</c:v>
                </c:pt>
                <c:pt idx="1173">
                  <c:v>19.03.2016</c:v>
                </c:pt>
                <c:pt idx="1174">
                  <c:v>20.03.2016</c:v>
                </c:pt>
                <c:pt idx="1175">
                  <c:v>21.03.2016</c:v>
                </c:pt>
                <c:pt idx="1176">
                  <c:v>22.03.2016</c:v>
                </c:pt>
                <c:pt idx="1177">
                  <c:v>23.03.2016</c:v>
                </c:pt>
                <c:pt idx="1178">
                  <c:v>24.03.2016</c:v>
                </c:pt>
                <c:pt idx="1179">
                  <c:v>25.03.2016</c:v>
                </c:pt>
                <c:pt idx="1180">
                  <c:v>26.03.2016</c:v>
                </c:pt>
                <c:pt idx="1181">
                  <c:v>27.03.2016</c:v>
                </c:pt>
                <c:pt idx="1182">
                  <c:v>28.03.2016</c:v>
                </c:pt>
                <c:pt idx="1183">
                  <c:v>29.03.2016</c:v>
                </c:pt>
                <c:pt idx="1184">
                  <c:v>30.03.2016</c:v>
                </c:pt>
                <c:pt idx="1185">
                  <c:v>31.03.2016</c:v>
                </c:pt>
                <c:pt idx="1186">
                  <c:v>01.04.2016</c:v>
                </c:pt>
                <c:pt idx="1187">
                  <c:v>02.04.2016</c:v>
                </c:pt>
                <c:pt idx="1188">
                  <c:v>03.04.2016</c:v>
                </c:pt>
                <c:pt idx="1189">
                  <c:v>04.04.2016</c:v>
                </c:pt>
                <c:pt idx="1190">
                  <c:v>05.04.2016</c:v>
                </c:pt>
                <c:pt idx="1191">
                  <c:v>06.04.2016</c:v>
                </c:pt>
                <c:pt idx="1192">
                  <c:v>07.04.2016</c:v>
                </c:pt>
                <c:pt idx="1193">
                  <c:v>08.04.2016</c:v>
                </c:pt>
                <c:pt idx="1194">
                  <c:v>09.04.2016</c:v>
                </c:pt>
                <c:pt idx="1195">
                  <c:v>10.04.2016</c:v>
                </c:pt>
                <c:pt idx="1196">
                  <c:v>11.04.2016</c:v>
                </c:pt>
                <c:pt idx="1197">
                  <c:v>12.04.2016</c:v>
                </c:pt>
                <c:pt idx="1198">
                  <c:v>13.04.2016</c:v>
                </c:pt>
                <c:pt idx="1199">
                  <c:v>14.04.2016</c:v>
                </c:pt>
                <c:pt idx="1200">
                  <c:v>15.04.2016</c:v>
                </c:pt>
                <c:pt idx="1201">
                  <c:v>16.04.2016</c:v>
                </c:pt>
                <c:pt idx="1202">
                  <c:v>17.04.2016</c:v>
                </c:pt>
                <c:pt idx="1203">
                  <c:v>18.04.2016</c:v>
                </c:pt>
                <c:pt idx="1204">
                  <c:v>19.04.2016</c:v>
                </c:pt>
                <c:pt idx="1205">
                  <c:v>20.04.2016</c:v>
                </c:pt>
                <c:pt idx="1206">
                  <c:v>21.04.2016</c:v>
                </c:pt>
                <c:pt idx="1207">
                  <c:v>22.04.2016</c:v>
                </c:pt>
                <c:pt idx="1208">
                  <c:v>23.04.2016</c:v>
                </c:pt>
                <c:pt idx="1209">
                  <c:v>24.04.2016</c:v>
                </c:pt>
                <c:pt idx="1210">
                  <c:v>25.04.2016</c:v>
                </c:pt>
                <c:pt idx="1211">
                  <c:v>26.04.2016</c:v>
                </c:pt>
                <c:pt idx="1212">
                  <c:v>27.04.2016</c:v>
                </c:pt>
                <c:pt idx="1213">
                  <c:v>28.04.2016</c:v>
                </c:pt>
                <c:pt idx="1214">
                  <c:v>29.04.2016</c:v>
                </c:pt>
                <c:pt idx="1215">
                  <c:v>30.04.2016</c:v>
                </c:pt>
                <c:pt idx="1216">
                  <c:v>01.05.2016</c:v>
                </c:pt>
                <c:pt idx="1217">
                  <c:v>02.05.2016</c:v>
                </c:pt>
                <c:pt idx="1218">
                  <c:v>03.05.2016</c:v>
                </c:pt>
                <c:pt idx="1219">
                  <c:v>04.05.2016</c:v>
                </c:pt>
                <c:pt idx="1220">
                  <c:v>05.05.2016</c:v>
                </c:pt>
                <c:pt idx="1221">
                  <c:v>06.05.2016</c:v>
                </c:pt>
                <c:pt idx="1222">
                  <c:v>07.05.2016</c:v>
                </c:pt>
                <c:pt idx="1223">
                  <c:v>08.05.2016</c:v>
                </c:pt>
                <c:pt idx="1224">
                  <c:v>09.05.2016</c:v>
                </c:pt>
                <c:pt idx="1225">
                  <c:v>10.05.2016</c:v>
                </c:pt>
                <c:pt idx="1226">
                  <c:v>11.05.2016</c:v>
                </c:pt>
                <c:pt idx="1227">
                  <c:v>12.05.2016</c:v>
                </c:pt>
                <c:pt idx="1228">
                  <c:v>13.05.2016</c:v>
                </c:pt>
                <c:pt idx="1229">
                  <c:v>14.05.2016</c:v>
                </c:pt>
                <c:pt idx="1230">
                  <c:v>15.05.2016</c:v>
                </c:pt>
                <c:pt idx="1231">
                  <c:v>16.05.2016</c:v>
                </c:pt>
                <c:pt idx="1232">
                  <c:v>17.05.2016</c:v>
                </c:pt>
                <c:pt idx="1233">
                  <c:v>18.05.2016</c:v>
                </c:pt>
                <c:pt idx="1234">
                  <c:v>19.05.2016</c:v>
                </c:pt>
                <c:pt idx="1235">
                  <c:v>20.05.2016</c:v>
                </c:pt>
                <c:pt idx="1236">
                  <c:v>21.05.2016</c:v>
                </c:pt>
                <c:pt idx="1237">
                  <c:v>22.05.2016</c:v>
                </c:pt>
                <c:pt idx="1238">
                  <c:v>23.05.2016</c:v>
                </c:pt>
                <c:pt idx="1239">
                  <c:v>24.05.2016</c:v>
                </c:pt>
                <c:pt idx="1240">
                  <c:v>25.05.2016</c:v>
                </c:pt>
                <c:pt idx="1241">
                  <c:v>26.05.2016</c:v>
                </c:pt>
                <c:pt idx="1242">
                  <c:v>27.05.2016</c:v>
                </c:pt>
                <c:pt idx="1243">
                  <c:v>28.05.2016</c:v>
                </c:pt>
                <c:pt idx="1244">
                  <c:v>29.05.2016</c:v>
                </c:pt>
                <c:pt idx="1245">
                  <c:v>30.05.2016</c:v>
                </c:pt>
                <c:pt idx="1246">
                  <c:v>31.05.2016</c:v>
                </c:pt>
                <c:pt idx="1247">
                  <c:v>01.06.2016</c:v>
                </c:pt>
                <c:pt idx="1248">
                  <c:v>02.06.2016</c:v>
                </c:pt>
                <c:pt idx="1249">
                  <c:v>03.06.2016</c:v>
                </c:pt>
                <c:pt idx="1250">
                  <c:v>04.06.2016</c:v>
                </c:pt>
                <c:pt idx="1251">
                  <c:v>05.06.2016</c:v>
                </c:pt>
                <c:pt idx="1252">
                  <c:v>06.06.2016</c:v>
                </c:pt>
                <c:pt idx="1253">
                  <c:v>07.06.2016</c:v>
                </c:pt>
                <c:pt idx="1254">
                  <c:v>08.06.2016</c:v>
                </c:pt>
                <c:pt idx="1255">
                  <c:v>09.06.2016</c:v>
                </c:pt>
                <c:pt idx="1256">
                  <c:v>10.06.2016</c:v>
                </c:pt>
                <c:pt idx="1257">
                  <c:v>11.06.2016</c:v>
                </c:pt>
                <c:pt idx="1258">
                  <c:v>12.06.2016</c:v>
                </c:pt>
                <c:pt idx="1259">
                  <c:v>13.06.2016</c:v>
                </c:pt>
                <c:pt idx="1260">
                  <c:v>14.06.2016</c:v>
                </c:pt>
                <c:pt idx="1261">
                  <c:v>15.06.2016</c:v>
                </c:pt>
                <c:pt idx="1262">
                  <c:v>16.06.2016</c:v>
                </c:pt>
                <c:pt idx="1263">
                  <c:v>17.06.2016</c:v>
                </c:pt>
                <c:pt idx="1264">
                  <c:v>18.06.2016</c:v>
                </c:pt>
                <c:pt idx="1265">
                  <c:v>19.06.2016</c:v>
                </c:pt>
                <c:pt idx="1266">
                  <c:v>20.06.2016</c:v>
                </c:pt>
                <c:pt idx="1267">
                  <c:v>21.06.2016</c:v>
                </c:pt>
                <c:pt idx="1268">
                  <c:v>22.06.2016</c:v>
                </c:pt>
                <c:pt idx="1269">
                  <c:v>23.06.2016</c:v>
                </c:pt>
                <c:pt idx="1270">
                  <c:v>24.06.2016</c:v>
                </c:pt>
                <c:pt idx="1271">
                  <c:v>25.06.2016</c:v>
                </c:pt>
                <c:pt idx="1272">
                  <c:v>26.06.2016</c:v>
                </c:pt>
                <c:pt idx="1273">
                  <c:v>27.06.2016</c:v>
                </c:pt>
                <c:pt idx="1274">
                  <c:v>28.06.2016</c:v>
                </c:pt>
                <c:pt idx="1275">
                  <c:v>29.06.2016</c:v>
                </c:pt>
                <c:pt idx="1276">
                  <c:v>30.06.2016</c:v>
                </c:pt>
                <c:pt idx="1277">
                  <c:v>01.07.2016</c:v>
                </c:pt>
                <c:pt idx="1278">
                  <c:v>02.07.2016</c:v>
                </c:pt>
                <c:pt idx="1279">
                  <c:v>03.07.2016</c:v>
                </c:pt>
                <c:pt idx="1280">
                  <c:v>04.07.2016</c:v>
                </c:pt>
                <c:pt idx="1281">
                  <c:v>05.07.2016</c:v>
                </c:pt>
                <c:pt idx="1282">
                  <c:v>06.07.2016</c:v>
                </c:pt>
                <c:pt idx="1283">
                  <c:v>07.07.2016</c:v>
                </c:pt>
                <c:pt idx="1284">
                  <c:v>08.07.2016</c:v>
                </c:pt>
                <c:pt idx="1285">
                  <c:v>09.07.2016</c:v>
                </c:pt>
                <c:pt idx="1286">
                  <c:v>10.07.2016</c:v>
                </c:pt>
                <c:pt idx="1287">
                  <c:v>11.07.2016</c:v>
                </c:pt>
                <c:pt idx="1288">
                  <c:v>12.07.2016</c:v>
                </c:pt>
                <c:pt idx="1289">
                  <c:v>13.07.2016</c:v>
                </c:pt>
                <c:pt idx="1290">
                  <c:v>14.07.2016</c:v>
                </c:pt>
                <c:pt idx="1291">
                  <c:v>15.07.2016</c:v>
                </c:pt>
                <c:pt idx="1292">
                  <c:v>16.07.2016</c:v>
                </c:pt>
                <c:pt idx="1293">
                  <c:v>17.07.2016</c:v>
                </c:pt>
                <c:pt idx="1294">
                  <c:v>18.07.2016</c:v>
                </c:pt>
                <c:pt idx="1295">
                  <c:v>19.07.2016</c:v>
                </c:pt>
                <c:pt idx="1296">
                  <c:v>20.07.2016</c:v>
                </c:pt>
                <c:pt idx="1297">
                  <c:v>21.07.2016</c:v>
                </c:pt>
                <c:pt idx="1298">
                  <c:v>22.07.2016</c:v>
                </c:pt>
                <c:pt idx="1299">
                  <c:v>23.07.2016</c:v>
                </c:pt>
                <c:pt idx="1300">
                  <c:v>24.07.2016</c:v>
                </c:pt>
                <c:pt idx="1301">
                  <c:v>25.07.2016</c:v>
                </c:pt>
                <c:pt idx="1302">
                  <c:v>26.07.2016</c:v>
                </c:pt>
                <c:pt idx="1303">
                  <c:v>27.07.2016</c:v>
                </c:pt>
                <c:pt idx="1304">
                  <c:v>28.07.2016</c:v>
                </c:pt>
                <c:pt idx="1305">
                  <c:v>29.07.2016</c:v>
                </c:pt>
                <c:pt idx="1306">
                  <c:v>30.07.2016</c:v>
                </c:pt>
                <c:pt idx="1307">
                  <c:v>31.07.2016</c:v>
                </c:pt>
                <c:pt idx="1308">
                  <c:v>01.08.2016</c:v>
                </c:pt>
                <c:pt idx="1309">
                  <c:v>02.08.2016</c:v>
                </c:pt>
                <c:pt idx="1310">
                  <c:v>03.08.2016</c:v>
                </c:pt>
                <c:pt idx="1311">
                  <c:v>04.08.2016</c:v>
                </c:pt>
                <c:pt idx="1312">
                  <c:v>05.08.2016</c:v>
                </c:pt>
                <c:pt idx="1313">
                  <c:v>06.08.2016</c:v>
                </c:pt>
                <c:pt idx="1314">
                  <c:v>07.08.2016</c:v>
                </c:pt>
                <c:pt idx="1315">
                  <c:v>08.08.2016</c:v>
                </c:pt>
                <c:pt idx="1316">
                  <c:v>09.08.2016</c:v>
                </c:pt>
                <c:pt idx="1317">
                  <c:v>10.08.2016</c:v>
                </c:pt>
                <c:pt idx="1318">
                  <c:v>11.08.2016</c:v>
                </c:pt>
                <c:pt idx="1319">
                  <c:v>12.08.2016</c:v>
                </c:pt>
                <c:pt idx="1320">
                  <c:v>13.08.2016</c:v>
                </c:pt>
                <c:pt idx="1321">
                  <c:v>14.08.2016</c:v>
                </c:pt>
                <c:pt idx="1322">
                  <c:v>15.08.2016</c:v>
                </c:pt>
                <c:pt idx="1323">
                  <c:v>16.08.2016</c:v>
                </c:pt>
                <c:pt idx="1324">
                  <c:v>17.08.2016</c:v>
                </c:pt>
                <c:pt idx="1325">
                  <c:v>18.08.2016</c:v>
                </c:pt>
                <c:pt idx="1326">
                  <c:v>19.08.2016</c:v>
                </c:pt>
                <c:pt idx="1327">
                  <c:v>20.08.2016</c:v>
                </c:pt>
                <c:pt idx="1328">
                  <c:v>21.08.2016</c:v>
                </c:pt>
                <c:pt idx="1329">
                  <c:v>22.08.2016</c:v>
                </c:pt>
                <c:pt idx="1330">
                  <c:v>23.08.2016</c:v>
                </c:pt>
                <c:pt idx="1331">
                  <c:v>24.08.2016</c:v>
                </c:pt>
                <c:pt idx="1332">
                  <c:v>25.08.2016</c:v>
                </c:pt>
                <c:pt idx="1333">
                  <c:v>26.08.2016</c:v>
                </c:pt>
                <c:pt idx="1334">
                  <c:v>27.08.2016</c:v>
                </c:pt>
                <c:pt idx="1335">
                  <c:v>28.08.2016</c:v>
                </c:pt>
                <c:pt idx="1336">
                  <c:v>29.08.2016</c:v>
                </c:pt>
                <c:pt idx="1337">
                  <c:v>30.08.2016</c:v>
                </c:pt>
                <c:pt idx="1338">
                  <c:v>31.08.2016</c:v>
                </c:pt>
                <c:pt idx="1339">
                  <c:v>01.09.2016</c:v>
                </c:pt>
                <c:pt idx="1340">
                  <c:v>02.09.2016</c:v>
                </c:pt>
                <c:pt idx="1341">
                  <c:v>03.09.2016</c:v>
                </c:pt>
                <c:pt idx="1342">
                  <c:v>04.09.2016</c:v>
                </c:pt>
                <c:pt idx="1343">
                  <c:v>05.09.2016</c:v>
                </c:pt>
                <c:pt idx="1344">
                  <c:v>06.09.2016</c:v>
                </c:pt>
                <c:pt idx="1345">
                  <c:v>07.09.2016</c:v>
                </c:pt>
                <c:pt idx="1346">
                  <c:v>08.09.2016</c:v>
                </c:pt>
                <c:pt idx="1347">
                  <c:v>09.09.2016</c:v>
                </c:pt>
                <c:pt idx="1348">
                  <c:v>10.09.2016</c:v>
                </c:pt>
                <c:pt idx="1349">
                  <c:v>11.09.2016</c:v>
                </c:pt>
                <c:pt idx="1350">
                  <c:v>12.09.2016</c:v>
                </c:pt>
                <c:pt idx="1351">
                  <c:v>13.09.2016</c:v>
                </c:pt>
                <c:pt idx="1352">
                  <c:v>14.09.2016</c:v>
                </c:pt>
                <c:pt idx="1353">
                  <c:v>15.09.2016</c:v>
                </c:pt>
                <c:pt idx="1354">
                  <c:v>16.09.2016</c:v>
                </c:pt>
                <c:pt idx="1355">
                  <c:v>17.09.2016</c:v>
                </c:pt>
                <c:pt idx="1356">
                  <c:v>18.09.2016</c:v>
                </c:pt>
                <c:pt idx="1357">
                  <c:v>19.09.2016</c:v>
                </c:pt>
                <c:pt idx="1358">
                  <c:v>20.09.2016</c:v>
                </c:pt>
                <c:pt idx="1359">
                  <c:v>21.09.2016</c:v>
                </c:pt>
                <c:pt idx="1360">
                  <c:v>22.09.2016</c:v>
                </c:pt>
                <c:pt idx="1361">
                  <c:v>23.09.2016</c:v>
                </c:pt>
                <c:pt idx="1362">
                  <c:v>24.09.2016</c:v>
                </c:pt>
                <c:pt idx="1363">
                  <c:v>25.09.2016</c:v>
                </c:pt>
                <c:pt idx="1364">
                  <c:v>26.09.2016</c:v>
                </c:pt>
                <c:pt idx="1365">
                  <c:v>27.09.2016</c:v>
                </c:pt>
                <c:pt idx="1366">
                  <c:v>28.09.2016</c:v>
                </c:pt>
                <c:pt idx="1367">
                  <c:v>29.09.2016</c:v>
                </c:pt>
                <c:pt idx="1368">
                  <c:v>30.09.2016</c:v>
                </c:pt>
                <c:pt idx="1369">
                  <c:v>01.10.2016</c:v>
                </c:pt>
                <c:pt idx="1370">
                  <c:v>02.10.2016</c:v>
                </c:pt>
                <c:pt idx="1371">
                  <c:v>03.10.2016</c:v>
                </c:pt>
                <c:pt idx="1372">
                  <c:v>04.10.2016</c:v>
                </c:pt>
                <c:pt idx="1373">
                  <c:v>05.10.2016</c:v>
                </c:pt>
                <c:pt idx="1374">
                  <c:v>06.10.2016</c:v>
                </c:pt>
                <c:pt idx="1375">
                  <c:v>07.10.2016</c:v>
                </c:pt>
                <c:pt idx="1376">
                  <c:v>08.10.2016</c:v>
                </c:pt>
                <c:pt idx="1377">
                  <c:v>09.10.2016</c:v>
                </c:pt>
                <c:pt idx="1378">
                  <c:v>10.10.2016</c:v>
                </c:pt>
                <c:pt idx="1379">
                  <c:v>11.10.2016</c:v>
                </c:pt>
                <c:pt idx="1380">
                  <c:v>12.10.2016</c:v>
                </c:pt>
                <c:pt idx="1381">
                  <c:v>13.10.2016</c:v>
                </c:pt>
                <c:pt idx="1382">
                  <c:v>14.10.2016</c:v>
                </c:pt>
                <c:pt idx="1383">
                  <c:v>15.10.2016</c:v>
                </c:pt>
                <c:pt idx="1384">
                  <c:v>16.10.2016</c:v>
                </c:pt>
                <c:pt idx="1385">
                  <c:v>17.10.2016</c:v>
                </c:pt>
                <c:pt idx="1386">
                  <c:v>18.10.2016</c:v>
                </c:pt>
                <c:pt idx="1387">
                  <c:v>19.10.2016</c:v>
                </c:pt>
                <c:pt idx="1388">
                  <c:v>20.10.2016</c:v>
                </c:pt>
                <c:pt idx="1389">
                  <c:v>21.10.2016</c:v>
                </c:pt>
                <c:pt idx="1390">
                  <c:v>22.10.2016</c:v>
                </c:pt>
                <c:pt idx="1391">
                  <c:v>23.10.2016</c:v>
                </c:pt>
                <c:pt idx="1392">
                  <c:v>24.10.2016</c:v>
                </c:pt>
                <c:pt idx="1393">
                  <c:v>25.10.2016</c:v>
                </c:pt>
                <c:pt idx="1394">
                  <c:v>26.10.2016</c:v>
                </c:pt>
                <c:pt idx="1395">
                  <c:v>27.10.2016</c:v>
                </c:pt>
                <c:pt idx="1396">
                  <c:v>28.10.2016</c:v>
                </c:pt>
                <c:pt idx="1397">
                  <c:v>29.10.2016</c:v>
                </c:pt>
                <c:pt idx="1398">
                  <c:v>30.10.2016</c:v>
                </c:pt>
                <c:pt idx="1399">
                  <c:v>31.10.2016</c:v>
                </c:pt>
                <c:pt idx="1400">
                  <c:v>01.11.2016</c:v>
                </c:pt>
                <c:pt idx="1401">
                  <c:v>02.11.2016</c:v>
                </c:pt>
                <c:pt idx="1402">
                  <c:v>03.11.2016</c:v>
                </c:pt>
                <c:pt idx="1403">
                  <c:v>04.11.2016</c:v>
                </c:pt>
                <c:pt idx="1404">
                  <c:v>05.11.2016</c:v>
                </c:pt>
                <c:pt idx="1405">
                  <c:v>06.11.2016</c:v>
                </c:pt>
                <c:pt idx="1406">
                  <c:v>07.11.2016</c:v>
                </c:pt>
                <c:pt idx="1407">
                  <c:v>08.11.2016</c:v>
                </c:pt>
                <c:pt idx="1408">
                  <c:v>09.11.2016</c:v>
                </c:pt>
                <c:pt idx="1409">
                  <c:v>10.11.2016</c:v>
                </c:pt>
                <c:pt idx="1410">
                  <c:v>11.11.2016</c:v>
                </c:pt>
                <c:pt idx="1411">
                  <c:v>12.11.2016</c:v>
                </c:pt>
                <c:pt idx="1412">
                  <c:v>13.11.2016</c:v>
                </c:pt>
                <c:pt idx="1413">
                  <c:v>14.11.2016</c:v>
                </c:pt>
                <c:pt idx="1414">
                  <c:v>15.11.2016</c:v>
                </c:pt>
                <c:pt idx="1415">
                  <c:v>16.11.2016</c:v>
                </c:pt>
                <c:pt idx="1416">
                  <c:v>17.11.2016</c:v>
                </c:pt>
                <c:pt idx="1417">
                  <c:v>18.11.2016</c:v>
                </c:pt>
                <c:pt idx="1418">
                  <c:v>19.11.2016</c:v>
                </c:pt>
                <c:pt idx="1419">
                  <c:v>20.11.2016</c:v>
                </c:pt>
                <c:pt idx="1420">
                  <c:v>21.11.2016</c:v>
                </c:pt>
                <c:pt idx="1421">
                  <c:v>22.11.2016</c:v>
                </c:pt>
                <c:pt idx="1422">
                  <c:v>23.11.2016</c:v>
                </c:pt>
                <c:pt idx="1423">
                  <c:v>24.11.2016</c:v>
                </c:pt>
                <c:pt idx="1424">
                  <c:v>25.11.2016</c:v>
                </c:pt>
                <c:pt idx="1425">
                  <c:v>26.11.2016</c:v>
                </c:pt>
                <c:pt idx="1426">
                  <c:v>27.11.2016</c:v>
                </c:pt>
                <c:pt idx="1427">
                  <c:v>28.11.2016</c:v>
                </c:pt>
                <c:pt idx="1428">
                  <c:v>29.11.2016</c:v>
                </c:pt>
                <c:pt idx="1429">
                  <c:v>30.11.2016</c:v>
                </c:pt>
                <c:pt idx="1430">
                  <c:v>01.12.2016</c:v>
                </c:pt>
                <c:pt idx="1431">
                  <c:v>02.12.2016</c:v>
                </c:pt>
                <c:pt idx="1432">
                  <c:v>03.12.2016</c:v>
                </c:pt>
                <c:pt idx="1433">
                  <c:v>04.12.2016</c:v>
                </c:pt>
                <c:pt idx="1434">
                  <c:v>05.12.2016</c:v>
                </c:pt>
                <c:pt idx="1435">
                  <c:v>06.12.2016</c:v>
                </c:pt>
                <c:pt idx="1436">
                  <c:v>07.12.2016</c:v>
                </c:pt>
                <c:pt idx="1437">
                  <c:v>08.12.2016</c:v>
                </c:pt>
                <c:pt idx="1438">
                  <c:v>09.12.2016</c:v>
                </c:pt>
                <c:pt idx="1439">
                  <c:v>10.12.2016</c:v>
                </c:pt>
                <c:pt idx="1440">
                  <c:v>11.12.2016</c:v>
                </c:pt>
                <c:pt idx="1441">
                  <c:v>12.12.2016</c:v>
                </c:pt>
                <c:pt idx="1442">
                  <c:v>13.12.2016</c:v>
                </c:pt>
                <c:pt idx="1443">
                  <c:v>14.12.2016</c:v>
                </c:pt>
                <c:pt idx="1444">
                  <c:v>15.12.2016</c:v>
                </c:pt>
                <c:pt idx="1445">
                  <c:v>16.12.2016</c:v>
                </c:pt>
                <c:pt idx="1446">
                  <c:v>17.12.2016</c:v>
                </c:pt>
                <c:pt idx="1447">
                  <c:v>18.12.2016</c:v>
                </c:pt>
                <c:pt idx="1448">
                  <c:v>19.12.2016</c:v>
                </c:pt>
                <c:pt idx="1449">
                  <c:v>20.12.2016</c:v>
                </c:pt>
                <c:pt idx="1450">
                  <c:v>21.12.2016</c:v>
                </c:pt>
                <c:pt idx="1451">
                  <c:v>22.12.2016</c:v>
                </c:pt>
                <c:pt idx="1452">
                  <c:v>23.12.2016</c:v>
                </c:pt>
                <c:pt idx="1453">
                  <c:v>24.12.2016</c:v>
                </c:pt>
                <c:pt idx="1454">
                  <c:v>25.12.2016</c:v>
                </c:pt>
                <c:pt idx="1455">
                  <c:v>26.12.2016</c:v>
                </c:pt>
                <c:pt idx="1456">
                  <c:v>27.12.2016</c:v>
                </c:pt>
                <c:pt idx="1457">
                  <c:v>28.12.2016</c:v>
                </c:pt>
                <c:pt idx="1458">
                  <c:v>29.12.2016</c:v>
                </c:pt>
                <c:pt idx="1459">
                  <c:v>30.12.2016</c:v>
                </c:pt>
                <c:pt idx="1460">
                  <c:v>31.12.2016</c:v>
                </c:pt>
                <c:pt idx="1461">
                  <c:v>01.01.2017</c:v>
                </c:pt>
                <c:pt idx="1462">
                  <c:v>02.01.2017</c:v>
                </c:pt>
                <c:pt idx="1463">
                  <c:v>03.01.2017</c:v>
                </c:pt>
                <c:pt idx="1464">
                  <c:v>04.01.2017</c:v>
                </c:pt>
                <c:pt idx="1465">
                  <c:v>05.01.2017</c:v>
                </c:pt>
                <c:pt idx="1466">
                  <c:v>06.01.2017</c:v>
                </c:pt>
                <c:pt idx="1467">
                  <c:v>07.01.2017</c:v>
                </c:pt>
                <c:pt idx="1468">
                  <c:v>08.01.2017</c:v>
                </c:pt>
                <c:pt idx="1469">
                  <c:v>09.01.2017</c:v>
                </c:pt>
                <c:pt idx="1470">
                  <c:v>10.01.2017</c:v>
                </c:pt>
                <c:pt idx="1471">
                  <c:v>11.01.2017</c:v>
                </c:pt>
                <c:pt idx="1472">
                  <c:v>12.01.2017</c:v>
                </c:pt>
                <c:pt idx="1473">
                  <c:v>13.01.2017</c:v>
                </c:pt>
                <c:pt idx="1474">
                  <c:v>14.01.2017</c:v>
                </c:pt>
                <c:pt idx="1475">
                  <c:v>15.01.2017</c:v>
                </c:pt>
                <c:pt idx="1476">
                  <c:v>16.01.2017</c:v>
                </c:pt>
                <c:pt idx="1477">
                  <c:v>17.01.2017</c:v>
                </c:pt>
                <c:pt idx="1478">
                  <c:v>18.01.2017</c:v>
                </c:pt>
                <c:pt idx="1479">
                  <c:v>19.01.2017</c:v>
                </c:pt>
                <c:pt idx="1480">
                  <c:v>20.01.2017</c:v>
                </c:pt>
                <c:pt idx="1481">
                  <c:v>21.01.2017</c:v>
                </c:pt>
                <c:pt idx="1482">
                  <c:v>22.01.2017</c:v>
                </c:pt>
                <c:pt idx="1483">
                  <c:v>23.01.2017</c:v>
                </c:pt>
                <c:pt idx="1484">
                  <c:v>24.01.2017</c:v>
                </c:pt>
                <c:pt idx="1485">
                  <c:v>25.01.2017</c:v>
                </c:pt>
                <c:pt idx="1486">
                  <c:v>26.01.2017</c:v>
                </c:pt>
                <c:pt idx="1487">
                  <c:v>27.01.2017</c:v>
                </c:pt>
                <c:pt idx="1488">
                  <c:v>28.01.2017</c:v>
                </c:pt>
                <c:pt idx="1489">
                  <c:v>29.01.2017</c:v>
                </c:pt>
                <c:pt idx="1490">
                  <c:v>30.01.2017</c:v>
                </c:pt>
                <c:pt idx="1491">
                  <c:v>31.01.2017</c:v>
                </c:pt>
                <c:pt idx="1492">
                  <c:v>01.02.2017</c:v>
                </c:pt>
                <c:pt idx="1493">
                  <c:v>02.02.2017</c:v>
                </c:pt>
                <c:pt idx="1494">
                  <c:v>03.02.2017</c:v>
                </c:pt>
                <c:pt idx="1495">
                  <c:v>04.02.2017</c:v>
                </c:pt>
                <c:pt idx="1496">
                  <c:v>05.02.2017</c:v>
                </c:pt>
                <c:pt idx="1497">
                  <c:v>06.02.2017</c:v>
                </c:pt>
                <c:pt idx="1498">
                  <c:v>07.02.2017</c:v>
                </c:pt>
                <c:pt idx="1499">
                  <c:v>08.02.2017</c:v>
                </c:pt>
                <c:pt idx="1500">
                  <c:v>09.02.2017</c:v>
                </c:pt>
                <c:pt idx="1501">
                  <c:v>10.02.2017</c:v>
                </c:pt>
                <c:pt idx="1502">
                  <c:v>11.02.2017</c:v>
                </c:pt>
                <c:pt idx="1503">
                  <c:v>12.02.2017</c:v>
                </c:pt>
                <c:pt idx="1504">
                  <c:v>13.02.2017</c:v>
                </c:pt>
                <c:pt idx="1505">
                  <c:v>14.02.2017</c:v>
                </c:pt>
                <c:pt idx="1506">
                  <c:v>15.02.2017</c:v>
                </c:pt>
                <c:pt idx="1507">
                  <c:v>16.02.2017</c:v>
                </c:pt>
                <c:pt idx="1508">
                  <c:v>17.02.2017</c:v>
                </c:pt>
                <c:pt idx="1509">
                  <c:v>18.02.2017</c:v>
                </c:pt>
                <c:pt idx="1510">
                  <c:v>19.02.2017</c:v>
                </c:pt>
                <c:pt idx="1511">
                  <c:v>20.02.2017</c:v>
                </c:pt>
                <c:pt idx="1512">
                  <c:v>21.02.2017</c:v>
                </c:pt>
                <c:pt idx="1513">
                  <c:v>22.02.2017</c:v>
                </c:pt>
                <c:pt idx="1514">
                  <c:v>23.02.2017</c:v>
                </c:pt>
                <c:pt idx="1515">
                  <c:v>24.02.2017</c:v>
                </c:pt>
                <c:pt idx="1516">
                  <c:v>25.02.2017</c:v>
                </c:pt>
                <c:pt idx="1517">
                  <c:v>26.02.2017</c:v>
                </c:pt>
                <c:pt idx="1518">
                  <c:v>27.02.2017</c:v>
                </c:pt>
                <c:pt idx="1519">
                  <c:v>28.02.2017</c:v>
                </c:pt>
                <c:pt idx="1520">
                  <c:v>01.03.2017</c:v>
                </c:pt>
                <c:pt idx="1521">
                  <c:v>02.03.2017</c:v>
                </c:pt>
                <c:pt idx="1522">
                  <c:v>03.03.2017</c:v>
                </c:pt>
                <c:pt idx="1523">
                  <c:v>04.03.2017</c:v>
                </c:pt>
                <c:pt idx="1524">
                  <c:v>05.03.2017</c:v>
                </c:pt>
                <c:pt idx="1525">
                  <c:v>06.03.2017</c:v>
                </c:pt>
                <c:pt idx="1526">
                  <c:v>07.03.2017</c:v>
                </c:pt>
                <c:pt idx="1527">
                  <c:v>08.03.2017</c:v>
                </c:pt>
                <c:pt idx="1528">
                  <c:v>09.03.2017</c:v>
                </c:pt>
                <c:pt idx="1529">
                  <c:v>10.03.2017</c:v>
                </c:pt>
                <c:pt idx="1530">
                  <c:v>11.03.2017</c:v>
                </c:pt>
                <c:pt idx="1531">
                  <c:v>12.03.2017</c:v>
                </c:pt>
                <c:pt idx="1532">
                  <c:v>13.03.2017</c:v>
                </c:pt>
                <c:pt idx="1533">
                  <c:v>14.03.2017</c:v>
                </c:pt>
                <c:pt idx="1534">
                  <c:v>15.03.2017</c:v>
                </c:pt>
                <c:pt idx="1535">
                  <c:v>16.03.2017</c:v>
                </c:pt>
                <c:pt idx="1536">
                  <c:v>17.03.2017</c:v>
                </c:pt>
                <c:pt idx="1537">
                  <c:v>18.03.2017</c:v>
                </c:pt>
                <c:pt idx="1538">
                  <c:v>19.03.2017</c:v>
                </c:pt>
                <c:pt idx="1539">
                  <c:v>20.03.2017</c:v>
                </c:pt>
                <c:pt idx="1540">
                  <c:v>21.03.2017</c:v>
                </c:pt>
                <c:pt idx="1541">
                  <c:v>22.03.2017</c:v>
                </c:pt>
                <c:pt idx="1542">
                  <c:v>23.03.2017</c:v>
                </c:pt>
                <c:pt idx="1543">
                  <c:v>24.03.2017</c:v>
                </c:pt>
                <c:pt idx="1544">
                  <c:v>25.03.2017</c:v>
                </c:pt>
                <c:pt idx="1545">
                  <c:v>26.03.2017</c:v>
                </c:pt>
                <c:pt idx="1546">
                  <c:v>27.03.2017</c:v>
                </c:pt>
                <c:pt idx="1547">
                  <c:v>28.03.2017</c:v>
                </c:pt>
                <c:pt idx="1548">
                  <c:v>29.03.2017</c:v>
                </c:pt>
                <c:pt idx="1549">
                  <c:v>30.03.2017</c:v>
                </c:pt>
                <c:pt idx="1550">
                  <c:v>31.03.2017</c:v>
                </c:pt>
                <c:pt idx="1551">
                  <c:v>01.04.2017</c:v>
                </c:pt>
                <c:pt idx="1552">
                  <c:v>02.04.2017</c:v>
                </c:pt>
                <c:pt idx="1553">
                  <c:v>03.04.2017</c:v>
                </c:pt>
                <c:pt idx="1554">
                  <c:v>04.04.2017</c:v>
                </c:pt>
                <c:pt idx="1555">
                  <c:v>05.04.2017</c:v>
                </c:pt>
                <c:pt idx="1556">
                  <c:v>06.04.2017</c:v>
                </c:pt>
                <c:pt idx="1557">
                  <c:v>07.04.2017</c:v>
                </c:pt>
                <c:pt idx="1558">
                  <c:v>08.04.2017</c:v>
                </c:pt>
                <c:pt idx="1559">
                  <c:v>09.04.2017</c:v>
                </c:pt>
                <c:pt idx="1560">
                  <c:v>10.04.2017</c:v>
                </c:pt>
                <c:pt idx="1561">
                  <c:v>11.04.2017</c:v>
                </c:pt>
                <c:pt idx="1562">
                  <c:v>12.04.2017</c:v>
                </c:pt>
                <c:pt idx="1563">
                  <c:v>13.04.2017</c:v>
                </c:pt>
                <c:pt idx="1564">
                  <c:v>14.04.2017</c:v>
                </c:pt>
                <c:pt idx="1565">
                  <c:v>15.04.2017</c:v>
                </c:pt>
                <c:pt idx="1566">
                  <c:v>16.04.2017</c:v>
                </c:pt>
                <c:pt idx="1567">
                  <c:v>17.04.2017</c:v>
                </c:pt>
                <c:pt idx="1568">
                  <c:v>18.04.2017</c:v>
                </c:pt>
                <c:pt idx="1569">
                  <c:v>19.04.2017</c:v>
                </c:pt>
                <c:pt idx="1570">
                  <c:v>20.04.2017</c:v>
                </c:pt>
                <c:pt idx="1571">
                  <c:v>21.04.2017</c:v>
                </c:pt>
                <c:pt idx="1572">
                  <c:v>22.04.2017</c:v>
                </c:pt>
                <c:pt idx="1573">
                  <c:v>23.04.2017</c:v>
                </c:pt>
                <c:pt idx="1574">
                  <c:v>24.04.2017</c:v>
                </c:pt>
                <c:pt idx="1575">
                  <c:v>25.04.2017</c:v>
                </c:pt>
                <c:pt idx="1576">
                  <c:v>26.04.2017</c:v>
                </c:pt>
                <c:pt idx="1577">
                  <c:v>27.04.2017</c:v>
                </c:pt>
                <c:pt idx="1578">
                  <c:v>28.04.2017</c:v>
                </c:pt>
                <c:pt idx="1579">
                  <c:v>29.04.2017</c:v>
                </c:pt>
                <c:pt idx="1580">
                  <c:v>30.04.2017</c:v>
                </c:pt>
                <c:pt idx="1581">
                  <c:v>01.05.2017</c:v>
                </c:pt>
                <c:pt idx="1582">
                  <c:v>02.05.2017</c:v>
                </c:pt>
                <c:pt idx="1583">
                  <c:v>03.05.2017</c:v>
                </c:pt>
                <c:pt idx="1584">
                  <c:v>04.05.2017</c:v>
                </c:pt>
                <c:pt idx="1585">
                  <c:v>05.05.2017</c:v>
                </c:pt>
                <c:pt idx="1586">
                  <c:v>06.05.2017</c:v>
                </c:pt>
                <c:pt idx="1587">
                  <c:v>07.05.2017</c:v>
                </c:pt>
                <c:pt idx="1588">
                  <c:v>08.05.2017</c:v>
                </c:pt>
                <c:pt idx="1589">
                  <c:v>09.05.2017</c:v>
                </c:pt>
                <c:pt idx="1590">
                  <c:v>10.05.2017</c:v>
                </c:pt>
                <c:pt idx="1591">
                  <c:v>11.05.2017</c:v>
                </c:pt>
                <c:pt idx="1592">
                  <c:v>12.05.2017</c:v>
                </c:pt>
                <c:pt idx="1593">
                  <c:v>13.05.2017</c:v>
                </c:pt>
                <c:pt idx="1594">
                  <c:v>14.05.2017</c:v>
                </c:pt>
                <c:pt idx="1595">
                  <c:v>15.05.2017</c:v>
                </c:pt>
                <c:pt idx="1596">
                  <c:v>16.05.2017</c:v>
                </c:pt>
                <c:pt idx="1597">
                  <c:v>17.05.2017</c:v>
                </c:pt>
                <c:pt idx="1598">
                  <c:v>18.05.2017</c:v>
                </c:pt>
                <c:pt idx="1599">
                  <c:v>19.05.2017</c:v>
                </c:pt>
                <c:pt idx="1600">
                  <c:v>20.05.2017</c:v>
                </c:pt>
                <c:pt idx="1601">
                  <c:v>21.05.2017</c:v>
                </c:pt>
                <c:pt idx="1602">
                  <c:v>22.05.2017</c:v>
                </c:pt>
                <c:pt idx="1603">
                  <c:v>23.05.2017</c:v>
                </c:pt>
                <c:pt idx="1604">
                  <c:v>24.05.2017</c:v>
                </c:pt>
                <c:pt idx="1605">
                  <c:v>25.05.2017</c:v>
                </c:pt>
                <c:pt idx="1606">
                  <c:v>26.05.2017</c:v>
                </c:pt>
                <c:pt idx="1607">
                  <c:v>27.05.2017</c:v>
                </c:pt>
                <c:pt idx="1608">
                  <c:v>28.05.2017</c:v>
                </c:pt>
                <c:pt idx="1609">
                  <c:v>29.05.2017</c:v>
                </c:pt>
                <c:pt idx="1610">
                  <c:v>30.05.2017</c:v>
                </c:pt>
                <c:pt idx="1611">
                  <c:v>31.05.2017</c:v>
                </c:pt>
                <c:pt idx="1612">
                  <c:v>01.06.2017</c:v>
                </c:pt>
                <c:pt idx="1613">
                  <c:v>02.06.2017</c:v>
                </c:pt>
                <c:pt idx="1614">
                  <c:v>03.06.2017</c:v>
                </c:pt>
                <c:pt idx="1615">
                  <c:v>04.06.2017</c:v>
                </c:pt>
                <c:pt idx="1616">
                  <c:v>05.06.2017</c:v>
                </c:pt>
                <c:pt idx="1617">
                  <c:v>06.06.2017</c:v>
                </c:pt>
                <c:pt idx="1618">
                  <c:v>07.06.2017</c:v>
                </c:pt>
                <c:pt idx="1619">
                  <c:v>08.06.2017</c:v>
                </c:pt>
                <c:pt idx="1620">
                  <c:v>09.06.2017</c:v>
                </c:pt>
                <c:pt idx="1621">
                  <c:v>10.06.2017</c:v>
                </c:pt>
                <c:pt idx="1622">
                  <c:v>11.06.2017</c:v>
                </c:pt>
                <c:pt idx="1623">
                  <c:v>12.06.2017</c:v>
                </c:pt>
                <c:pt idx="1624">
                  <c:v>13.06.2017</c:v>
                </c:pt>
                <c:pt idx="1625">
                  <c:v>14.06.2017</c:v>
                </c:pt>
                <c:pt idx="1626">
                  <c:v>15.06.2017</c:v>
                </c:pt>
                <c:pt idx="1627">
                  <c:v>16.06.2017</c:v>
                </c:pt>
                <c:pt idx="1628">
                  <c:v>17.06.2017</c:v>
                </c:pt>
                <c:pt idx="1629">
                  <c:v>18.06.2017</c:v>
                </c:pt>
                <c:pt idx="1630">
                  <c:v>19.06.2017</c:v>
                </c:pt>
                <c:pt idx="1631">
                  <c:v>20.06.2017</c:v>
                </c:pt>
                <c:pt idx="1632">
                  <c:v>21.06.2017</c:v>
                </c:pt>
                <c:pt idx="1633">
                  <c:v>22.06.2017</c:v>
                </c:pt>
                <c:pt idx="1634">
                  <c:v>23.06.2017</c:v>
                </c:pt>
                <c:pt idx="1635">
                  <c:v>24.06.2017</c:v>
                </c:pt>
                <c:pt idx="1636">
                  <c:v>25.06.2017</c:v>
                </c:pt>
                <c:pt idx="1637">
                  <c:v>26.06.2017</c:v>
                </c:pt>
                <c:pt idx="1638">
                  <c:v>27.06.2017</c:v>
                </c:pt>
                <c:pt idx="1639">
                  <c:v>28.06.2017</c:v>
                </c:pt>
                <c:pt idx="1640">
                  <c:v>29.06.2017</c:v>
                </c:pt>
                <c:pt idx="1641">
                  <c:v>30.06.2017</c:v>
                </c:pt>
                <c:pt idx="1642">
                  <c:v>01.07.2017</c:v>
                </c:pt>
                <c:pt idx="1643">
                  <c:v>02.07.2017</c:v>
                </c:pt>
                <c:pt idx="1644">
                  <c:v>03.07.2017</c:v>
                </c:pt>
                <c:pt idx="1645">
                  <c:v>04.07.2017</c:v>
                </c:pt>
                <c:pt idx="1646">
                  <c:v>05.07.2017</c:v>
                </c:pt>
                <c:pt idx="1647">
                  <c:v>06.07.2017</c:v>
                </c:pt>
                <c:pt idx="1648">
                  <c:v>07.07.2017</c:v>
                </c:pt>
                <c:pt idx="1649">
                  <c:v>08.07.2017</c:v>
                </c:pt>
                <c:pt idx="1650">
                  <c:v>09.07.2017</c:v>
                </c:pt>
                <c:pt idx="1651">
                  <c:v>10.07.2017</c:v>
                </c:pt>
                <c:pt idx="1652">
                  <c:v>11.07.2017</c:v>
                </c:pt>
                <c:pt idx="1653">
                  <c:v>12.07.2017</c:v>
                </c:pt>
                <c:pt idx="1654">
                  <c:v>13.07.2017</c:v>
                </c:pt>
                <c:pt idx="1655">
                  <c:v>14.07.2017</c:v>
                </c:pt>
                <c:pt idx="1656">
                  <c:v>15.07.2017</c:v>
                </c:pt>
                <c:pt idx="1657">
                  <c:v>16.07.2017</c:v>
                </c:pt>
                <c:pt idx="1658">
                  <c:v>17.07.2017</c:v>
                </c:pt>
                <c:pt idx="1659">
                  <c:v>18.07.2017</c:v>
                </c:pt>
                <c:pt idx="1660">
                  <c:v>19.07.2017</c:v>
                </c:pt>
                <c:pt idx="1661">
                  <c:v>20.07.2017</c:v>
                </c:pt>
                <c:pt idx="1662">
                  <c:v>21.07.2017</c:v>
                </c:pt>
                <c:pt idx="1663">
                  <c:v>22.07.2017</c:v>
                </c:pt>
                <c:pt idx="1664">
                  <c:v>23.07.2017</c:v>
                </c:pt>
                <c:pt idx="1665">
                  <c:v>24.07.2017</c:v>
                </c:pt>
                <c:pt idx="1666">
                  <c:v>25.07.2017</c:v>
                </c:pt>
                <c:pt idx="1667">
                  <c:v>26.07.2017</c:v>
                </c:pt>
                <c:pt idx="1668">
                  <c:v>27.07.2017</c:v>
                </c:pt>
                <c:pt idx="1669">
                  <c:v>28.07.2017</c:v>
                </c:pt>
                <c:pt idx="1670">
                  <c:v>29.07.2017</c:v>
                </c:pt>
                <c:pt idx="1671">
                  <c:v>30.07.2017</c:v>
                </c:pt>
                <c:pt idx="1672">
                  <c:v>31.07.2017</c:v>
                </c:pt>
                <c:pt idx="1673">
                  <c:v>01.08.2017</c:v>
                </c:pt>
                <c:pt idx="1674">
                  <c:v>02.08.2017</c:v>
                </c:pt>
                <c:pt idx="1675">
                  <c:v>03.08.2017</c:v>
                </c:pt>
                <c:pt idx="1676">
                  <c:v>04.08.2017</c:v>
                </c:pt>
                <c:pt idx="1677">
                  <c:v>05.08.2017</c:v>
                </c:pt>
                <c:pt idx="1678">
                  <c:v>06.08.2017</c:v>
                </c:pt>
                <c:pt idx="1679">
                  <c:v>07.08.2017</c:v>
                </c:pt>
                <c:pt idx="1680">
                  <c:v>08.08.2017</c:v>
                </c:pt>
                <c:pt idx="1681">
                  <c:v>09.08.2017</c:v>
                </c:pt>
                <c:pt idx="1682">
                  <c:v>10.08.2017</c:v>
                </c:pt>
                <c:pt idx="1683">
                  <c:v>11.08.2017</c:v>
                </c:pt>
                <c:pt idx="1684">
                  <c:v>12.08.2017</c:v>
                </c:pt>
                <c:pt idx="1685">
                  <c:v>13.08.2017</c:v>
                </c:pt>
                <c:pt idx="1686">
                  <c:v>14.08.2017</c:v>
                </c:pt>
                <c:pt idx="1687">
                  <c:v>15.08.2017</c:v>
                </c:pt>
                <c:pt idx="1688">
                  <c:v>16.08.2017</c:v>
                </c:pt>
                <c:pt idx="1689">
                  <c:v>17.08.2017</c:v>
                </c:pt>
                <c:pt idx="1690">
                  <c:v>18.08.2017</c:v>
                </c:pt>
                <c:pt idx="1691">
                  <c:v>19.08.2017</c:v>
                </c:pt>
                <c:pt idx="1692">
                  <c:v>20.08.2017</c:v>
                </c:pt>
                <c:pt idx="1693">
                  <c:v>21.08.2017</c:v>
                </c:pt>
                <c:pt idx="1694">
                  <c:v>22.08.2017</c:v>
                </c:pt>
                <c:pt idx="1695">
                  <c:v>23.08.2017</c:v>
                </c:pt>
                <c:pt idx="1696">
                  <c:v>24.08.2017</c:v>
                </c:pt>
                <c:pt idx="1697">
                  <c:v>25.08.2017</c:v>
                </c:pt>
                <c:pt idx="1698">
                  <c:v>26.08.2017</c:v>
                </c:pt>
                <c:pt idx="1699">
                  <c:v>27.08.2017</c:v>
                </c:pt>
                <c:pt idx="1700">
                  <c:v>28.08.2017</c:v>
                </c:pt>
                <c:pt idx="1701">
                  <c:v>29.08.2017</c:v>
                </c:pt>
                <c:pt idx="1702">
                  <c:v>30.08.2017</c:v>
                </c:pt>
                <c:pt idx="1703">
                  <c:v>31.08.2017</c:v>
                </c:pt>
                <c:pt idx="1704">
                  <c:v>01.09.2017</c:v>
                </c:pt>
                <c:pt idx="1705">
                  <c:v>02.09.2017</c:v>
                </c:pt>
                <c:pt idx="1706">
                  <c:v>03.09.2017</c:v>
                </c:pt>
                <c:pt idx="1707">
                  <c:v>04.09.2017</c:v>
                </c:pt>
                <c:pt idx="1708">
                  <c:v>05.09.2017</c:v>
                </c:pt>
                <c:pt idx="1709">
                  <c:v>06.09.2017</c:v>
                </c:pt>
                <c:pt idx="1710">
                  <c:v>07.09.2017</c:v>
                </c:pt>
                <c:pt idx="1711">
                  <c:v>08.09.2017</c:v>
                </c:pt>
                <c:pt idx="1712">
                  <c:v>09.09.2017</c:v>
                </c:pt>
                <c:pt idx="1713">
                  <c:v>10.09.2017</c:v>
                </c:pt>
                <c:pt idx="1714">
                  <c:v>11.09.2017</c:v>
                </c:pt>
                <c:pt idx="1715">
                  <c:v>12.09.2017</c:v>
                </c:pt>
                <c:pt idx="1716">
                  <c:v>13.09.2017</c:v>
                </c:pt>
                <c:pt idx="1717">
                  <c:v>14.09.2017</c:v>
                </c:pt>
                <c:pt idx="1718">
                  <c:v>15.09.2017</c:v>
                </c:pt>
                <c:pt idx="1719">
                  <c:v>16.09.2017</c:v>
                </c:pt>
                <c:pt idx="1720">
                  <c:v>17.09.2017</c:v>
                </c:pt>
                <c:pt idx="1721">
                  <c:v>18.09.2017</c:v>
                </c:pt>
                <c:pt idx="1722">
                  <c:v>19.09.2017</c:v>
                </c:pt>
                <c:pt idx="1723">
                  <c:v>20.09.2017</c:v>
                </c:pt>
                <c:pt idx="1724">
                  <c:v>21.09.2017</c:v>
                </c:pt>
                <c:pt idx="1725">
                  <c:v>22.09.2017</c:v>
                </c:pt>
                <c:pt idx="1726">
                  <c:v>23.09.2017</c:v>
                </c:pt>
                <c:pt idx="1727">
                  <c:v>24.09.2017</c:v>
                </c:pt>
                <c:pt idx="1728">
                  <c:v>25.09.2017</c:v>
                </c:pt>
                <c:pt idx="1729">
                  <c:v>26.09.2017</c:v>
                </c:pt>
                <c:pt idx="1730">
                  <c:v>27.09.2017</c:v>
                </c:pt>
                <c:pt idx="1731">
                  <c:v>28.09.2017</c:v>
                </c:pt>
                <c:pt idx="1732">
                  <c:v>29.09.2017</c:v>
                </c:pt>
                <c:pt idx="1733">
                  <c:v>30.09.2017</c:v>
                </c:pt>
                <c:pt idx="1734">
                  <c:v>01.10.2017</c:v>
                </c:pt>
                <c:pt idx="1735">
                  <c:v>02.10.2017</c:v>
                </c:pt>
                <c:pt idx="1736">
                  <c:v>03.10.2017</c:v>
                </c:pt>
                <c:pt idx="1737">
                  <c:v>04.10.2017</c:v>
                </c:pt>
                <c:pt idx="1738">
                  <c:v>05.10.2017</c:v>
                </c:pt>
                <c:pt idx="1739">
                  <c:v>06.10.2017</c:v>
                </c:pt>
                <c:pt idx="1740">
                  <c:v>07.10.2017</c:v>
                </c:pt>
                <c:pt idx="1741">
                  <c:v>08.10.2017</c:v>
                </c:pt>
                <c:pt idx="1742">
                  <c:v>09.10.2017</c:v>
                </c:pt>
                <c:pt idx="1743">
                  <c:v>10.10.2017</c:v>
                </c:pt>
                <c:pt idx="1744">
                  <c:v>11.10.2017</c:v>
                </c:pt>
                <c:pt idx="1745">
                  <c:v>12.10.2017</c:v>
                </c:pt>
                <c:pt idx="1746">
                  <c:v>13.10.2017</c:v>
                </c:pt>
                <c:pt idx="1747">
                  <c:v>14.10.2017</c:v>
                </c:pt>
                <c:pt idx="1748">
                  <c:v>15.10.2017</c:v>
                </c:pt>
                <c:pt idx="1749">
                  <c:v>16.10.2017</c:v>
                </c:pt>
                <c:pt idx="1750">
                  <c:v>17.10.2017</c:v>
                </c:pt>
                <c:pt idx="1751">
                  <c:v>18.10.2017</c:v>
                </c:pt>
                <c:pt idx="1752">
                  <c:v>19.10.2017</c:v>
                </c:pt>
                <c:pt idx="1753">
                  <c:v>20.10.2017</c:v>
                </c:pt>
                <c:pt idx="1754">
                  <c:v>21.10.2017</c:v>
                </c:pt>
                <c:pt idx="1755">
                  <c:v>22.10.2017</c:v>
                </c:pt>
                <c:pt idx="1756">
                  <c:v>23.10.2017</c:v>
                </c:pt>
                <c:pt idx="1757">
                  <c:v>24.10.2017</c:v>
                </c:pt>
                <c:pt idx="1758">
                  <c:v>25.10.2017</c:v>
                </c:pt>
                <c:pt idx="1759">
                  <c:v>26.10.2017</c:v>
                </c:pt>
                <c:pt idx="1760">
                  <c:v>27.10.2017</c:v>
                </c:pt>
                <c:pt idx="1761">
                  <c:v>28.10.2017</c:v>
                </c:pt>
                <c:pt idx="1762">
                  <c:v>29.10.2017</c:v>
                </c:pt>
                <c:pt idx="1763">
                  <c:v>30.10.2017</c:v>
                </c:pt>
                <c:pt idx="1764">
                  <c:v>31.10.2017</c:v>
                </c:pt>
                <c:pt idx="1765">
                  <c:v>01.11.2017</c:v>
                </c:pt>
                <c:pt idx="1766">
                  <c:v>02.11.2017</c:v>
                </c:pt>
                <c:pt idx="1767">
                  <c:v>03.11.2017</c:v>
                </c:pt>
                <c:pt idx="1768">
                  <c:v>04.11.2017</c:v>
                </c:pt>
                <c:pt idx="1769">
                  <c:v>05.11.2017</c:v>
                </c:pt>
                <c:pt idx="1770">
                  <c:v>06.11.2017</c:v>
                </c:pt>
                <c:pt idx="1771">
                  <c:v>07.11.2017</c:v>
                </c:pt>
                <c:pt idx="1772">
                  <c:v>08.11.2017</c:v>
                </c:pt>
                <c:pt idx="1773">
                  <c:v>09.11.2017</c:v>
                </c:pt>
                <c:pt idx="1774">
                  <c:v>10.11.2017</c:v>
                </c:pt>
                <c:pt idx="1775">
                  <c:v>11.11.2017</c:v>
                </c:pt>
                <c:pt idx="1776">
                  <c:v>12.11.2017</c:v>
                </c:pt>
                <c:pt idx="1777">
                  <c:v>13.11.2017</c:v>
                </c:pt>
                <c:pt idx="1778">
                  <c:v>14.11.2017</c:v>
                </c:pt>
                <c:pt idx="1779">
                  <c:v>15.11.2017</c:v>
                </c:pt>
                <c:pt idx="1780">
                  <c:v>16.11.2017</c:v>
                </c:pt>
                <c:pt idx="1781">
                  <c:v>17.11.2017</c:v>
                </c:pt>
                <c:pt idx="1782">
                  <c:v>18.11.2017</c:v>
                </c:pt>
                <c:pt idx="1783">
                  <c:v>19.11.2017</c:v>
                </c:pt>
                <c:pt idx="1784">
                  <c:v>20.11.2017</c:v>
                </c:pt>
                <c:pt idx="1785">
                  <c:v>21.11.2017</c:v>
                </c:pt>
                <c:pt idx="1786">
                  <c:v>22.11.2017</c:v>
                </c:pt>
                <c:pt idx="1787">
                  <c:v>23.11.2017</c:v>
                </c:pt>
                <c:pt idx="1788">
                  <c:v>24.11.2017</c:v>
                </c:pt>
                <c:pt idx="1789">
                  <c:v>25.11.2017</c:v>
                </c:pt>
                <c:pt idx="1790">
                  <c:v>26.11.2017</c:v>
                </c:pt>
                <c:pt idx="1791">
                  <c:v>27.11.2017</c:v>
                </c:pt>
                <c:pt idx="1792">
                  <c:v>28.11.2017</c:v>
                </c:pt>
                <c:pt idx="1793">
                  <c:v>29.11.2017</c:v>
                </c:pt>
                <c:pt idx="1794">
                  <c:v>30.11.2017</c:v>
                </c:pt>
                <c:pt idx="1795">
                  <c:v>01.12.2017</c:v>
                </c:pt>
                <c:pt idx="1796">
                  <c:v>02.12.2017</c:v>
                </c:pt>
                <c:pt idx="1797">
                  <c:v>03.12.2017</c:v>
                </c:pt>
                <c:pt idx="1798">
                  <c:v>04.12.2017</c:v>
                </c:pt>
                <c:pt idx="1799">
                  <c:v>05.12.2017</c:v>
                </c:pt>
                <c:pt idx="1800">
                  <c:v>06.12.2017</c:v>
                </c:pt>
                <c:pt idx="1801">
                  <c:v>07.12.2017</c:v>
                </c:pt>
                <c:pt idx="1802">
                  <c:v>08.12.2017</c:v>
                </c:pt>
                <c:pt idx="1803">
                  <c:v>09.12.2017</c:v>
                </c:pt>
                <c:pt idx="1804">
                  <c:v>10.12.2017</c:v>
                </c:pt>
                <c:pt idx="1805">
                  <c:v>11.12.2017</c:v>
                </c:pt>
                <c:pt idx="1806">
                  <c:v>12.12.2017</c:v>
                </c:pt>
                <c:pt idx="1807">
                  <c:v>13.12.2017</c:v>
                </c:pt>
                <c:pt idx="1808">
                  <c:v>14.12.2017</c:v>
                </c:pt>
                <c:pt idx="1809">
                  <c:v>15.12.2017</c:v>
                </c:pt>
                <c:pt idx="1810">
                  <c:v>16.12.2017</c:v>
                </c:pt>
                <c:pt idx="1811">
                  <c:v>17.12.2017</c:v>
                </c:pt>
                <c:pt idx="1812">
                  <c:v>18.12.2017</c:v>
                </c:pt>
                <c:pt idx="1813">
                  <c:v>19.12.2017</c:v>
                </c:pt>
                <c:pt idx="1814">
                  <c:v>20.12.2017</c:v>
                </c:pt>
                <c:pt idx="1815">
                  <c:v>21.12.2017</c:v>
                </c:pt>
                <c:pt idx="1816">
                  <c:v>22.12.2017</c:v>
                </c:pt>
                <c:pt idx="1817">
                  <c:v>23.12.2017</c:v>
                </c:pt>
                <c:pt idx="1818">
                  <c:v>24.12.2017</c:v>
                </c:pt>
                <c:pt idx="1819">
                  <c:v>25.12.2017</c:v>
                </c:pt>
                <c:pt idx="1820">
                  <c:v>26.12.2017</c:v>
                </c:pt>
                <c:pt idx="1821">
                  <c:v>27.12.2017</c:v>
                </c:pt>
                <c:pt idx="1822">
                  <c:v>28.12.2017</c:v>
                </c:pt>
                <c:pt idx="1823">
                  <c:v>29.12.2017</c:v>
                </c:pt>
                <c:pt idx="1824">
                  <c:v>30.12.2017</c:v>
                </c:pt>
                <c:pt idx="1825">
                  <c:v>31.12.2017</c:v>
                </c:pt>
                <c:pt idx="1826">
                  <c:v>01.01.2018</c:v>
                </c:pt>
                <c:pt idx="1827">
                  <c:v>02.01.2018</c:v>
                </c:pt>
                <c:pt idx="1828">
                  <c:v>03.01.2018</c:v>
                </c:pt>
                <c:pt idx="1829">
                  <c:v>04.01.2018</c:v>
                </c:pt>
                <c:pt idx="1830">
                  <c:v>05.01.2018</c:v>
                </c:pt>
                <c:pt idx="1831">
                  <c:v>06.01.2018</c:v>
                </c:pt>
                <c:pt idx="1832">
                  <c:v>07.01.2018</c:v>
                </c:pt>
                <c:pt idx="1833">
                  <c:v>08.01.2018</c:v>
                </c:pt>
                <c:pt idx="1834">
                  <c:v>09.01.2018</c:v>
                </c:pt>
                <c:pt idx="1835">
                  <c:v>10.01.2018</c:v>
                </c:pt>
                <c:pt idx="1836">
                  <c:v>11.01.2018</c:v>
                </c:pt>
                <c:pt idx="1837">
                  <c:v>12.01.2018</c:v>
                </c:pt>
                <c:pt idx="1838">
                  <c:v>13.01.2018</c:v>
                </c:pt>
                <c:pt idx="1839">
                  <c:v>14.01.2018</c:v>
                </c:pt>
                <c:pt idx="1840">
                  <c:v>15.01.2018</c:v>
                </c:pt>
                <c:pt idx="1841">
                  <c:v>16.01.2018</c:v>
                </c:pt>
                <c:pt idx="1842">
                  <c:v>17.01.2018</c:v>
                </c:pt>
                <c:pt idx="1843">
                  <c:v>18.01.2018</c:v>
                </c:pt>
                <c:pt idx="1844">
                  <c:v>19.01.2018</c:v>
                </c:pt>
                <c:pt idx="1845">
                  <c:v>20.01.2018</c:v>
                </c:pt>
                <c:pt idx="1846">
                  <c:v>21.01.2018</c:v>
                </c:pt>
                <c:pt idx="1847">
                  <c:v>22.01.2018</c:v>
                </c:pt>
                <c:pt idx="1848">
                  <c:v>23.01.2018</c:v>
                </c:pt>
                <c:pt idx="1849">
                  <c:v>24.01.2018</c:v>
                </c:pt>
                <c:pt idx="1850">
                  <c:v>25.01.2018</c:v>
                </c:pt>
                <c:pt idx="1851">
                  <c:v>26.01.2018</c:v>
                </c:pt>
                <c:pt idx="1852">
                  <c:v>27.01.2018</c:v>
                </c:pt>
                <c:pt idx="1853">
                  <c:v>28.01.2018</c:v>
                </c:pt>
                <c:pt idx="1854">
                  <c:v>29.01.2018</c:v>
                </c:pt>
                <c:pt idx="1855">
                  <c:v>30.01.2018</c:v>
                </c:pt>
                <c:pt idx="1856">
                  <c:v>31.01.2018</c:v>
                </c:pt>
                <c:pt idx="1857">
                  <c:v>01.02.2018</c:v>
                </c:pt>
                <c:pt idx="1858">
                  <c:v>02.02.2018</c:v>
                </c:pt>
                <c:pt idx="1859">
                  <c:v>03.02.2018</c:v>
                </c:pt>
                <c:pt idx="1860">
                  <c:v>04.02.2018</c:v>
                </c:pt>
                <c:pt idx="1861">
                  <c:v>05.02.2018</c:v>
                </c:pt>
                <c:pt idx="1862">
                  <c:v>06.02.2018</c:v>
                </c:pt>
                <c:pt idx="1863">
                  <c:v>07.02.2018</c:v>
                </c:pt>
                <c:pt idx="1864">
                  <c:v>08.02.2018</c:v>
                </c:pt>
                <c:pt idx="1865">
                  <c:v>09.02.2018</c:v>
                </c:pt>
                <c:pt idx="1866">
                  <c:v>10.02.2018</c:v>
                </c:pt>
                <c:pt idx="1867">
                  <c:v>11.02.2018</c:v>
                </c:pt>
                <c:pt idx="1868">
                  <c:v>12.02.2018</c:v>
                </c:pt>
                <c:pt idx="1869">
                  <c:v>13.02.2018</c:v>
                </c:pt>
                <c:pt idx="1870">
                  <c:v>14.02.2018</c:v>
                </c:pt>
                <c:pt idx="1871">
                  <c:v>15.02.2018</c:v>
                </c:pt>
                <c:pt idx="1872">
                  <c:v>16.02.2018</c:v>
                </c:pt>
                <c:pt idx="1873">
                  <c:v>17.02.2018</c:v>
                </c:pt>
                <c:pt idx="1874">
                  <c:v>18.02.2018</c:v>
                </c:pt>
                <c:pt idx="1875">
                  <c:v>19.02.2018</c:v>
                </c:pt>
                <c:pt idx="1876">
                  <c:v>20.02.2018</c:v>
                </c:pt>
                <c:pt idx="1877">
                  <c:v>21.02.2018</c:v>
                </c:pt>
                <c:pt idx="1878">
                  <c:v>22.02.2018</c:v>
                </c:pt>
                <c:pt idx="1879">
                  <c:v>23.02.2018</c:v>
                </c:pt>
                <c:pt idx="1880">
                  <c:v>24.02.2018</c:v>
                </c:pt>
                <c:pt idx="1881">
                  <c:v>25.02.2018</c:v>
                </c:pt>
                <c:pt idx="1882">
                  <c:v>26.02.2018</c:v>
                </c:pt>
                <c:pt idx="1883">
                  <c:v>27.02.2018</c:v>
                </c:pt>
                <c:pt idx="1884">
                  <c:v>28.02.2018</c:v>
                </c:pt>
                <c:pt idx="1885">
                  <c:v>01.03.2018</c:v>
                </c:pt>
                <c:pt idx="1886">
                  <c:v>02.03.2018</c:v>
                </c:pt>
                <c:pt idx="1887">
                  <c:v>03.03.2018</c:v>
                </c:pt>
                <c:pt idx="1888">
                  <c:v>04.03.2018</c:v>
                </c:pt>
                <c:pt idx="1889">
                  <c:v>05.03.2018</c:v>
                </c:pt>
                <c:pt idx="1890">
                  <c:v>06.03.2018</c:v>
                </c:pt>
                <c:pt idx="1891">
                  <c:v>07.03.2018</c:v>
                </c:pt>
                <c:pt idx="1892">
                  <c:v>08.03.2018</c:v>
                </c:pt>
                <c:pt idx="1893">
                  <c:v>09.03.2018</c:v>
                </c:pt>
                <c:pt idx="1894">
                  <c:v>10.03.2018</c:v>
                </c:pt>
                <c:pt idx="1895">
                  <c:v>11.03.2018</c:v>
                </c:pt>
                <c:pt idx="1896">
                  <c:v>12.03.2018</c:v>
                </c:pt>
                <c:pt idx="1897">
                  <c:v>13.03.2018</c:v>
                </c:pt>
                <c:pt idx="1898">
                  <c:v>14.03.2018</c:v>
                </c:pt>
                <c:pt idx="1899">
                  <c:v>15.03.2018</c:v>
                </c:pt>
                <c:pt idx="1900">
                  <c:v>16.03.2018</c:v>
                </c:pt>
                <c:pt idx="1901">
                  <c:v>17.03.2018</c:v>
                </c:pt>
                <c:pt idx="1902">
                  <c:v>18.03.2018</c:v>
                </c:pt>
                <c:pt idx="1903">
                  <c:v>19.03.2018</c:v>
                </c:pt>
                <c:pt idx="1904">
                  <c:v>20.03.2018</c:v>
                </c:pt>
                <c:pt idx="1905">
                  <c:v>21.03.2018</c:v>
                </c:pt>
                <c:pt idx="1906">
                  <c:v>22.03.2018</c:v>
                </c:pt>
                <c:pt idx="1907">
                  <c:v>23.03.2018</c:v>
                </c:pt>
                <c:pt idx="1908">
                  <c:v>24.03.2018</c:v>
                </c:pt>
                <c:pt idx="1909">
                  <c:v>25.03.2018</c:v>
                </c:pt>
                <c:pt idx="1910">
                  <c:v>26.03.2018</c:v>
                </c:pt>
                <c:pt idx="1911">
                  <c:v>27.03.2018</c:v>
                </c:pt>
                <c:pt idx="1912">
                  <c:v>28.03.2018</c:v>
                </c:pt>
                <c:pt idx="1913">
                  <c:v>29.03.2018</c:v>
                </c:pt>
                <c:pt idx="1914">
                  <c:v>30.03.2018</c:v>
                </c:pt>
                <c:pt idx="1915">
                  <c:v>31.03.2018</c:v>
                </c:pt>
                <c:pt idx="1916">
                  <c:v>01.04.2018</c:v>
                </c:pt>
                <c:pt idx="1917">
                  <c:v>02.04.2018</c:v>
                </c:pt>
                <c:pt idx="1918">
                  <c:v>03.04.2018</c:v>
                </c:pt>
                <c:pt idx="1919">
                  <c:v>04.04.2018</c:v>
                </c:pt>
                <c:pt idx="1920">
                  <c:v>05.04.2018</c:v>
                </c:pt>
                <c:pt idx="1921">
                  <c:v>06.04.2018</c:v>
                </c:pt>
                <c:pt idx="1922">
                  <c:v>07.04.2018</c:v>
                </c:pt>
                <c:pt idx="1923">
                  <c:v>08.04.2018</c:v>
                </c:pt>
                <c:pt idx="1924">
                  <c:v>09.04.2018</c:v>
                </c:pt>
                <c:pt idx="1925">
                  <c:v>10.04.2018</c:v>
                </c:pt>
                <c:pt idx="1926">
                  <c:v>11.04.2018</c:v>
                </c:pt>
                <c:pt idx="1927">
                  <c:v>12.04.2018</c:v>
                </c:pt>
                <c:pt idx="1928">
                  <c:v>13.04.2018</c:v>
                </c:pt>
                <c:pt idx="1929">
                  <c:v>14.04.2018</c:v>
                </c:pt>
                <c:pt idx="1930">
                  <c:v>15.04.2018</c:v>
                </c:pt>
                <c:pt idx="1931">
                  <c:v>16.04.2018</c:v>
                </c:pt>
                <c:pt idx="1932">
                  <c:v>17.04.2018</c:v>
                </c:pt>
                <c:pt idx="1933">
                  <c:v>18.04.2018</c:v>
                </c:pt>
                <c:pt idx="1934">
                  <c:v>19.04.2018</c:v>
                </c:pt>
                <c:pt idx="1935">
                  <c:v>20.04.2018</c:v>
                </c:pt>
                <c:pt idx="1936">
                  <c:v>21.04.2018</c:v>
                </c:pt>
                <c:pt idx="1937">
                  <c:v>22.04.2018</c:v>
                </c:pt>
                <c:pt idx="1938">
                  <c:v>23.04.2018</c:v>
                </c:pt>
                <c:pt idx="1939">
                  <c:v>24.04.2018</c:v>
                </c:pt>
                <c:pt idx="1940">
                  <c:v>25.04.2018</c:v>
                </c:pt>
                <c:pt idx="1941">
                  <c:v>26.04.2018</c:v>
                </c:pt>
                <c:pt idx="1942">
                  <c:v>27.04.2018</c:v>
                </c:pt>
                <c:pt idx="1943">
                  <c:v>28.04.2018</c:v>
                </c:pt>
                <c:pt idx="1944">
                  <c:v>29.04.2018</c:v>
                </c:pt>
                <c:pt idx="1945">
                  <c:v>30.04.2018</c:v>
                </c:pt>
                <c:pt idx="1946">
                  <c:v>01.05.2018</c:v>
                </c:pt>
                <c:pt idx="1947">
                  <c:v>02.05.2018</c:v>
                </c:pt>
                <c:pt idx="1948">
                  <c:v>03.05.2018</c:v>
                </c:pt>
                <c:pt idx="1949">
                  <c:v>04.05.2018</c:v>
                </c:pt>
                <c:pt idx="1950">
                  <c:v>05.05.2018</c:v>
                </c:pt>
                <c:pt idx="1951">
                  <c:v>06.05.2018</c:v>
                </c:pt>
                <c:pt idx="1952">
                  <c:v>07.05.2018</c:v>
                </c:pt>
                <c:pt idx="1953">
                  <c:v>08.05.2018</c:v>
                </c:pt>
                <c:pt idx="1954">
                  <c:v>09.05.2018</c:v>
                </c:pt>
                <c:pt idx="1955">
                  <c:v>10.05.2018</c:v>
                </c:pt>
                <c:pt idx="1956">
                  <c:v>11.05.2018</c:v>
                </c:pt>
                <c:pt idx="1957">
                  <c:v>12.05.2018</c:v>
                </c:pt>
                <c:pt idx="1958">
                  <c:v>13.05.2018</c:v>
                </c:pt>
                <c:pt idx="1959">
                  <c:v>14.05.2018</c:v>
                </c:pt>
                <c:pt idx="1960">
                  <c:v>15.05.2018</c:v>
                </c:pt>
                <c:pt idx="1961">
                  <c:v>16.05.2018</c:v>
                </c:pt>
                <c:pt idx="1962">
                  <c:v>17.05.2018</c:v>
                </c:pt>
                <c:pt idx="1963">
                  <c:v>18.05.2018</c:v>
                </c:pt>
                <c:pt idx="1964">
                  <c:v>19.05.2018</c:v>
                </c:pt>
                <c:pt idx="1965">
                  <c:v>20.05.2018</c:v>
                </c:pt>
                <c:pt idx="1966">
                  <c:v>21.05.2018</c:v>
                </c:pt>
                <c:pt idx="1967">
                  <c:v>22.05.2018</c:v>
                </c:pt>
                <c:pt idx="1968">
                  <c:v>23.05.2018</c:v>
                </c:pt>
                <c:pt idx="1969">
                  <c:v>24.05.2018</c:v>
                </c:pt>
                <c:pt idx="1970">
                  <c:v>25.05.2018</c:v>
                </c:pt>
                <c:pt idx="1971">
                  <c:v>26.05.2018</c:v>
                </c:pt>
                <c:pt idx="1972">
                  <c:v>27.05.2018</c:v>
                </c:pt>
                <c:pt idx="1973">
                  <c:v>28.05.2018</c:v>
                </c:pt>
                <c:pt idx="1974">
                  <c:v>29.05.2018</c:v>
                </c:pt>
                <c:pt idx="1975">
                  <c:v>30.05.2018</c:v>
                </c:pt>
                <c:pt idx="1976">
                  <c:v>31.05.2018</c:v>
                </c:pt>
                <c:pt idx="1977">
                  <c:v>01.06.2018</c:v>
                </c:pt>
                <c:pt idx="1978">
                  <c:v>02.06.2018</c:v>
                </c:pt>
                <c:pt idx="1979">
                  <c:v>03.06.2018</c:v>
                </c:pt>
                <c:pt idx="1980">
                  <c:v>04.06.2018</c:v>
                </c:pt>
                <c:pt idx="1981">
                  <c:v>05.06.2018</c:v>
                </c:pt>
                <c:pt idx="1982">
                  <c:v>06.06.2018</c:v>
                </c:pt>
                <c:pt idx="1983">
                  <c:v>07.06.2018</c:v>
                </c:pt>
                <c:pt idx="1984">
                  <c:v>08.06.2018</c:v>
                </c:pt>
                <c:pt idx="1985">
                  <c:v>09.06.2018</c:v>
                </c:pt>
                <c:pt idx="1986">
                  <c:v>10.06.2018</c:v>
                </c:pt>
                <c:pt idx="1987">
                  <c:v>11.06.2018</c:v>
                </c:pt>
                <c:pt idx="1988">
                  <c:v>12.06.2018</c:v>
                </c:pt>
                <c:pt idx="1989">
                  <c:v>13.06.2018</c:v>
                </c:pt>
                <c:pt idx="1990">
                  <c:v>14.06.2018</c:v>
                </c:pt>
                <c:pt idx="1991">
                  <c:v>15.06.2018</c:v>
                </c:pt>
                <c:pt idx="1992">
                  <c:v>16.06.2018</c:v>
                </c:pt>
                <c:pt idx="1993">
                  <c:v>17.06.2018</c:v>
                </c:pt>
                <c:pt idx="1994">
                  <c:v>18.06.2018</c:v>
                </c:pt>
                <c:pt idx="1995">
                  <c:v>19.06.2018</c:v>
                </c:pt>
                <c:pt idx="1996">
                  <c:v>20.06.2018</c:v>
                </c:pt>
                <c:pt idx="1997">
                  <c:v>21.06.2018</c:v>
                </c:pt>
                <c:pt idx="1998">
                  <c:v>22.06.2018</c:v>
                </c:pt>
                <c:pt idx="1999">
                  <c:v>23.06.2018</c:v>
                </c:pt>
                <c:pt idx="2000">
                  <c:v>24.06.2018</c:v>
                </c:pt>
                <c:pt idx="2001">
                  <c:v>25.06.2018</c:v>
                </c:pt>
                <c:pt idx="2002">
                  <c:v>26.06.2018</c:v>
                </c:pt>
                <c:pt idx="2003">
                  <c:v>27.06.2018</c:v>
                </c:pt>
                <c:pt idx="2004">
                  <c:v>28.06.2018</c:v>
                </c:pt>
                <c:pt idx="2005">
                  <c:v>29.06.2018</c:v>
                </c:pt>
                <c:pt idx="2006">
                  <c:v>30.06.2018</c:v>
                </c:pt>
                <c:pt idx="2007">
                  <c:v>01.07.2018</c:v>
                </c:pt>
                <c:pt idx="2008">
                  <c:v>02.07.2018</c:v>
                </c:pt>
                <c:pt idx="2009">
                  <c:v>03.07.2018</c:v>
                </c:pt>
                <c:pt idx="2010">
                  <c:v>04.07.2018</c:v>
                </c:pt>
                <c:pt idx="2011">
                  <c:v>05.07.2018</c:v>
                </c:pt>
                <c:pt idx="2012">
                  <c:v>06.07.2018</c:v>
                </c:pt>
                <c:pt idx="2013">
                  <c:v>07.07.2018</c:v>
                </c:pt>
                <c:pt idx="2014">
                  <c:v>08.07.2018</c:v>
                </c:pt>
                <c:pt idx="2015">
                  <c:v>09.07.2018</c:v>
                </c:pt>
                <c:pt idx="2016">
                  <c:v>10.07.2018</c:v>
                </c:pt>
                <c:pt idx="2017">
                  <c:v>11.07.2018</c:v>
                </c:pt>
                <c:pt idx="2018">
                  <c:v>12.07.2018</c:v>
                </c:pt>
                <c:pt idx="2019">
                  <c:v>13.07.2018</c:v>
                </c:pt>
                <c:pt idx="2020">
                  <c:v>14.07.2018</c:v>
                </c:pt>
                <c:pt idx="2021">
                  <c:v>15.07.2018</c:v>
                </c:pt>
                <c:pt idx="2022">
                  <c:v>16.07.2018</c:v>
                </c:pt>
                <c:pt idx="2023">
                  <c:v>17.07.2018</c:v>
                </c:pt>
                <c:pt idx="2024">
                  <c:v>18.07.2018</c:v>
                </c:pt>
                <c:pt idx="2025">
                  <c:v>19.07.2018</c:v>
                </c:pt>
                <c:pt idx="2026">
                  <c:v>20.07.2018</c:v>
                </c:pt>
                <c:pt idx="2027">
                  <c:v>21.07.2018</c:v>
                </c:pt>
                <c:pt idx="2028">
                  <c:v>22.07.2018</c:v>
                </c:pt>
                <c:pt idx="2029">
                  <c:v>23.07.2018</c:v>
                </c:pt>
                <c:pt idx="2030">
                  <c:v>24.07.2018</c:v>
                </c:pt>
                <c:pt idx="2031">
                  <c:v>25.07.2018</c:v>
                </c:pt>
                <c:pt idx="2032">
                  <c:v>26.07.2018</c:v>
                </c:pt>
                <c:pt idx="2033">
                  <c:v>27.07.2018</c:v>
                </c:pt>
                <c:pt idx="2034">
                  <c:v>28.07.2018</c:v>
                </c:pt>
                <c:pt idx="2035">
                  <c:v>29.07.2018</c:v>
                </c:pt>
                <c:pt idx="2036">
                  <c:v>30.07.2018</c:v>
                </c:pt>
                <c:pt idx="2037">
                  <c:v>31.07.2018</c:v>
                </c:pt>
                <c:pt idx="2038">
                  <c:v>01.08.2018</c:v>
                </c:pt>
                <c:pt idx="2039">
                  <c:v>02.08.2018</c:v>
                </c:pt>
                <c:pt idx="2040">
                  <c:v>03.08.2018</c:v>
                </c:pt>
                <c:pt idx="2041">
                  <c:v>04.08.2018</c:v>
                </c:pt>
                <c:pt idx="2042">
                  <c:v>05.08.2018</c:v>
                </c:pt>
                <c:pt idx="2043">
                  <c:v>06.08.2018</c:v>
                </c:pt>
                <c:pt idx="2044">
                  <c:v>07.08.2018</c:v>
                </c:pt>
                <c:pt idx="2045">
                  <c:v>08.08.2018</c:v>
                </c:pt>
                <c:pt idx="2046">
                  <c:v>09.08.2018</c:v>
                </c:pt>
                <c:pt idx="2047">
                  <c:v>10.08.2018</c:v>
                </c:pt>
                <c:pt idx="2048">
                  <c:v>11.08.2018</c:v>
                </c:pt>
                <c:pt idx="2049">
                  <c:v>12.08.2018</c:v>
                </c:pt>
                <c:pt idx="2050">
                  <c:v>13.08.2018</c:v>
                </c:pt>
                <c:pt idx="2051">
                  <c:v>14.08.2018</c:v>
                </c:pt>
                <c:pt idx="2052">
                  <c:v>15.08.2018</c:v>
                </c:pt>
                <c:pt idx="2053">
                  <c:v>16.08.2018</c:v>
                </c:pt>
                <c:pt idx="2054">
                  <c:v>17.08.2018</c:v>
                </c:pt>
                <c:pt idx="2055">
                  <c:v>18.08.2018</c:v>
                </c:pt>
                <c:pt idx="2056">
                  <c:v>19.08.2018</c:v>
                </c:pt>
                <c:pt idx="2057">
                  <c:v>20.08.2018</c:v>
                </c:pt>
                <c:pt idx="2058">
                  <c:v>21.08.2018</c:v>
                </c:pt>
                <c:pt idx="2059">
                  <c:v>22.08.2018</c:v>
                </c:pt>
                <c:pt idx="2060">
                  <c:v>23.08.2018</c:v>
                </c:pt>
                <c:pt idx="2061">
                  <c:v>24.08.2018</c:v>
                </c:pt>
                <c:pt idx="2062">
                  <c:v>25.08.2018</c:v>
                </c:pt>
                <c:pt idx="2063">
                  <c:v>26.08.2018</c:v>
                </c:pt>
                <c:pt idx="2064">
                  <c:v>27.08.2018</c:v>
                </c:pt>
                <c:pt idx="2065">
                  <c:v>28.08.2018</c:v>
                </c:pt>
                <c:pt idx="2066">
                  <c:v>29.08.2018</c:v>
                </c:pt>
                <c:pt idx="2067">
                  <c:v>30.08.2018</c:v>
                </c:pt>
                <c:pt idx="2068">
                  <c:v>31.08.2018</c:v>
                </c:pt>
                <c:pt idx="2069">
                  <c:v>01.09.2018</c:v>
                </c:pt>
                <c:pt idx="2070">
                  <c:v>02.09.2018</c:v>
                </c:pt>
                <c:pt idx="2071">
                  <c:v>03.09.2018</c:v>
                </c:pt>
                <c:pt idx="2072">
                  <c:v>04.09.2018</c:v>
                </c:pt>
                <c:pt idx="2073">
                  <c:v>05.09.2018</c:v>
                </c:pt>
                <c:pt idx="2074">
                  <c:v>06.09.2018</c:v>
                </c:pt>
                <c:pt idx="2075">
                  <c:v>07.09.2018</c:v>
                </c:pt>
                <c:pt idx="2076">
                  <c:v>08.09.2018</c:v>
                </c:pt>
                <c:pt idx="2077">
                  <c:v>09.09.2018</c:v>
                </c:pt>
                <c:pt idx="2078">
                  <c:v>10.09.2018</c:v>
                </c:pt>
                <c:pt idx="2079">
                  <c:v>11.09.2018</c:v>
                </c:pt>
                <c:pt idx="2080">
                  <c:v>12.09.2018</c:v>
                </c:pt>
                <c:pt idx="2081">
                  <c:v>13.09.2018</c:v>
                </c:pt>
                <c:pt idx="2082">
                  <c:v>14.09.2018</c:v>
                </c:pt>
                <c:pt idx="2083">
                  <c:v>15.09.2018</c:v>
                </c:pt>
                <c:pt idx="2084">
                  <c:v>16.09.2018</c:v>
                </c:pt>
                <c:pt idx="2085">
                  <c:v>17.09.2018</c:v>
                </c:pt>
                <c:pt idx="2086">
                  <c:v>18.09.2018</c:v>
                </c:pt>
                <c:pt idx="2087">
                  <c:v>19.09.2018</c:v>
                </c:pt>
                <c:pt idx="2088">
                  <c:v>20.09.2018</c:v>
                </c:pt>
                <c:pt idx="2089">
                  <c:v>21.09.2018</c:v>
                </c:pt>
                <c:pt idx="2090">
                  <c:v>22.09.2018</c:v>
                </c:pt>
                <c:pt idx="2091">
                  <c:v>23.09.2018</c:v>
                </c:pt>
                <c:pt idx="2092">
                  <c:v>24.09.2018</c:v>
                </c:pt>
                <c:pt idx="2093">
                  <c:v>25.09.2018</c:v>
                </c:pt>
                <c:pt idx="2094">
                  <c:v>26.09.2018</c:v>
                </c:pt>
                <c:pt idx="2095">
                  <c:v>27.09.2018</c:v>
                </c:pt>
                <c:pt idx="2096">
                  <c:v>28.09.2018</c:v>
                </c:pt>
                <c:pt idx="2097">
                  <c:v>29.09.2018</c:v>
                </c:pt>
                <c:pt idx="2098">
                  <c:v>30.09.2018</c:v>
                </c:pt>
                <c:pt idx="2099">
                  <c:v>01.10.2018</c:v>
                </c:pt>
                <c:pt idx="2100">
                  <c:v>02.10.2018</c:v>
                </c:pt>
                <c:pt idx="2101">
                  <c:v>03.10.2018</c:v>
                </c:pt>
                <c:pt idx="2102">
                  <c:v>04.10.2018</c:v>
                </c:pt>
                <c:pt idx="2103">
                  <c:v>05.10.2018</c:v>
                </c:pt>
                <c:pt idx="2104">
                  <c:v>06.10.2018</c:v>
                </c:pt>
                <c:pt idx="2105">
                  <c:v>07.10.2018</c:v>
                </c:pt>
                <c:pt idx="2106">
                  <c:v>08.10.2018</c:v>
                </c:pt>
                <c:pt idx="2107">
                  <c:v>09.10.2018</c:v>
                </c:pt>
                <c:pt idx="2108">
                  <c:v>10.10.2018</c:v>
                </c:pt>
                <c:pt idx="2109">
                  <c:v>11.10.2018</c:v>
                </c:pt>
                <c:pt idx="2110">
                  <c:v>12.10.2018</c:v>
                </c:pt>
                <c:pt idx="2111">
                  <c:v>13.10.2018</c:v>
                </c:pt>
                <c:pt idx="2112">
                  <c:v>14.10.2018</c:v>
                </c:pt>
                <c:pt idx="2113">
                  <c:v>15.10.2018</c:v>
                </c:pt>
                <c:pt idx="2114">
                  <c:v>16.10.2018</c:v>
                </c:pt>
                <c:pt idx="2115">
                  <c:v>17.10.2018</c:v>
                </c:pt>
                <c:pt idx="2116">
                  <c:v>18.10.2018</c:v>
                </c:pt>
                <c:pt idx="2117">
                  <c:v>19.10.2018</c:v>
                </c:pt>
                <c:pt idx="2118">
                  <c:v>20.10.2018</c:v>
                </c:pt>
                <c:pt idx="2119">
                  <c:v>21.10.2018</c:v>
                </c:pt>
                <c:pt idx="2120">
                  <c:v>22.10.2018</c:v>
                </c:pt>
                <c:pt idx="2121">
                  <c:v>23.10.2018</c:v>
                </c:pt>
                <c:pt idx="2122">
                  <c:v>24.10.2018</c:v>
                </c:pt>
                <c:pt idx="2123">
                  <c:v>25.10.2018</c:v>
                </c:pt>
                <c:pt idx="2124">
                  <c:v>26.10.2018</c:v>
                </c:pt>
                <c:pt idx="2125">
                  <c:v>27.10.2018</c:v>
                </c:pt>
                <c:pt idx="2126">
                  <c:v>28.10.2018</c:v>
                </c:pt>
                <c:pt idx="2127">
                  <c:v>29.10.2018</c:v>
                </c:pt>
                <c:pt idx="2128">
                  <c:v>30.10.2018</c:v>
                </c:pt>
                <c:pt idx="2129">
                  <c:v>31.10.2018</c:v>
                </c:pt>
                <c:pt idx="2130">
                  <c:v>01.11.2018</c:v>
                </c:pt>
                <c:pt idx="2131">
                  <c:v>02.11.2018</c:v>
                </c:pt>
                <c:pt idx="2132">
                  <c:v>03.11.2018</c:v>
                </c:pt>
                <c:pt idx="2133">
                  <c:v>04.11.2018</c:v>
                </c:pt>
                <c:pt idx="2134">
                  <c:v>05.11.2018</c:v>
                </c:pt>
                <c:pt idx="2135">
                  <c:v>06.11.2018</c:v>
                </c:pt>
                <c:pt idx="2136">
                  <c:v>07.11.2018</c:v>
                </c:pt>
                <c:pt idx="2137">
                  <c:v>08.11.2018</c:v>
                </c:pt>
                <c:pt idx="2138">
                  <c:v>09.11.2018</c:v>
                </c:pt>
                <c:pt idx="2139">
                  <c:v>10.11.2018</c:v>
                </c:pt>
                <c:pt idx="2140">
                  <c:v>11.11.2018</c:v>
                </c:pt>
                <c:pt idx="2141">
                  <c:v>12.11.2018</c:v>
                </c:pt>
                <c:pt idx="2142">
                  <c:v>13.11.2018</c:v>
                </c:pt>
                <c:pt idx="2143">
                  <c:v>14.11.2018</c:v>
                </c:pt>
                <c:pt idx="2144">
                  <c:v>15.11.2018</c:v>
                </c:pt>
                <c:pt idx="2145">
                  <c:v>16.11.2018</c:v>
                </c:pt>
                <c:pt idx="2146">
                  <c:v>17.11.2018</c:v>
                </c:pt>
                <c:pt idx="2147">
                  <c:v>18.11.2018</c:v>
                </c:pt>
                <c:pt idx="2148">
                  <c:v>19.11.2018</c:v>
                </c:pt>
                <c:pt idx="2149">
                  <c:v>20.11.2018</c:v>
                </c:pt>
                <c:pt idx="2150">
                  <c:v>21.11.2018</c:v>
                </c:pt>
                <c:pt idx="2151">
                  <c:v>22.11.2018</c:v>
                </c:pt>
                <c:pt idx="2152">
                  <c:v>23.11.2018</c:v>
                </c:pt>
                <c:pt idx="2153">
                  <c:v>24.11.2018</c:v>
                </c:pt>
                <c:pt idx="2154">
                  <c:v>25.11.2018</c:v>
                </c:pt>
                <c:pt idx="2155">
                  <c:v>26.11.2018</c:v>
                </c:pt>
                <c:pt idx="2156">
                  <c:v>27.11.2018</c:v>
                </c:pt>
                <c:pt idx="2157">
                  <c:v>28.11.2018</c:v>
                </c:pt>
                <c:pt idx="2158">
                  <c:v>29.11.2018</c:v>
                </c:pt>
                <c:pt idx="2159">
                  <c:v>30.11.2018</c:v>
                </c:pt>
                <c:pt idx="2160">
                  <c:v>01.12.2018</c:v>
                </c:pt>
                <c:pt idx="2161">
                  <c:v>02.12.2018</c:v>
                </c:pt>
                <c:pt idx="2162">
                  <c:v>03.12.2018</c:v>
                </c:pt>
                <c:pt idx="2163">
                  <c:v>04.12.2018</c:v>
                </c:pt>
                <c:pt idx="2164">
                  <c:v>05.12.2018</c:v>
                </c:pt>
                <c:pt idx="2165">
                  <c:v>06.12.2018</c:v>
                </c:pt>
                <c:pt idx="2166">
                  <c:v>07.12.2018</c:v>
                </c:pt>
                <c:pt idx="2167">
                  <c:v>08.12.2018</c:v>
                </c:pt>
                <c:pt idx="2168">
                  <c:v>09.12.2018</c:v>
                </c:pt>
                <c:pt idx="2169">
                  <c:v>10.12.2018</c:v>
                </c:pt>
                <c:pt idx="2170">
                  <c:v>11.12.2018</c:v>
                </c:pt>
                <c:pt idx="2171">
                  <c:v>12.12.2018</c:v>
                </c:pt>
                <c:pt idx="2172">
                  <c:v>13.12.2018</c:v>
                </c:pt>
                <c:pt idx="2173">
                  <c:v>14.12.2018</c:v>
                </c:pt>
                <c:pt idx="2174">
                  <c:v>15.12.2018</c:v>
                </c:pt>
                <c:pt idx="2175">
                  <c:v>16.12.2018</c:v>
                </c:pt>
                <c:pt idx="2176">
                  <c:v>17.12.2018</c:v>
                </c:pt>
                <c:pt idx="2177">
                  <c:v>18.12.2018</c:v>
                </c:pt>
                <c:pt idx="2178">
                  <c:v>19.12.2018</c:v>
                </c:pt>
                <c:pt idx="2179">
                  <c:v>20.12.2018</c:v>
                </c:pt>
                <c:pt idx="2180">
                  <c:v>21.12.2018</c:v>
                </c:pt>
                <c:pt idx="2181">
                  <c:v>22.12.2018</c:v>
                </c:pt>
                <c:pt idx="2182">
                  <c:v>23.12.2018</c:v>
                </c:pt>
                <c:pt idx="2183">
                  <c:v>24.12.2018</c:v>
                </c:pt>
                <c:pt idx="2184">
                  <c:v>25.12.2018</c:v>
                </c:pt>
                <c:pt idx="2185">
                  <c:v>26.12.2018</c:v>
                </c:pt>
                <c:pt idx="2186">
                  <c:v>27.12.2018</c:v>
                </c:pt>
                <c:pt idx="2187">
                  <c:v>28.12.2018</c:v>
                </c:pt>
                <c:pt idx="2188">
                  <c:v>29.12.2018</c:v>
                </c:pt>
                <c:pt idx="2189">
                  <c:v>30.12.2018</c:v>
                </c:pt>
                <c:pt idx="2190">
                  <c:v>31.12.2018</c:v>
                </c:pt>
                <c:pt idx="2191">
                  <c:v>01.01.2019</c:v>
                </c:pt>
                <c:pt idx="2192">
                  <c:v>02.01.2019</c:v>
                </c:pt>
                <c:pt idx="2193">
                  <c:v>03.01.2019</c:v>
                </c:pt>
                <c:pt idx="2194">
                  <c:v>04.01.2019</c:v>
                </c:pt>
                <c:pt idx="2195">
                  <c:v>05.01.2019</c:v>
                </c:pt>
                <c:pt idx="2196">
                  <c:v>06.01.2019</c:v>
                </c:pt>
                <c:pt idx="2197">
                  <c:v>07.01.2019</c:v>
                </c:pt>
                <c:pt idx="2198">
                  <c:v>08.01.2019</c:v>
                </c:pt>
                <c:pt idx="2199">
                  <c:v>09.01.2019</c:v>
                </c:pt>
                <c:pt idx="2200">
                  <c:v>10.01.2019</c:v>
                </c:pt>
                <c:pt idx="2201">
                  <c:v>11.01.2019</c:v>
                </c:pt>
              </c:strCache>
            </c:strRef>
          </c:cat>
          <c:val>
            <c:numRef>
              <c:f>Sheet1!$B$2:$B$2203</c:f>
              <c:numCache>
                <c:formatCode>General</c:formatCode>
                <c:ptCount val="2202"/>
                <c:pt idx="0">
                  <c:v>39233</c:v>
                </c:pt>
                <c:pt idx="1">
                  <c:v>39198</c:v>
                </c:pt>
                <c:pt idx="2">
                  <c:v>39153</c:v>
                </c:pt>
                <c:pt idx="3">
                  <c:v>39142</c:v>
                </c:pt>
                <c:pt idx="4">
                  <c:v>39125</c:v>
                </c:pt>
                <c:pt idx="5">
                  <c:v>39121</c:v>
                </c:pt>
                <c:pt idx="6">
                  <c:v>39135</c:v>
                </c:pt>
                <c:pt idx="7">
                  <c:v>39150</c:v>
                </c:pt>
                <c:pt idx="8">
                  <c:v>39151</c:v>
                </c:pt>
                <c:pt idx="9">
                  <c:v>39115</c:v>
                </c:pt>
                <c:pt idx="10">
                  <c:v>39144</c:v>
                </c:pt>
                <c:pt idx="11">
                  <c:v>39175</c:v>
                </c:pt>
                <c:pt idx="12">
                  <c:v>39170</c:v>
                </c:pt>
                <c:pt idx="13">
                  <c:v>39187</c:v>
                </c:pt>
                <c:pt idx="14">
                  <c:v>39184</c:v>
                </c:pt>
                <c:pt idx="15">
                  <c:v>39197</c:v>
                </c:pt>
                <c:pt idx="16">
                  <c:v>39246</c:v>
                </c:pt>
                <c:pt idx="17">
                  <c:v>39237</c:v>
                </c:pt>
                <c:pt idx="18">
                  <c:v>39240</c:v>
                </c:pt>
                <c:pt idx="19">
                  <c:v>39238</c:v>
                </c:pt>
                <c:pt idx="20">
                  <c:v>39250</c:v>
                </c:pt>
                <c:pt idx="21">
                  <c:v>39249</c:v>
                </c:pt>
                <c:pt idx="22">
                  <c:v>39249</c:v>
                </c:pt>
                <c:pt idx="23">
                  <c:v>39268</c:v>
                </c:pt>
                <c:pt idx="24">
                  <c:v>3203159</c:v>
                </c:pt>
                <c:pt idx="25">
                  <c:v>4715531</c:v>
                </c:pt>
                <c:pt idx="26">
                  <c:v>4724054</c:v>
                </c:pt>
                <c:pt idx="27">
                  <c:v>4733030</c:v>
                </c:pt>
                <c:pt idx="28">
                  <c:v>4737991</c:v>
                </c:pt>
                <c:pt idx="29">
                  <c:v>4741162</c:v>
                </c:pt>
                <c:pt idx="30">
                  <c:v>4745019</c:v>
                </c:pt>
                <c:pt idx="31">
                  <c:v>4749505</c:v>
                </c:pt>
                <c:pt idx="32">
                  <c:v>4751715</c:v>
                </c:pt>
                <c:pt idx="33">
                  <c:v>4752598</c:v>
                </c:pt>
                <c:pt idx="34">
                  <c:v>4752816</c:v>
                </c:pt>
                <c:pt idx="35">
                  <c:v>4754558</c:v>
                </c:pt>
                <c:pt idx="36">
                  <c:v>4756782</c:v>
                </c:pt>
                <c:pt idx="37">
                  <c:v>4758989</c:v>
                </c:pt>
                <c:pt idx="38">
                  <c:v>4761354</c:v>
                </c:pt>
                <c:pt idx="39">
                  <c:v>4763816</c:v>
                </c:pt>
                <c:pt idx="40">
                  <c:v>4766200</c:v>
                </c:pt>
                <c:pt idx="41">
                  <c:v>4768205</c:v>
                </c:pt>
                <c:pt idx="42">
                  <c:v>4770601</c:v>
                </c:pt>
                <c:pt idx="43">
                  <c:v>4773253</c:v>
                </c:pt>
                <c:pt idx="44">
                  <c:v>4775268</c:v>
                </c:pt>
                <c:pt idx="45">
                  <c:v>4778042</c:v>
                </c:pt>
                <c:pt idx="46">
                  <c:v>4782573</c:v>
                </c:pt>
                <c:pt idx="47">
                  <c:v>4786378</c:v>
                </c:pt>
                <c:pt idx="48">
                  <c:v>4790307</c:v>
                </c:pt>
                <c:pt idx="49">
                  <c:v>4795345</c:v>
                </c:pt>
                <c:pt idx="50">
                  <c:v>4800465</c:v>
                </c:pt>
                <c:pt idx="51">
                  <c:v>4805138</c:v>
                </c:pt>
                <c:pt idx="52">
                  <c:v>4810320</c:v>
                </c:pt>
                <c:pt idx="53">
                  <c:v>4816699</c:v>
                </c:pt>
                <c:pt idx="54">
                  <c:v>4822993</c:v>
                </c:pt>
                <c:pt idx="55">
                  <c:v>4828513</c:v>
                </c:pt>
                <c:pt idx="56">
                  <c:v>4833409</c:v>
                </c:pt>
                <c:pt idx="57">
                  <c:v>4837552</c:v>
                </c:pt>
                <c:pt idx="58">
                  <c:v>5192126</c:v>
                </c:pt>
                <c:pt idx="59">
                  <c:v>5233536</c:v>
                </c:pt>
                <c:pt idx="60">
                  <c:v>5237341</c:v>
                </c:pt>
                <c:pt idx="61">
                  <c:v>5241094</c:v>
                </c:pt>
                <c:pt idx="62">
                  <c:v>5245027</c:v>
                </c:pt>
                <c:pt idx="63">
                  <c:v>5249507</c:v>
                </c:pt>
                <c:pt idx="64">
                  <c:v>5253124</c:v>
                </c:pt>
                <c:pt idx="65">
                  <c:v>5257577</c:v>
                </c:pt>
                <c:pt idx="66">
                  <c:v>5262445</c:v>
                </c:pt>
                <c:pt idx="67">
                  <c:v>5267314</c:v>
                </c:pt>
                <c:pt idx="68">
                  <c:v>5271432</c:v>
                </c:pt>
                <c:pt idx="69">
                  <c:v>5274597</c:v>
                </c:pt>
                <c:pt idx="70">
                  <c:v>5279326</c:v>
                </c:pt>
                <c:pt idx="71">
                  <c:v>5282022</c:v>
                </c:pt>
                <c:pt idx="72">
                  <c:v>5284672</c:v>
                </c:pt>
                <c:pt idx="73">
                  <c:v>5288935</c:v>
                </c:pt>
                <c:pt idx="74">
                  <c:v>5296212</c:v>
                </c:pt>
                <c:pt idx="75">
                  <c:v>5299401</c:v>
                </c:pt>
                <c:pt idx="76">
                  <c:v>5302896</c:v>
                </c:pt>
                <c:pt idx="77">
                  <c:v>5307110</c:v>
                </c:pt>
                <c:pt idx="78">
                  <c:v>5311655</c:v>
                </c:pt>
                <c:pt idx="79">
                  <c:v>5316473</c:v>
                </c:pt>
                <c:pt idx="80">
                  <c:v>5320417</c:v>
                </c:pt>
                <c:pt idx="81">
                  <c:v>5324110</c:v>
                </c:pt>
                <c:pt idx="82">
                  <c:v>5327731</c:v>
                </c:pt>
                <c:pt idx="83">
                  <c:v>5331346</c:v>
                </c:pt>
                <c:pt idx="84">
                  <c:v>5335196</c:v>
                </c:pt>
                <c:pt idx="85">
                  <c:v>5337851</c:v>
                </c:pt>
                <c:pt idx="86">
                  <c:v>5342059</c:v>
                </c:pt>
                <c:pt idx="87">
                  <c:v>5345731</c:v>
                </c:pt>
                <c:pt idx="88">
                  <c:v>5348002</c:v>
                </c:pt>
                <c:pt idx="89">
                  <c:v>5350042</c:v>
                </c:pt>
                <c:pt idx="90">
                  <c:v>5352474</c:v>
                </c:pt>
                <c:pt idx="91">
                  <c:v>5355003</c:v>
                </c:pt>
                <c:pt idx="92">
                  <c:v>5357053</c:v>
                </c:pt>
                <c:pt idx="93">
                  <c:v>5358403</c:v>
                </c:pt>
                <c:pt idx="94">
                  <c:v>5359772</c:v>
                </c:pt>
                <c:pt idx="95">
                  <c:v>5360948</c:v>
                </c:pt>
                <c:pt idx="96">
                  <c:v>5362118</c:v>
                </c:pt>
                <c:pt idx="97">
                  <c:v>5363403</c:v>
                </c:pt>
                <c:pt idx="98">
                  <c:v>5365499</c:v>
                </c:pt>
                <c:pt idx="99">
                  <c:v>5367494</c:v>
                </c:pt>
                <c:pt idx="100">
                  <c:v>5369275</c:v>
                </c:pt>
                <c:pt idx="101">
                  <c:v>5370763</c:v>
                </c:pt>
                <c:pt idx="102">
                  <c:v>5372409</c:v>
                </c:pt>
                <c:pt idx="103">
                  <c:v>5373920</c:v>
                </c:pt>
                <c:pt idx="104">
                  <c:v>5377021</c:v>
                </c:pt>
                <c:pt idx="105">
                  <c:v>5380702</c:v>
                </c:pt>
                <c:pt idx="106">
                  <c:v>5382832</c:v>
                </c:pt>
                <c:pt idx="107">
                  <c:v>5387410</c:v>
                </c:pt>
                <c:pt idx="108">
                  <c:v>5391526</c:v>
                </c:pt>
                <c:pt idx="109">
                  <c:v>5393958</c:v>
                </c:pt>
                <c:pt idx="110">
                  <c:v>5396832</c:v>
                </c:pt>
                <c:pt idx="111">
                  <c:v>5399070</c:v>
                </c:pt>
                <c:pt idx="112">
                  <c:v>5405654</c:v>
                </c:pt>
                <c:pt idx="113">
                  <c:v>5412424</c:v>
                </c:pt>
                <c:pt idx="114">
                  <c:v>5419058</c:v>
                </c:pt>
                <c:pt idx="115">
                  <c:v>5431269</c:v>
                </c:pt>
                <c:pt idx="116">
                  <c:v>5465583</c:v>
                </c:pt>
                <c:pt idx="117">
                  <c:v>5491183</c:v>
                </c:pt>
                <c:pt idx="118">
                  <c:v>5508917</c:v>
                </c:pt>
                <c:pt idx="119">
                  <c:v>5519545</c:v>
                </c:pt>
                <c:pt idx="120">
                  <c:v>5526515</c:v>
                </c:pt>
                <c:pt idx="121">
                  <c:v>5531756</c:v>
                </c:pt>
                <c:pt idx="122">
                  <c:v>5537518</c:v>
                </c:pt>
                <c:pt idx="123">
                  <c:v>5541224</c:v>
                </c:pt>
                <c:pt idx="124">
                  <c:v>5542710</c:v>
                </c:pt>
                <c:pt idx="125">
                  <c:v>5544540</c:v>
                </c:pt>
                <c:pt idx="126">
                  <c:v>5546725</c:v>
                </c:pt>
                <c:pt idx="127">
                  <c:v>5548541</c:v>
                </c:pt>
                <c:pt idx="128">
                  <c:v>5550665</c:v>
                </c:pt>
                <c:pt idx="129">
                  <c:v>5553449</c:v>
                </c:pt>
                <c:pt idx="130">
                  <c:v>5556025</c:v>
                </c:pt>
                <c:pt idx="131">
                  <c:v>5559164</c:v>
                </c:pt>
                <c:pt idx="132">
                  <c:v>5563004</c:v>
                </c:pt>
                <c:pt idx="133">
                  <c:v>5566474</c:v>
                </c:pt>
                <c:pt idx="134">
                  <c:v>5568543</c:v>
                </c:pt>
                <c:pt idx="135">
                  <c:v>5570947</c:v>
                </c:pt>
                <c:pt idx="136">
                  <c:v>5573729</c:v>
                </c:pt>
                <c:pt idx="137">
                  <c:v>5576691</c:v>
                </c:pt>
                <c:pt idx="138">
                  <c:v>5579156</c:v>
                </c:pt>
                <c:pt idx="139">
                  <c:v>5581741</c:v>
                </c:pt>
                <c:pt idx="140">
                  <c:v>5584016</c:v>
                </c:pt>
                <c:pt idx="141">
                  <c:v>5586296</c:v>
                </c:pt>
                <c:pt idx="142">
                  <c:v>5589206</c:v>
                </c:pt>
                <c:pt idx="143">
                  <c:v>5591971</c:v>
                </c:pt>
                <c:pt idx="144">
                  <c:v>5594106</c:v>
                </c:pt>
                <c:pt idx="145">
                  <c:v>5595733</c:v>
                </c:pt>
                <c:pt idx="146">
                  <c:v>5597993</c:v>
                </c:pt>
                <c:pt idx="147">
                  <c:v>5601812</c:v>
                </c:pt>
                <c:pt idx="148">
                  <c:v>5606620</c:v>
                </c:pt>
                <c:pt idx="149">
                  <c:v>5609393</c:v>
                </c:pt>
                <c:pt idx="150">
                  <c:v>5615321</c:v>
                </c:pt>
                <c:pt idx="151">
                  <c:v>5620145</c:v>
                </c:pt>
                <c:pt idx="152">
                  <c:v>5623237</c:v>
                </c:pt>
                <c:pt idx="153">
                  <c:v>5625693</c:v>
                </c:pt>
                <c:pt idx="154">
                  <c:v>5629656</c:v>
                </c:pt>
                <c:pt idx="155">
                  <c:v>5633332</c:v>
                </c:pt>
                <c:pt idx="156">
                  <c:v>5637206</c:v>
                </c:pt>
                <c:pt idx="157">
                  <c:v>5640308</c:v>
                </c:pt>
                <c:pt idx="158">
                  <c:v>5643540</c:v>
                </c:pt>
                <c:pt idx="159">
                  <c:v>5646453</c:v>
                </c:pt>
                <c:pt idx="160">
                  <c:v>5649433</c:v>
                </c:pt>
                <c:pt idx="161">
                  <c:v>5652344</c:v>
                </c:pt>
                <c:pt idx="162">
                  <c:v>5655186</c:v>
                </c:pt>
                <c:pt idx="163">
                  <c:v>5658388</c:v>
                </c:pt>
                <c:pt idx="164">
                  <c:v>5662217</c:v>
                </c:pt>
                <c:pt idx="165">
                  <c:v>5665843</c:v>
                </c:pt>
                <c:pt idx="166">
                  <c:v>5673985</c:v>
                </c:pt>
                <c:pt idx="167">
                  <c:v>5681839</c:v>
                </c:pt>
                <c:pt idx="168">
                  <c:v>5689748</c:v>
                </c:pt>
                <c:pt idx="169">
                  <c:v>5708242</c:v>
                </c:pt>
                <c:pt idx="170">
                  <c:v>5720020</c:v>
                </c:pt>
                <c:pt idx="171">
                  <c:v>5734390</c:v>
                </c:pt>
                <c:pt idx="172">
                  <c:v>5748859</c:v>
                </c:pt>
                <c:pt idx="173">
                  <c:v>5760899</c:v>
                </c:pt>
                <c:pt idx="174">
                  <c:v>5772940</c:v>
                </c:pt>
                <c:pt idx="175">
                  <c:v>5785264</c:v>
                </c:pt>
                <c:pt idx="176">
                  <c:v>5796940</c:v>
                </c:pt>
                <c:pt idx="177">
                  <c:v>5810115</c:v>
                </c:pt>
                <c:pt idx="178">
                  <c:v>5822621</c:v>
                </c:pt>
                <c:pt idx="179">
                  <c:v>5833896</c:v>
                </c:pt>
                <c:pt idx="180">
                  <c:v>5842487</c:v>
                </c:pt>
                <c:pt idx="181">
                  <c:v>5851776</c:v>
                </c:pt>
                <c:pt idx="182">
                  <c:v>5858016</c:v>
                </c:pt>
                <c:pt idx="183">
                  <c:v>5861886</c:v>
                </c:pt>
                <c:pt idx="184">
                  <c:v>5866125</c:v>
                </c:pt>
                <c:pt idx="185">
                  <c:v>5872388</c:v>
                </c:pt>
                <c:pt idx="186">
                  <c:v>5878455</c:v>
                </c:pt>
                <c:pt idx="187">
                  <c:v>5884574</c:v>
                </c:pt>
                <c:pt idx="188">
                  <c:v>5892105</c:v>
                </c:pt>
                <c:pt idx="189">
                  <c:v>5899586</c:v>
                </c:pt>
                <c:pt idx="190">
                  <c:v>5906457</c:v>
                </c:pt>
                <c:pt idx="191">
                  <c:v>5913532</c:v>
                </c:pt>
                <c:pt idx="192">
                  <c:v>5920669</c:v>
                </c:pt>
                <c:pt idx="193">
                  <c:v>5927115</c:v>
                </c:pt>
                <c:pt idx="194">
                  <c:v>5934154</c:v>
                </c:pt>
                <c:pt idx="195">
                  <c:v>5939682</c:v>
                </c:pt>
                <c:pt idx="196">
                  <c:v>5944804</c:v>
                </c:pt>
                <c:pt idx="197">
                  <c:v>5948907</c:v>
                </c:pt>
                <c:pt idx="198">
                  <c:v>5953274</c:v>
                </c:pt>
                <c:pt idx="199">
                  <c:v>5957722</c:v>
                </c:pt>
                <c:pt idx="200">
                  <c:v>5960351</c:v>
                </c:pt>
                <c:pt idx="201">
                  <c:v>5962730</c:v>
                </c:pt>
                <c:pt idx="202">
                  <c:v>5965147</c:v>
                </c:pt>
                <c:pt idx="203">
                  <c:v>5967939</c:v>
                </c:pt>
                <c:pt idx="204">
                  <c:v>5971750</c:v>
                </c:pt>
                <c:pt idx="205">
                  <c:v>5975599</c:v>
                </c:pt>
                <c:pt idx="206">
                  <c:v>5981545</c:v>
                </c:pt>
                <c:pt idx="207">
                  <c:v>5986699</c:v>
                </c:pt>
                <c:pt idx="208">
                  <c:v>5991498</c:v>
                </c:pt>
                <c:pt idx="209">
                  <c:v>5995536</c:v>
                </c:pt>
                <c:pt idx="210">
                  <c:v>5999438</c:v>
                </c:pt>
                <c:pt idx="211">
                  <c:v>6003487</c:v>
                </c:pt>
                <c:pt idx="212">
                  <c:v>6006234</c:v>
                </c:pt>
                <c:pt idx="213">
                  <c:v>6011142</c:v>
                </c:pt>
                <c:pt idx="214">
                  <c:v>6013627</c:v>
                </c:pt>
                <c:pt idx="215">
                  <c:v>6014342</c:v>
                </c:pt>
                <c:pt idx="216">
                  <c:v>6015988</c:v>
                </c:pt>
                <c:pt idx="217">
                  <c:v>6017397</c:v>
                </c:pt>
                <c:pt idx="218">
                  <c:v>6024108</c:v>
                </c:pt>
                <c:pt idx="219">
                  <c:v>6029749</c:v>
                </c:pt>
                <c:pt idx="220">
                  <c:v>6030973</c:v>
                </c:pt>
                <c:pt idx="221">
                  <c:v>6031918</c:v>
                </c:pt>
                <c:pt idx="222">
                  <c:v>6033168</c:v>
                </c:pt>
                <c:pt idx="223">
                  <c:v>6034442</c:v>
                </c:pt>
                <c:pt idx="224">
                  <c:v>6035837</c:v>
                </c:pt>
                <c:pt idx="225">
                  <c:v>6037275</c:v>
                </c:pt>
                <c:pt idx="226">
                  <c:v>6038971</c:v>
                </c:pt>
                <c:pt idx="227">
                  <c:v>6042083</c:v>
                </c:pt>
                <c:pt idx="228">
                  <c:v>6044021</c:v>
                </c:pt>
                <c:pt idx="229">
                  <c:v>6047376</c:v>
                </c:pt>
                <c:pt idx="230">
                  <c:v>6049543</c:v>
                </c:pt>
                <c:pt idx="231">
                  <c:v>6053120</c:v>
                </c:pt>
                <c:pt idx="232">
                  <c:v>6053968</c:v>
                </c:pt>
                <c:pt idx="233">
                  <c:v>6054861</c:v>
                </c:pt>
                <c:pt idx="234">
                  <c:v>6056776</c:v>
                </c:pt>
                <c:pt idx="235">
                  <c:v>6061451</c:v>
                </c:pt>
                <c:pt idx="236">
                  <c:v>6062126</c:v>
                </c:pt>
                <c:pt idx="237">
                  <c:v>6065149</c:v>
                </c:pt>
                <c:pt idx="238">
                  <c:v>6126866</c:v>
                </c:pt>
                <c:pt idx="239">
                  <c:v>6130352</c:v>
                </c:pt>
                <c:pt idx="240">
                  <c:v>6133279</c:v>
                </c:pt>
                <c:pt idx="241">
                  <c:v>6135534</c:v>
                </c:pt>
                <c:pt idx="242">
                  <c:v>6136330</c:v>
                </c:pt>
                <c:pt idx="243">
                  <c:v>6137205</c:v>
                </c:pt>
                <c:pt idx="244">
                  <c:v>6138376</c:v>
                </c:pt>
                <c:pt idx="245">
                  <c:v>6139786</c:v>
                </c:pt>
                <c:pt idx="246">
                  <c:v>6141035</c:v>
                </c:pt>
                <c:pt idx="247">
                  <c:v>6141494</c:v>
                </c:pt>
                <c:pt idx="248">
                  <c:v>6143238</c:v>
                </c:pt>
                <c:pt idx="249">
                  <c:v>6145083</c:v>
                </c:pt>
                <c:pt idx="250">
                  <c:v>6146457</c:v>
                </c:pt>
                <c:pt idx="251">
                  <c:v>6149111</c:v>
                </c:pt>
                <c:pt idx="252">
                  <c:v>6150788</c:v>
                </c:pt>
                <c:pt idx="253">
                  <c:v>6152996</c:v>
                </c:pt>
                <c:pt idx="254">
                  <c:v>6155726</c:v>
                </c:pt>
                <c:pt idx="255">
                  <c:v>6158675</c:v>
                </c:pt>
                <c:pt idx="256">
                  <c:v>6161035</c:v>
                </c:pt>
                <c:pt idx="257">
                  <c:v>6163639</c:v>
                </c:pt>
                <c:pt idx="258">
                  <c:v>6165856</c:v>
                </c:pt>
                <c:pt idx="259">
                  <c:v>6168394</c:v>
                </c:pt>
                <c:pt idx="260">
                  <c:v>6170886</c:v>
                </c:pt>
                <c:pt idx="261">
                  <c:v>6173380</c:v>
                </c:pt>
                <c:pt idx="262">
                  <c:v>6176018</c:v>
                </c:pt>
                <c:pt idx="263">
                  <c:v>6181676</c:v>
                </c:pt>
                <c:pt idx="264">
                  <c:v>6183515</c:v>
                </c:pt>
                <c:pt idx="265">
                  <c:v>6185077</c:v>
                </c:pt>
                <c:pt idx="266">
                  <c:v>6188256</c:v>
                </c:pt>
                <c:pt idx="267">
                  <c:v>6192080</c:v>
                </c:pt>
                <c:pt idx="268">
                  <c:v>6196415</c:v>
                </c:pt>
                <c:pt idx="269">
                  <c:v>6200703</c:v>
                </c:pt>
                <c:pt idx="270">
                  <c:v>6205907</c:v>
                </c:pt>
                <c:pt idx="271">
                  <c:v>6210674</c:v>
                </c:pt>
                <c:pt idx="272">
                  <c:v>6213994</c:v>
                </c:pt>
                <c:pt idx="273">
                  <c:v>6217010</c:v>
                </c:pt>
                <c:pt idx="274">
                  <c:v>6219127</c:v>
                </c:pt>
                <c:pt idx="275">
                  <c:v>6221368</c:v>
                </c:pt>
                <c:pt idx="276">
                  <c:v>6224488</c:v>
                </c:pt>
                <c:pt idx="277">
                  <c:v>6227366</c:v>
                </c:pt>
                <c:pt idx="278">
                  <c:v>6229710</c:v>
                </c:pt>
                <c:pt idx="279">
                  <c:v>6231663</c:v>
                </c:pt>
                <c:pt idx="280">
                  <c:v>6234120</c:v>
                </c:pt>
                <c:pt idx="281">
                  <c:v>6237403</c:v>
                </c:pt>
                <c:pt idx="282">
                  <c:v>6240915</c:v>
                </c:pt>
                <c:pt idx="283">
                  <c:v>6244828</c:v>
                </c:pt>
                <c:pt idx="284">
                  <c:v>6249394</c:v>
                </c:pt>
                <c:pt idx="285">
                  <c:v>6252940</c:v>
                </c:pt>
                <c:pt idx="286">
                  <c:v>6256824</c:v>
                </c:pt>
                <c:pt idx="287">
                  <c:v>6260789</c:v>
                </c:pt>
                <c:pt idx="288">
                  <c:v>6264226</c:v>
                </c:pt>
                <c:pt idx="289">
                  <c:v>6268121</c:v>
                </c:pt>
                <c:pt idx="290">
                  <c:v>6271878</c:v>
                </c:pt>
                <c:pt idx="291">
                  <c:v>6275424</c:v>
                </c:pt>
                <c:pt idx="292">
                  <c:v>6278782</c:v>
                </c:pt>
                <c:pt idx="293">
                  <c:v>6281345</c:v>
                </c:pt>
                <c:pt idx="294">
                  <c:v>6286309</c:v>
                </c:pt>
                <c:pt idx="295">
                  <c:v>6293244</c:v>
                </c:pt>
                <c:pt idx="296">
                  <c:v>6298819</c:v>
                </c:pt>
                <c:pt idx="297">
                  <c:v>6307524</c:v>
                </c:pt>
                <c:pt idx="298">
                  <c:v>6315596</c:v>
                </c:pt>
                <c:pt idx="299">
                  <c:v>6322762</c:v>
                </c:pt>
                <c:pt idx="300">
                  <c:v>6330967</c:v>
                </c:pt>
                <c:pt idx="301">
                  <c:v>6340193</c:v>
                </c:pt>
                <c:pt idx="302">
                  <c:v>6355942</c:v>
                </c:pt>
                <c:pt idx="303">
                  <c:v>6371737</c:v>
                </c:pt>
                <c:pt idx="304">
                  <c:v>6385762</c:v>
                </c:pt>
                <c:pt idx="305">
                  <c:v>6395591</c:v>
                </c:pt>
                <c:pt idx="306">
                  <c:v>6400363</c:v>
                </c:pt>
                <c:pt idx="307">
                  <c:v>6405315</c:v>
                </c:pt>
                <c:pt idx="308">
                  <c:v>6410734</c:v>
                </c:pt>
                <c:pt idx="309">
                  <c:v>6415210</c:v>
                </c:pt>
                <c:pt idx="310">
                  <c:v>6419886</c:v>
                </c:pt>
                <c:pt idx="311">
                  <c:v>6424636</c:v>
                </c:pt>
                <c:pt idx="312">
                  <c:v>6430584</c:v>
                </c:pt>
                <c:pt idx="313">
                  <c:v>6435070</c:v>
                </c:pt>
                <c:pt idx="314">
                  <c:v>6438654</c:v>
                </c:pt>
                <c:pt idx="315">
                  <c:v>6442498</c:v>
                </c:pt>
                <c:pt idx="316">
                  <c:v>6445810</c:v>
                </c:pt>
                <c:pt idx="317">
                  <c:v>6449026</c:v>
                </c:pt>
                <c:pt idx="318">
                  <c:v>6452167</c:v>
                </c:pt>
                <c:pt idx="319">
                  <c:v>6455067</c:v>
                </c:pt>
                <c:pt idx="320">
                  <c:v>6457976</c:v>
                </c:pt>
                <c:pt idx="321">
                  <c:v>6461157</c:v>
                </c:pt>
                <c:pt idx="322">
                  <c:v>6465091</c:v>
                </c:pt>
                <c:pt idx="323">
                  <c:v>6470195</c:v>
                </c:pt>
                <c:pt idx="324">
                  <c:v>6473220</c:v>
                </c:pt>
                <c:pt idx="325">
                  <c:v>6477606</c:v>
                </c:pt>
                <c:pt idx="326">
                  <c:v>6481832</c:v>
                </c:pt>
                <c:pt idx="327">
                  <c:v>6485267</c:v>
                </c:pt>
                <c:pt idx="328">
                  <c:v>6487532</c:v>
                </c:pt>
                <c:pt idx="329">
                  <c:v>6490491</c:v>
                </c:pt>
                <c:pt idx="330">
                  <c:v>6492807</c:v>
                </c:pt>
                <c:pt idx="331">
                  <c:v>6495396</c:v>
                </c:pt>
                <c:pt idx="332">
                  <c:v>6498839</c:v>
                </c:pt>
                <c:pt idx="333">
                  <c:v>6502178</c:v>
                </c:pt>
                <c:pt idx="334">
                  <c:v>6503899</c:v>
                </c:pt>
                <c:pt idx="335">
                  <c:v>6505421</c:v>
                </c:pt>
                <c:pt idx="336">
                  <c:v>6507697</c:v>
                </c:pt>
                <c:pt idx="337">
                  <c:v>6509587</c:v>
                </c:pt>
                <c:pt idx="338">
                  <c:v>6511676</c:v>
                </c:pt>
                <c:pt idx="339">
                  <c:v>6513747</c:v>
                </c:pt>
                <c:pt idx="340">
                  <c:v>6516364</c:v>
                </c:pt>
                <c:pt idx="341">
                  <c:v>6518372</c:v>
                </c:pt>
                <c:pt idx="342">
                  <c:v>6520337</c:v>
                </c:pt>
                <c:pt idx="343">
                  <c:v>6522109</c:v>
                </c:pt>
                <c:pt idx="344">
                  <c:v>6524136</c:v>
                </c:pt>
                <c:pt idx="345">
                  <c:v>6526666</c:v>
                </c:pt>
                <c:pt idx="346">
                  <c:v>6529445</c:v>
                </c:pt>
                <c:pt idx="347">
                  <c:v>6533222</c:v>
                </c:pt>
                <c:pt idx="348">
                  <c:v>6535113</c:v>
                </c:pt>
                <c:pt idx="349">
                  <c:v>6537417</c:v>
                </c:pt>
                <c:pt idx="350">
                  <c:v>6540556</c:v>
                </c:pt>
                <c:pt idx="351">
                  <c:v>6543440</c:v>
                </c:pt>
                <c:pt idx="352">
                  <c:v>6546108</c:v>
                </c:pt>
                <c:pt idx="353">
                  <c:v>6548819</c:v>
                </c:pt>
                <c:pt idx="354">
                  <c:v>6551075</c:v>
                </c:pt>
                <c:pt idx="355">
                  <c:v>6553658</c:v>
                </c:pt>
                <c:pt idx="356">
                  <c:v>6567163</c:v>
                </c:pt>
                <c:pt idx="357">
                  <c:v>6580661</c:v>
                </c:pt>
                <c:pt idx="358">
                  <c:v>6587178</c:v>
                </c:pt>
                <c:pt idx="359">
                  <c:v>6593119</c:v>
                </c:pt>
                <c:pt idx="360">
                  <c:v>6605093</c:v>
                </c:pt>
                <c:pt idx="361">
                  <c:v>6608929</c:v>
                </c:pt>
                <c:pt idx="362">
                  <c:v>6610669</c:v>
                </c:pt>
                <c:pt idx="363">
                  <c:v>6612366</c:v>
                </c:pt>
                <c:pt idx="364">
                  <c:v>6614520</c:v>
                </c:pt>
                <c:pt idx="365">
                  <c:v>6620447</c:v>
                </c:pt>
                <c:pt idx="366">
                  <c:v>6628797</c:v>
                </c:pt>
                <c:pt idx="367">
                  <c:v>6632053</c:v>
                </c:pt>
                <c:pt idx="368">
                  <c:v>6635228</c:v>
                </c:pt>
                <c:pt idx="369">
                  <c:v>6637727</c:v>
                </c:pt>
                <c:pt idx="370">
                  <c:v>6641517</c:v>
                </c:pt>
                <c:pt idx="371">
                  <c:v>6647207</c:v>
                </c:pt>
                <c:pt idx="372">
                  <c:v>6651975</c:v>
                </c:pt>
                <c:pt idx="373">
                  <c:v>6655871</c:v>
                </c:pt>
                <c:pt idx="374">
                  <c:v>6659251</c:v>
                </c:pt>
                <c:pt idx="375">
                  <c:v>6663100</c:v>
                </c:pt>
                <c:pt idx="376">
                  <c:v>6666932</c:v>
                </c:pt>
                <c:pt idx="377">
                  <c:v>6670359</c:v>
                </c:pt>
                <c:pt idx="378">
                  <c:v>6674002</c:v>
                </c:pt>
                <c:pt idx="379">
                  <c:v>6677360</c:v>
                </c:pt>
                <c:pt idx="380">
                  <c:v>6681234</c:v>
                </c:pt>
                <c:pt idx="381">
                  <c:v>6685416</c:v>
                </c:pt>
                <c:pt idx="382">
                  <c:v>6689508</c:v>
                </c:pt>
                <c:pt idx="383">
                  <c:v>6693181</c:v>
                </c:pt>
                <c:pt idx="384">
                  <c:v>6696621</c:v>
                </c:pt>
                <c:pt idx="385">
                  <c:v>6701079</c:v>
                </c:pt>
                <c:pt idx="386">
                  <c:v>6706696</c:v>
                </c:pt>
                <c:pt idx="387">
                  <c:v>6710982</c:v>
                </c:pt>
                <c:pt idx="388">
                  <c:v>6714497</c:v>
                </c:pt>
                <c:pt idx="389">
                  <c:v>6718185</c:v>
                </c:pt>
                <c:pt idx="390">
                  <c:v>6721951</c:v>
                </c:pt>
                <c:pt idx="391">
                  <c:v>6725172</c:v>
                </c:pt>
                <c:pt idx="392">
                  <c:v>6728640</c:v>
                </c:pt>
                <c:pt idx="393">
                  <c:v>6731363</c:v>
                </c:pt>
                <c:pt idx="394">
                  <c:v>6734907</c:v>
                </c:pt>
                <c:pt idx="395">
                  <c:v>6739063</c:v>
                </c:pt>
                <c:pt idx="396">
                  <c:v>6742486</c:v>
                </c:pt>
                <c:pt idx="397">
                  <c:v>6744477</c:v>
                </c:pt>
                <c:pt idx="398">
                  <c:v>6746327</c:v>
                </c:pt>
                <c:pt idx="399">
                  <c:v>6748469</c:v>
                </c:pt>
                <c:pt idx="400">
                  <c:v>6750237</c:v>
                </c:pt>
                <c:pt idx="401">
                  <c:v>6752796</c:v>
                </c:pt>
                <c:pt idx="402">
                  <c:v>6755559</c:v>
                </c:pt>
                <c:pt idx="403">
                  <c:v>6758029</c:v>
                </c:pt>
                <c:pt idx="404">
                  <c:v>6760114</c:v>
                </c:pt>
                <c:pt idx="405">
                  <c:v>6762469</c:v>
                </c:pt>
                <c:pt idx="406">
                  <c:v>6764545</c:v>
                </c:pt>
                <c:pt idx="407">
                  <c:v>6766304</c:v>
                </c:pt>
                <c:pt idx="408">
                  <c:v>6768463</c:v>
                </c:pt>
                <c:pt idx="409">
                  <c:v>6770217</c:v>
                </c:pt>
                <c:pt idx="410">
                  <c:v>6772364</c:v>
                </c:pt>
                <c:pt idx="411">
                  <c:v>6774504</c:v>
                </c:pt>
                <c:pt idx="412">
                  <c:v>6776588</c:v>
                </c:pt>
                <c:pt idx="413">
                  <c:v>6778950</c:v>
                </c:pt>
                <c:pt idx="414">
                  <c:v>6781190</c:v>
                </c:pt>
                <c:pt idx="415">
                  <c:v>6783080</c:v>
                </c:pt>
                <c:pt idx="416">
                  <c:v>6785500</c:v>
                </c:pt>
                <c:pt idx="417">
                  <c:v>6788222</c:v>
                </c:pt>
                <c:pt idx="418">
                  <c:v>6790250</c:v>
                </c:pt>
                <c:pt idx="419">
                  <c:v>6792791</c:v>
                </c:pt>
                <c:pt idx="420">
                  <c:v>6795203</c:v>
                </c:pt>
                <c:pt idx="421">
                  <c:v>6798021</c:v>
                </c:pt>
                <c:pt idx="422">
                  <c:v>6800207</c:v>
                </c:pt>
                <c:pt idx="423">
                  <c:v>6802291</c:v>
                </c:pt>
                <c:pt idx="424">
                  <c:v>6803638</c:v>
                </c:pt>
                <c:pt idx="425">
                  <c:v>6804869</c:v>
                </c:pt>
                <c:pt idx="426">
                  <c:v>6805956</c:v>
                </c:pt>
                <c:pt idx="427">
                  <c:v>6807383</c:v>
                </c:pt>
                <c:pt idx="428">
                  <c:v>6808501</c:v>
                </c:pt>
                <c:pt idx="429">
                  <c:v>6809950</c:v>
                </c:pt>
                <c:pt idx="430">
                  <c:v>6811884</c:v>
                </c:pt>
                <c:pt idx="431">
                  <c:v>6813429</c:v>
                </c:pt>
                <c:pt idx="432">
                  <c:v>6815474</c:v>
                </c:pt>
                <c:pt idx="433">
                  <c:v>6818015</c:v>
                </c:pt>
                <c:pt idx="434">
                  <c:v>6821067</c:v>
                </c:pt>
                <c:pt idx="435">
                  <c:v>6824253</c:v>
                </c:pt>
                <c:pt idx="436">
                  <c:v>6827134</c:v>
                </c:pt>
                <c:pt idx="437">
                  <c:v>6831145</c:v>
                </c:pt>
                <c:pt idx="438">
                  <c:v>6835024</c:v>
                </c:pt>
                <c:pt idx="439">
                  <c:v>6839292</c:v>
                </c:pt>
                <c:pt idx="440">
                  <c:v>6843250</c:v>
                </c:pt>
                <c:pt idx="441">
                  <c:v>6847239</c:v>
                </c:pt>
                <c:pt idx="442">
                  <c:v>6850979</c:v>
                </c:pt>
                <c:pt idx="443">
                  <c:v>6854516</c:v>
                </c:pt>
                <c:pt idx="444">
                  <c:v>6858705</c:v>
                </c:pt>
                <c:pt idx="445">
                  <c:v>6862528</c:v>
                </c:pt>
                <c:pt idx="446">
                  <c:v>6866057</c:v>
                </c:pt>
                <c:pt idx="447">
                  <c:v>6870535</c:v>
                </c:pt>
                <c:pt idx="448">
                  <c:v>6875678</c:v>
                </c:pt>
                <c:pt idx="449">
                  <c:v>6880491</c:v>
                </c:pt>
                <c:pt idx="450">
                  <c:v>6884150</c:v>
                </c:pt>
                <c:pt idx="451">
                  <c:v>6887836</c:v>
                </c:pt>
                <c:pt idx="452">
                  <c:v>6891000</c:v>
                </c:pt>
                <c:pt idx="453">
                  <c:v>6894246</c:v>
                </c:pt>
                <c:pt idx="454">
                  <c:v>6897338</c:v>
                </c:pt>
                <c:pt idx="455">
                  <c:v>6900585</c:v>
                </c:pt>
                <c:pt idx="456">
                  <c:v>6903895</c:v>
                </c:pt>
                <c:pt idx="457">
                  <c:v>6907189</c:v>
                </c:pt>
                <c:pt idx="458">
                  <c:v>6910614</c:v>
                </c:pt>
                <c:pt idx="459">
                  <c:v>6914187</c:v>
                </c:pt>
                <c:pt idx="460">
                  <c:v>6916741</c:v>
                </c:pt>
                <c:pt idx="461">
                  <c:v>6918809</c:v>
                </c:pt>
                <c:pt idx="462">
                  <c:v>6921503</c:v>
                </c:pt>
                <c:pt idx="463">
                  <c:v>6924368</c:v>
                </c:pt>
                <c:pt idx="464">
                  <c:v>6926608</c:v>
                </c:pt>
                <c:pt idx="465">
                  <c:v>6928906</c:v>
                </c:pt>
                <c:pt idx="466">
                  <c:v>6931221</c:v>
                </c:pt>
                <c:pt idx="467">
                  <c:v>6932862</c:v>
                </c:pt>
                <c:pt idx="468">
                  <c:v>6934896</c:v>
                </c:pt>
                <c:pt idx="469">
                  <c:v>6936786</c:v>
                </c:pt>
                <c:pt idx="470">
                  <c:v>6938449</c:v>
                </c:pt>
                <c:pt idx="471">
                  <c:v>6940584</c:v>
                </c:pt>
                <c:pt idx="472">
                  <c:v>6944156</c:v>
                </c:pt>
                <c:pt idx="473">
                  <c:v>6947893</c:v>
                </c:pt>
                <c:pt idx="474">
                  <c:v>6951169</c:v>
                </c:pt>
                <c:pt idx="475">
                  <c:v>6954395</c:v>
                </c:pt>
                <c:pt idx="476">
                  <c:v>6959681</c:v>
                </c:pt>
                <c:pt idx="477">
                  <c:v>6965109</c:v>
                </c:pt>
                <c:pt idx="478">
                  <c:v>6968734</c:v>
                </c:pt>
                <c:pt idx="479">
                  <c:v>6973705</c:v>
                </c:pt>
                <c:pt idx="480">
                  <c:v>6976714</c:v>
                </c:pt>
                <c:pt idx="481">
                  <c:v>6979434</c:v>
                </c:pt>
                <c:pt idx="482">
                  <c:v>6982649</c:v>
                </c:pt>
                <c:pt idx="483">
                  <c:v>6983582</c:v>
                </c:pt>
                <c:pt idx="484">
                  <c:v>6986549</c:v>
                </c:pt>
                <c:pt idx="485">
                  <c:v>6989523</c:v>
                </c:pt>
                <c:pt idx="486">
                  <c:v>6992351</c:v>
                </c:pt>
                <c:pt idx="487">
                  <c:v>6995016</c:v>
                </c:pt>
                <c:pt idx="488">
                  <c:v>6996822</c:v>
                </c:pt>
                <c:pt idx="489">
                  <c:v>6998959</c:v>
                </c:pt>
                <c:pt idx="490">
                  <c:v>7001592</c:v>
                </c:pt>
                <c:pt idx="491">
                  <c:v>7004573</c:v>
                </c:pt>
                <c:pt idx="492">
                  <c:v>7006156</c:v>
                </c:pt>
                <c:pt idx="493">
                  <c:v>7008250</c:v>
                </c:pt>
                <c:pt idx="494">
                  <c:v>7010313</c:v>
                </c:pt>
                <c:pt idx="495">
                  <c:v>7011992</c:v>
                </c:pt>
                <c:pt idx="496">
                  <c:v>7013520</c:v>
                </c:pt>
                <c:pt idx="497">
                  <c:v>7014841</c:v>
                </c:pt>
                <c:pt idx="498">
                  <c:v>7016381</c:v>
                </c:pt>
                <c:pt idx="499">
                  <c:v>7017913</c:v>
                </c:pt>
                <c:pt idx="500">
                  <c:v>7019632</c:v>
                </c:pt>
                <c:pt idx="501">
                  <c:v>7021646</c:v>
                </c:pt>
                <c:pt idx="502">
                  <c:v>7025110</c:v>
                </c:pt>
                <c:pt idx="503">
                  <c:v>7029449</c:v>
                </c:pt>
                <c:pt idx="504">
                  <c:v>7035779</c:v>
                </c:pt>
                <c:pt idx="505">
                  <c:v>7041218</c:v>
                </c:pt>
                <c:pt idx="506">
                  <c:v>7044714</c:v>
                </c:pt>
                <c:pt idx="507">
                  <c:v>7047820</c:v>
                </c:pt>
                <c:pt idx="508">
                  <c:v>7050884</c:v>
                </c:pt>
                <c:pt idx="509">
                  <c:v>7054571</c:v>
                </c:pt>
                <c:pt idx="510">
                  <c:v>7059949</c:v>
                </c:pt>
                <c:pt idx="511">
                  <c:v>7066384</c:v>
                </c:pt>
                <c:pt idx="512">
                  <c:v>7071335</c:v>
                </c:pt>
                <c:pt idx="513">
                  <c:v>7076140</c:v>
                </c:pt>
                <c:pt idx="514">
                  <c:v>7080381</c:v>
                </c:pt>
                <c:pt idx="515">
                  <c:v>7084307</c:v>
                </c:pt>
                <c:pt idx="516">
                  <c:v>7088690</c:v>
                </c:pt>
                <c:pt idx="517">
                  <c:v>7093672</c:v>
                </c:pt>
                <c:pt idx="518">
                  <c:v>7101709</c:v>
                </c:pt>
                <c:pt idx="519">
                  <c:v>7109385</c:v>
                </c:pt>
                <c:pt idx="520">
                  <c:v>7115369</c:v>
                </c:pt>
                <c:pt idx="521">
                  <c:v>7124243</c:v>
                </c:pt>
                <c:pt idx="522">
                  <c:v>7127230</c:v>
                </c:pt>
                <c:pt idx="523">
                  <c:v>7133384</c:v>
                </c:pt>
                <c:pt idx="524">
                  <c:v>7139750</c:v>
                </c:pt>
                <c:pt idx="525">
                  <c:v>7144006</c:v>
                </c:pt>
                <c:pt idx="526">
                  <c:v>7146683</c:v>
                </c:pt>
                <c:pt idx="527">
                  <c:v>7149431</c:v>
                </c:pt>
                <c:pt idx="528">
                  <c:v>7152647</c:v>
                </c:pt>
                <c:pt idx="529">
                  <c:v>7156129</c:v>
                </c:pt>
                <c:pt idx="530">
                  <c:v>7159645</c:v>
                </c:pt>
                <c:pt idx="531">
                  <c:v>7163281</c:v>
                </c:pt>
                <c:pt idx="532">
                  <c:v>7166651</c:v>
                </c:pt>
                <c:pt idx="533">
                  <c:v>7169848</c:v>
                </c:pt>
                <c:pt idx="534">
                  <c:v>7173711</c:v>
                </c:pt>
                <c:pt idx="535">
                  <c:v>7177924</c:v>
                </c:pt>
                <c:pt idx="536">
                  <c:v>7182117</c:v>
                </c:pt>
                <c:pt idx="537">
                  <c:v>7186692</c:v>
                </c:pt>
                <c:pt idx="538">
                  <c:v>7189686</c:v>
                </c:pt>
                <c:pt idx="539">
                  <c:v>7194090</c:v>
                </c:pt>
                <c:pt idx="540">
                  <c:v>7198962</c:v>
                </c:pt>
                <c:pt idx="541">
                  <c:v>7203172</c:v>
                </c:pt>
                <c:pt idx="542">
                  <c:v>7207441</c:v>
                </c:pt>
                <c:pt idx="543">
                  <c:v>7212608</c:v>
                </c:pt>
                <c:pt idx="544">
                  <c:v>7218577</c:v>
                </c:pt>
                <c:pt idx="545">
                  <c:v>7224099</c:v>
                </c:pt>
                <c:pt idx="546">
                  <c:v>7230852</c:v>
                </c:pt>
                <c:pt idx="547">
                  <c:v>7238078</c:v>
                </c:pt>
                <c:pt idx="548">
                  <c:v>7244110</c:v>
                </c:pt>
                <c:pt idx="549">
                  <c:v>7251925</c:v>
                </c:pt>
                <c:pt idx="550">
                  <c:v>7259289</c:v>
                </c:pt>
                <c:pt idx="551">
                  <c:v>7266422</c:v>
                </c:pt>
                <c:pt idx="552">
                  <c:v>7272903</c:v>
                </c:pt>
                <c:pt idx="553">
                  <c:v>7280199</c:v>
                </c:pt>
                <c:pt idx="554">
                  <c:v>7287412</c:v>
                </c:pt>
                <c:pt idx="555">
                  <c:v>7293948</c:v>
                </c:pt>
                <c:pt idx="556">
                  <c:v>7300432</c:v>
                </c:pt>
                <c:pt idx="557">
                  <c:v>7307618</c:v>
                </c:pt>
                <c:pt idx="558">
                  <c:v>7313389</c:v>
                </c:pt>
                <c:pt idx="559">
                  <c:v>7318748</c:v>
                </c:pt>
                <c:pt idx="560">
                  <c:v>7325311</c:v>
                </c:pt>
                <c:pt idx="561">
                  <c:v>7331918</c:v>
                </c:pt>
                <c:pt idx="562">
                  <c:v>7338587</c:v>
                </c:pt>
                <c:pt idx="563">
                  <c:v>7345151</c:v>
                </c:pt>
                <c:pt idx="564">
                  <c:v>7351594</c:v>
                </c:pt>
                <c:pt idx="565">
                  <c:v>7357719</c:v>
                </c:pt>
                <c:pt idx="566">
                  <c:v>7362792</c:v>
                </c:pt>
                <c:pt idx="567">
                  <c:v>7367200</c:v>
                </c:pt>
                <c:pt idx="568">
                  <c:v>7371912</c:v>
                </c:pt>
                <c:pt idx="569">
                  <c:v>7376648</c:v>
                </c:pt>
                <c:pt idx="570">
                  <c:v>7381165</c:v>
                </c:pt>
                <c:pt idx="571">
                  <c:v>7385517</c:v>
                </c:pt>
                <c:pt idx="572">
                  <c:v>7390073</c:v>
                </c:pt>
                <c:pt idx="573">
                  <c:v>7394171</c:v>
                </c:pt>
                <c:pt idx="574">
                  <c:v>7399066</c:v>
                </c:pt>
                <c:pt idx="575">
                  <c:v>7403560</c:v>
                </c:pt>
                <c:pt idx="576">
                  <c:v>7408057</c:v>
                </c:pt>
                <c:pt idx="577">
                  <c:v>7411420</c:v>
                </c:pt>
                <c:pt idx="578">
                  <c:v>7413808</c:v>
                </c:pt>
                <c:pt idx="579">
                  <c:v>7416314</c:v>
                </c:pt>
                <c:pt idx="580">
                  <c:v>7418542</c:v>
                </c:pt>
                <c:pt idx="581">
                  <c:v>7421143</c:v>
                </c:pt>
                <c:pt idx="582">
                  <c:v>7423691</c:v>
                </c:pt>
                <c:pt idx="583">
                  <c:v>7426118</c:v>
                </c:pt>
                <c:pt idx="584">
                  <c:v>7429020</c:v>
                </c:pt>
                <c:pt idx="585">
                  <c:v>7431289</c:v>
                </c:pt>
                <c:pt idx="586">
                  <c:v>7433515</c:v>
                </c:pt>
                <c:pt idx="587">
                  <c:v>7435908</c:v>
                </c:pt>
                <c:pt idx="588">
                  <c:v>7438398</c:v>
                </c:pt>
                <c:pt idx="589">
                  <c:v>7441458</c:v>
                </c:pt>
                <c:pt idx="590">
                  <c:v>7443765</c:v>
                </c:pt>
                <c:pt idx="591">
                  <c:v>7446106</c:v>
                </c:pt>
                <c:pt idx="592">
                  <c:v>7448232</c:v>
                </c:pt>
                <c:pt idx="593">
                  <c:v>7450121</c:v>
                </c:pt>
                <c:pt idx="594">
                  <c:v>7452264</c:v>
                </c:pt>
                <c:pt idx="595">
                  <c:v>7454474</c:v>
                </c:pt>
                <c:pt idx="596">
                  <c:v>7457175</c:v>
                </c:pt>
                <c:pt idx="597">
                  <c:v>7459417</c:v>
                </c:pt>
                <c:pt idx="598">
                  <c:v>7461712</c:v>
                </c:pt>
                <c:pt idx="599">
                  <c:v>7463676</c:v>
                </c:pt>
                <c:pt idx="600">
                  <c:v>7465486</c:v>
                </c:pt>
                <c:pt idx="601">
                  <c:v>7467120</c:v>
                </c:pt>
                <c:pt idx="602">
                  <c:v>7468753</c:v>
                </c:pt>
                <c:pt idx="603">
                  <c:v>7470320</c:v>
                </c:pt>
                <c:pt idx="604">
                  <c:v>7472403</c:v>
                </c:pt>
                <c:pt idx="605">
                  <c:v>7474436</c:v>
                </c:pt>
                <c:pt idx="606">
                  <c:v>7476555</c:v>
                </c:pt>
                <c:pt idx="607">
                  <c:v>7478895</c:v>
                </c:pt>
                <c:pt idx="608">
                  <c:v>7481183</c:v>
                </c:pt>
                <c:pt idx="609">
                  <c:v>7483264</c:v>
                </c:pt>
                <c:pt idx="610">
                  <c:v>7485151</c:v>
                </c:pt>
                <c:pt idx="611">
                  <c:v>7487231</c:v>
                </c:pt>
                <c:pt idx="612">
                  <c:v>7489301</c:v>
                </c:pt>
                <c:pt idx="613">
                  <c:v>7491528</c:v>
                </c:pt>
                <c:pt idx="614">
                  <c:v>7493914</c:v>
                </c:pt>
                <c:pt idx="615">
                  <c:v>7496231</c:v>
                </c:pt>
                <c:pt idx="616">
                  <c:v>7498433</c:v>
                </c:pt>
                <c:pt idx="617">
                  <c:v>7501357</c:v>
                </c:pt>
                <c:pt idx="618">
                  <c:v>7504157</c:v>
                </c:pt>
                <c:pt idx="619">
                  <c:v>7506989</c:v>
                </c:pt>
                <c:pt idx="620">
                  <c:v>7509757</c:v>
                </c:pt>
                <c:pt idx="621">
                  <c:v>7512605</c:v>
                </c:pt>
                <c:pt idx="622">
                  <c:v>7515325</c:v>
                </c:pt>
                <c:pt idx="623">
                  <c:v>7517937</c:v>
                </c:pt>
                <c:pt idx="624">
                  <c:v>7521388</c:v>
                </c:pt>
                <c:pt idx="625">
                  <c:v>7524702</c:v>
                </c:pt>
                <c:pt idx="626">
                  <c:v>7527544</c:v>
                </c:pt>
                <c:pt idx="627">
                  <c:v>7532872</c:v>
                </c:pt>
                <c:pt idx="628">
                  <c:v>7536276</c:v>
                </c:pt>
                <c:pt idx="629">
                  <c:v>7539259</c:v>
                </c:pt>
                <c:pt idx="630">
                  <c:v>7542136</c:v>
                </c:pt>
                <c:pt idx="631">
                  <c:v>7545259</c:v>
                </c:pt>
                <c:pt idx="632">
                  <c:v>7547878</c:v>
                </c:pt>
                <c:pt idx="633">
                  <c:v>7551085</c:v>
                </c:pt>
                <c:pt idx="634">
                  <c:v>7554832</c:v>
                </c:pt>
                <c:pt idx="635">
                  <c:v>7558708</c:v>
                </c:pt>
                <c:pt idx="636">
                  <c:v>7562276</c:v>
                </c:pt>
                <c:pt idx="637">
                  <c:v>7566999</c:v>
                </c:pt>
                <c:pt idx="638">
                  <c:v>7575310</c:v>
                </c:pt>
                <c:pt idx="639">
                  <c:v>7585820</c:v>
                </c:pt>
                <c:pt idx="640">
                  <c:v>7594143</c:v>
                </c:pt>
                <c:pt idx="641">
                  <c:v>7598793</c:v>
                </c:pt>
                <c:pt idx="642">
                  <c:v>7603884</c:v>
                </c:pt>
                <c:pt idx="643">
                  <c:v>7608369</c:v>
                </c:pt>
                <c:pt idx="644">
                  <c:v>7613061</c:v>
                </c:pt>
                <c:pt idx="645">
                  <c:v>7617754</c:v>
                </c:pt>
                <c:pt idx="646">
                  <c:v>7622164</c:v>
                </c:pt>
                <c:pt idx="647">
                  <c:v>7626698</c:v>
                </c:pt>
                <c:pt idx="648">
                  <c:v>7630399</c:v>
                </c:pt>
                <c:pt idx="649">
                  <c:v>7633528</c:v>
                </c:pt>
                <c:pt idx="650">
                  <c:v>7636255</c:v>
                </c:pt>
                <c:pt idx="651">
                  <c:v>7641368</c:v>
                </c:pt>
                <c:pt idx="652">
                  <c:v>7645863</c:v>
                </c:pt>
                <c:pt idx="653">
                  <c:v>7649789</c:v>
                </c:pt>
                <c:pt idx="654">
                  <c:v>7654604</c:v>
                </c:pt>
                <c:pt idx="655">
                  <c:v>7659129</c:v>
                </c:pt>
                <c:pt idx="656">
                  <c:v>7663446</c:v>
                </c:pt>
                <c:pt idx="657">
                  <c:v>7666703</c:v>
                </c:pt>
                <c:pt idx="658">
                  <c:v>7670198</c:v>
                </c:pt>
                <c:pt idx="659">
                  <c:v>7676020</c:v>
                </c:pt>
                <c:pt idx="660">
                  <c:v>7683307</c:v>
                </c:pt>
                <c:pt idx="661">
                  <c:v>7691762</c:v>
                </c:pt>
                <c:pt idx="662">
                  <c:v>7697209</c:v>
                </c:pt>
                <c:pt idx="663">
                  <c:v>7700385</c:v>
                </c:pt>
                <c:pt idx="664">
                  <c:v>7703541</c:v>
                </c:pt>
                <c:pt idx="665">
                  <c:v>7707660</c:v>
                </c:pt>
                <c:pt idx="666">
                  <c:v>7711365</c:v>
                </c:pt>
                <c:pt idx="667">
                  <c:v>7714666</c:v>
                </c:pt>
                <c:pt idx="668">
                  <c:v>7717253</c:v>
                </c:pt>
                <c:pt idx="669">
                  <c:v>7719332</c:v>
                </c:pt>
                <c:pt idx="670">
                  <c:v>7721292</c:v>
                </c:pt>
                <c:pt idx="671">
                  <c:v>7723313</c:v>
                </c:pt>
                <c:pt idx="672">
                  <c:v>7725935</c:v>
                </c:pt>
                <c:pt idx="673">
                  <c:v>7728903</c:v>
                </c:pt>
                <c:pt idx="674">
                  <c:v>7731377</c:v>
                </c:pt>
                <c:pt idx="675">
                  <c:v>7733963</c:v>
                </c:pt>
                <c:pt idx="676">
                  <c:v>7736434</c:v>
                </c:pt>
                <c:pt idx="677">
                  <c:v>7738587</c:v>
                </c:pt>
                <c:pt idx="678">
                  <c:v>7741042</c:v>
                </c:pt>
                <c:pt idx="679">
                  <c:v>7743530</c:v>
                </c:pt>
                <c:pt idx="680">
                  <c:v>7746195</c:v>
                </c:pt>
                <c:pt idx="681">
                  <c:v>7749193</c:v>
                </c:pt>
                <c:pt idx="682">
                  <c:v>7757367</c:v>
                </c:pt>
                <c:pt idx="683">
                  <c:v>7765756</c:v>
                </c:pt>
                <c:pt idx="684">
                  <c:v>7774128</c:v>
                </c:pt>
                <c:pt idx="685">
                  <c:v>7781701</c:v>
                </c:pt>
                <c:pt idx="686">
                  <c:v>7789323</c:v>
                </c:pt>
                <c:pt idx="687">
                  <c:v>7796548</c:v>
                </c:pt>
                <c:pt idx="688">
                  <c:v>7802597</c:v>
                </c:pt>
                <c:pt idx="689">
                  <c:v>7806016</c:v>
                </c:pt>
                <c:pt idx="690">
                  <c:v>7809013</c:v>
                </c:pt>
                <c:pt idx="691">
                  <c:v>7813012</c:v>
                </c:pt>
                <c:pt idx="692">
                  <c:v>7816974</c:v>
                </c:pt>
                <c:pt idx="693">
                  <c:v>7821378</c:v>
                </c:pt>
                <c:pt idx="694">
                  <c:v>7826216</c:v>
                </c:pt>
                <c:pt idx="695">
                  <c:v>7830680</c:v>
                </c:pt>
                <c:pt idx="696">
                  <c:v>7835174</c:v>
                </c:pt>
                <c:pt idx="697">
                  <c:v>7839122</c:v>
                </c:pt>
                <c:pt idx="698">
                  <c:v>7842557</c:v>
                </c:pt>
                <c:pt idx="699">
                  <c:v>7845789</c:v>
                </c:pt>
                <c:pt idx="700">
                  <c:v>7849708</c:v>
                </c:pt>
                <c:pt idx="701">
                  <c:v>7853580</c:v>
                </c:pt>
                <c:pt idx="702">
                  <c:v>7856992</c:v>
                </c:pt>
                <c:pt idx="703">
                  <c:v>7861252</c:v>
                </c:pt>
                <c:pt idx="704">
                  <c:v>7864458</c:v>
                </c:pt>
                <c:pt idx="705">
                  <c:v>7868217</c:v>
                </c:pt>
                <c:pt idx="706">
                  <c:v>7870002</c:v>
                </c:pt>
                <c:pt idx="707">
                  <c:v>7873832</c:v>
                </c:pt>
                <c:pt idx="708">
                  <c:v>7876206</c:v>
                </c:pt>
                <c:pt idx="709">
                  <c:v>7879440</c:v>
                </c:pt>
                <c:pt idx="710">
                  <c:v>7882370</c:v>
                </c:pt>
                <c:pt idx="711">
                  <c:v>7885284</c:v>
                </c:pt>
                <c:pt idx="712">
                  <c:v>7888141</c:v>
                </c:pt>
                <c:pt idx="713">
                  <c:v>7891065</c:v>
                </c:pt>
                <c:pt idx="714">
                  <c:v>7893695</c:v>
                </c:pt>
                <c:pt idx="715">
                  <c:v>7897216</c:v>
                </c:pt>
                <c:pt idx="716">
                  <c:v>7900312</c:v>
                </c:pt>
                <c:pt idx="717">
                  <c:v>7904147</c:v>
                </c:pt>
                <c:pt idx="718">
                  <c:v>7907042</c:v>
                </c:pt>
                <c:pt idx="719">
                  <c:v>7909604</c:v>
                </c:pt>
                <c:pt idx="720">
                  <c:v>7912197</c:v>
                </c:pt>
                <c:pt idx="721">
                  <c:v>7914719</c:v>
                </c:pt>
                <c:pt idx="722">
                  <c:v>7917590</c:v>
                </c:pt>
                <c:pt idx="723">
                  <c:v>7921321</c:v>
                </c:pt>
                <c:pt idx="724">
                  <c:v>7925310</c:v>
                </c:pt>
                <c:pt idx="725">
                  <c:v>7928829</c:v>
                </c:pt>
                <c:pt idx="726">
                  <c:v>7931908</c:v>
                </c:pt>
                <c:pt idx="727">
                  <c:v>7934700</c:v>
                </c:pt>
                <c:pt idx="728">
                  <c:v>7938251</c:v>
                </c:pt>
                <c:pt idx="729">
                  <c:v>7941709</c:v>
                </c:pt>
                <c:pt idx="730">
                  <c:v>7944478</c:v>
                </c:pt>
                <c:pt idx="731">
                  <c:v>7948407</c:v>
                </c:pt>
                <c:pt idx="732">
                  <c:v>7953481</c:v>
                </c:pt>
                <c:pt idx="733">
                  <c:v>7958693</c:v>
                </c:pt>
                <c:pt idx="734">
                  <c:v>7962630</c:v>
                </c:pt>
                <c:pt idx="735">
                  <c:v>7965514</c:v>
                </c:pt>
                <c:pt idx="736">
                  <c:v>7968783</c:v>
                </c:pt>
                <c:pt idx="737">
                  <c:v>7973078</c:v>
                </c:pt>
                <c:pt idx="738">
                  <c:v>7977397</c:v>
                </c:pt>
                <c:pt idx="739">
                  <c:v>7982237</c:v>
                </c:pt>
                <c:pt idx="740">
                  <c:v>7986096</c:v>
                </c:pt>
                <c:pt idx="741">
                  <c:v>7991120</c:v>
                </c:pt>
                <c:pt idx="742">
                  <c:v>7995654</c:v>
                </c:pt>
                <c:pt idx="743">
                  <c:v>7999907</c:v>
                </c:pt>
                <c:pt idx="744">
                  <c:v>8004174</c:v>
                </c:pt>
                <c:pt idx="745">
                  <c:v>8008725</c:v>
                </c:pt>
                <c:pt idx="746">
                  <c:v>8012099</c:v>
                </c:pt>
                <c:pt idx="747">
                  <c:v>8015228</c:v>
                </c:pt>
                <c:pt idx="748">
                  <c:v>8018503</c:v>
                </c:pt>
                <c:pt idx="749">
                  <c:v>8022914</c:v>
                </c:pt>
                <c:pt idx="750">
                  <c:v>8027489</c:v>
                </c:pt>
                <c:pt idx="751">
                  <c:v>8030525</c:v>
                </c:pt>
                <c:pt idx="752">
                  <c:v>8035176</c:v>
                </c:pt>
                <c:pt idx="753">
                  <c:v>8043511</c:v>
                </c:pt>
                <c:pt idx="754">
                  <c:v>8050495</c:v>
                </c:pt>
                <c:pt idx="755">
                  <c:v>8056996</c:v>
                </c:pt>
                <c:pt idx="756">
                  <c:v>8063562</c:v>
                </c:pt>
                <c:pt idx="757">
                  <c:v>8070175</c:v>
                </c:pt>
                <c:pt idx="758">
                  <c:v>8075970</c:v>
                </c:pt>
                <c:pt idx="759">
                  <c:v>8089672</c:v>
                </c:pt>
                <c:pt idx="760">
                  <c:v>8101399</c:v>
                </c:pt>
                <c:pt idx="761">
                  <c:v>8107809</c:v>
                </c:pt>
                <c:pt idx="762">
                  <c:v>8113178</c:v>
                </c:pt>
                <c:pt idx="763">
                  <c:v>8118449</c:v>
                </c:pt>
                <c:pt idx="764">
                  <c:v>8123927</c:v>
                </c:pt>
                <c:pt idx="765">
                  <c:v>8130155</c:v>
                </c:pt>
                <c:pt idx="766">
                  <c:v>8134931</c:v>
                </c:pt>
                <c:pt idx="767">
                  <c:v>8141056</c:v>
                </c:pt>
                <c:pt idx="768">
                  <c:v>8147971</c:v>
                </c:pt>
                <c:pt idx="769">
                  <c:v>8154009</c:v>
                </c:pt>
                <c:pt idx="770">
                  <c:v>8159915</c:v>
                </c:pt>
                <c:pt idx="771">
                  <c:v>8165235</c:v>
                </c:pt>
                <c:pt idx="772">
                  <c:v>8169396</c:v>
                </c:pt>
                <c:pt idx="773">
                  <c:v>8174435</c:v>
                </c:pt>
                <c:pt idx="774">
                  <c:v>8179686</c:v>
                </c:pt>
                <c:pt idx="775">
                  <c:v>8184601</c:v>
                </c:pt>
                <c:pt idx="776">
                  <c:v>8189212</c:v>
                </c:pt>
                <c:pt idx="777">
                  <c:v>8193468</c:v>
                </c:pt>
                <c:pt idx="778">
                  <c:v>8197106</c:v>
                </c:pt>
                <c:pt idx="779">
                  <c:v>8199488</c:v>
                </c:pt>
                <c:pt idx="780">
                  <c:v>8203110</c:v>
                </c:pt>
                <c:pt idx="781">
                  <c:v>8206892</c:v>
                </c:pt>
                <c:pt idx="782">
                  <c:v>8210789</c:v>
                </c:pt>
                <c:pt idx="783">
                  <c:v>8213862</c:v>
                </c:pt>
                <c:pt idx="784">
                  <c:v>8215779</c:v>
                </c:pt>
                <c:pt idx="785">
                  <c:v>8218246</c:v>
                </c:pt>
                <c:pt idx="786">
                  <c:v>8220788</c:v>
                </c:pt>
                <c:pt idx="787">
                  <c:v>8222806</c:v>
                </c:pt>
                <c:pt idx="788">
                  <c:v>8225214</c:v>
                </c:pt>
                <c:pt idx="789">
                  <c:v>8227534</c:v>
                </c:pt>
                <c:pt idx="790">
                  <c:v>8229869</c:v>
                </c:pt>
                <c:pt idx="791">
                  <c:v>8232143</c:v>
                </c:pt>
                <c:pt idx="792">
                  <c:v>8234467</c:v>
                </c:pt>
                <c:pt idx="793">
                  <c:v>8236829</c:v>
                </c:pt>
                <c:pt idx="794">
                  <c:v>8239346</c:v>
                </c:pt>
                <c:pt idx="795">
                  <c:v>8241720</c:v>
                </c:pt>
                <c:pt idx="796">
                  <c:v>8244165</c:v>
                </c:pt>
                <c:pt idx="797">
                  <c:v>8246301</c:v>
                </c:pt>
                <c:pt idx="798">
                  <c:v>8248956</c:v>
                </c:pt>
                <c:pt idx="799">
                  <c:v>8251753</c:v>
                </c:pt>
                <c:pt idx="800">
                  <c:v>8254555</c:v>
                </c:pt>
                <c:pt idx="801">
                  <c:v>8257412</c:v>
                </c:pt>
                <c:pt idx="802">
                  <c:v>8260180</c:v>
                </c:pt>
                <c:pt idx="803">
                  <c:v>8263017</c:v>
                </c:pt>
                <c:pt idx="804">
                  <c:v>8265514</c:v>
                </c:pt>
                <c:pt idx="805">
                  <c:v>8269277</c:v>
                </c:pt>
                <c:pt idx="806">
                  <c:v>8276030</c:v>
                </c:pt>
                <c:pt idx="807">
                  <c:v>8284057</c:v>
                </c:pt>
                <c:pt idx="808">
                  <c:v>7922195</c:v>
                </c:pt>
                <c:pt idx="809">
                  <c:v>7928300</c:v>
                </c:pt>
                <c:pt idx="810">
                  <c:v>7933892</c:v>
                </c:pt>
                <c:pt idx="811">
                  <c:v>7941657</c:v>
                </c:pt>
                <c:pt idx="812">
                  <c:v>7949670</c:v>
                </c:pt>
                <c:pt idx="813">
                  <c:v>7959397</c:v>
                </c:pt>
                <c:pt idx="814">
                  <c:v>7970018</c:v>
                </c:pt>
                <c:pt idx="815">
                  <c:v>7980479</c:v>
                </c:pt>
                <c:pt idx="816">
                  <c:v>7989432</c:v>
                </c:pt>
                <c:pt idx="817">
                  <c:v>7998595</c:v>
                </c:pt>
                <c:pt idx="818">
                  <c:v>8008207</c:v>
                </c:pt>
                <c:pt idx="819">
                  <c:v>8017788</c:v>
                </c:pt>
                <c:pt idx="820">
                  <c:v>8031125</c:v>
                </c:pt>
                <c:pt idx="821">
                  <c:v>8046922</c:v>
                </c:pt>
                <c:pt idx="822">
                  <c:v>8060390</c:v>
                </c:pt>
                <c:pt idx="823">
                  <c:v>8071246</c:v>
                </c:pt>
                <c:pt idx="824">
                  <c:v>8082983</c:v>
                </c:pt>
                <c:pt idx="825">
                  <c:v>8094633</c:v>
                </c:pt>
                <c:pt idx="826">
                  <c:v>8096585</c:v>
                </c:pt>
                <c:pt idx="827">
                  <c:v>8098298</c:v>
                </c:pt>
                <c:pt idx="828">
                  <c:v>8099788</c:v>
                </c:pt>
                <c:pt idx="829">
                  <c:v>8105783</c:v>
                </c:pt>
                <c:pt idx="830">
                  <c:v>8117924</c:v>
                </c:pt>
                <c:pt idx="831">
                  <c:v>8130537</c:v>
                </c:pt>
                <c:pt idx="832">
                  <c:v>8143531</c:v>
                </c:pt>
                <c:pt idx="833">
                  <c:v>8154937</c:v>
                </c:pt>
                <c:pt idx="834">
                  <c:v>8165453</c:v>
                </c:pt>
                <c:pt idx="835">
                  <c:v>8168900</c:v>
                </c:pt>
                <c:pt idx="836">
                  <c:v>8169037</c:v>
                </c:pt>
                <c:pt idx="837">
                  <c:v>8170048</c:v>
                </c:pt>
                <c:pt idx="838">
                  <c:v>8172264</c:v>
                </c:pt>
                <c:pt idx="839">
                  <c:v>8174312</c:v>
                </c:pt>
                <c:pt idx="840">
                  <c:v>8177502</c:v>
                </c:pt>
                <c:pt idx="841">
                  <c:v>8183635</c:v>
                </c:pt>
                <c:pt idx="842">
                  <c:v>8190148</c:v>
                </c:pt>
                <c:pt idx="843">
                  <c:v>8196349</c:v>
                </c:pt>
                <c:pt idx="844">
                  <c:v>8207493</c:v>
                </c:pt>
                <c:pt idx="845">
                  <c:v>8218508</c:v>
                </c:pt>
                <c:pt idx="846">
                  <c:v>8225746</c:v>
                </c:pt>
                <c:pt idx="847">
                  <c:v>8229543</c:v>
                </c:pt>
                <c:pt idx="848">
                  <c:v>8232753</c:v>
                </c:pt>
                <c:pt idx="849">
                  <c:v>8241631</c:v>
                </c:pt>
                <c:pt idx="850">
                  <c:v>8243386</c:v>
                </c:pt>
                <c:pt idx="851">
                  <c:v>8242986</c:v>
                </c:pt>
                <c:pt idx="852">
                  <c:v>8242579</c:v>
                </c:pt>
                <c:pt idx="853">
                  <c:v>8241994</c:v>
                </c:pt>
                <c:pt idx="854">
                  <c:v>8241410</c:v>
                </c:pt>
                <c:pt idx="855">
                  <c:v>8243191</c:v>
                </c:pt>
                <c:pt idx="856">
                  <c:v>8243544</c:v>
                </c:pt>
                <c:pt idx="857">
                  <c:v>8244369</c:v>
                </c:pt>
                <c:pt idx="858">
                  <c:v>8245442</c:v>
                </c:pt>
                <c:pt idx="859">
                  <c:v>8246110</c:v>
                </c:pt>
                <c:pt idx="860">
                  <c:v>8245783</c:v>
                </c:pt>
                <c:pt idx="861">
                  <c:v>8245443</c:v>
                </c:pt>
                <c:pt idx="862">
                  <c:v>8245143</c:v>
                </c:pt>
                <c:pt idx="863">
                  <c:v>8245180</c:v>
                </c:pt>
                <c:pt idx="864">
                  <c:v>8244836</c:v>
                </c:pt>
                <c:pt idx="865">
                  <c:v>8258178</c:v>
                </c:pt>
                <c:pt idx="866">
                  <c:v>8263310</c:v>
                </c:pt>
                <c:pt idx="867">
                  <c:v>8269148</c:v>
                </c:pt>
                <c:pt idx="868">
                  <c:v>8272638</c:v>
                </c:pt>
                <c:pt idx="869">
                  <c:v>8278366</c:v>
                </c:pt>
                <c:pt idx="870">
                  <c:v>8280732</c:v>
                </c:pt>
                <c:pt idx="871">
                  <c:v>8281420</c:v>
                </c:pt>
                <c:pt idx="872">
                  <c:v>8284997</c:v>
                </c:pt>
                <c:pt idx="873">
                  <c:v>8285443</c:v>
                </c:pt>
                <c:pt idx="874">
                  <c:v>8287375</c:v>
                </c:pt>
                <c:pt idx="875">
                  <c:v>8289693</c:v>
                </c:pt>
                <c:pt idx="876">
                  <c:v>8291182</c:v>
                </c:pt>
                <c:pt idx="877">
                  <c:v>8293924</c:v>
                </c:pt>
                <c:pt idx="878">
                  <c:v>8293576</c:v>
                </c:pt>
                <c:pt idx="879">
                  <c:v>8293641</c:v>
                </c:pt>
                <c:pt idx="880">
                  <c:v>8295557</c:v>
                </c:pt>
                <c:pt idx="881">
                  <c:v>8296441</c:v>
                </c:pt>
                <c:pt idx="882">
                  <c:v>8298007</c:v>
                </c:pt>
                <c:pt idx="883">
                  <c:v>8298247</c:v>
                </c:pt>
                <c:pt idx="884">
                  <c:v>8298141</c:v>
                </c:pt>
                <c:pt idx="885">
                  <c:v>8297986</c:v>
                </c:pt>
                <c:pt idx="886">
                  <c:v>8297890</c:v>
                </c:pt>
                <c:pt idx="887">
                  <c:v>8297694</c:v>
                </c:pt>
                <c:pt idx="888">
                  <c:v>8297390</c:v>
                </c:pt>
                <c:pt idx="889">
                  <c:v>8302454</c:v>
                </c:pt>
                <c:pt idx="890">
                  <c:v>8303220</c:v>
                </c:pt>
                <c:pt idx="891">
                  <c:v>8304268</c:v>
                </c:pt>
                <c:pt idx="892">
                  <c:v>8305951</c:v>
                </c:pt>
                <c:pt idx="893">
                  <c:v>8307267</c:v>
                </c:pt>
                <c:pt idx="894">
                  <c:v>8308541</c:v>
                </c:pt>
                <c:pt idx="895">
                  <c:v>8309563</c:v>
                </c:pt>
                <c:pt idx="896">
                  <c:v>8315247</c:v>
                </c:pt>
                <c:pt idx="897">
                  <c:v>8316176</c:v>
                </c:pt>
                <c:pt idx="898">
                  <c:v>8316042</c:v>
                </c:pt>
                <c:pt idx="899">
                  <c:v>8316711</c:v>
                </c:pt>
                <c:pt idx="900">
                  <c:v>8317480</c:v>
                </c:pt>
                <c:pt idx="901">
                  <c:v>8318041</c:v>
                </c:pt>
                <c:pt idx="902">
                  <c:v>8318237</c:v>
                </c:pt>
                <c:pt idx="903">
                  <c:v>8319697</c:v>
                </c:pt>
                <c:pt idx="904">
                  <c:v>8324798</c:v>
                </c:pt>
                <c:pt idx="905">
                  <c:v>8327549</c:v>
                </c:pt>
                <c:pt idx="906">
                  <c:v>8332039</c:v>
                </c:pt>
                <c:pt idx="907">
                  <c:v>8334840</c:v>
                </c:pt>
                <c:pt idx="908">
                  <c:v>8338401</c:v>
                </c:pt>
                <c:pt idx="909">
                  <c:v>8340483</c:v>
                </c:pt>
                <c:pt idx="910">
                  <c:v>8341743</c:v>
                </c:pt>
                <c:pt idx="911">
                  <c:v>8344866</c:v>
                </c:pt>
                <c:pt idx="912">
                  <c:v>8344387</c:v>
                </c:pt>
                <c:pt idx="913">
                  <c:v>8343904</c:v>
                </c:pt>
                <c:pt idx="914">
                  <c:v>8345422</c:v>
                </c:pt>
                <c:pt idx="915">
                  <c:v>8347350</c:v>
                </c:pt>
                <c:pt idx="916">
                  <c:v>8349127</c:v>
                </c:pt>
                <c:pt idx="917">
                  <c:v>8349996</c:v>
                </c:pt>
                <c:pt idx="918">
                  <c:v>8350432</c:v>
                </c:pt>
                <c:pt idx="919">
                  <c:v>8351165</c:v>
                </c:pt>
                <c:pt idx="920">
                  <c:v>8353381</c:v>
                </c:pt>
                <c:pt idx="921">
                  <c:v>8356002</c:v>
                </c:pt>
                <c:pt idx="922">
                  <c:v>8356634</c:v>
                </c:pt>
                <c:pt idx="923">
                  <c:v>8362335</c:v>
                </c:pt>
                <c:pt idx="924">
                  <c:v>8366559</c:v>
                </c:pt>
                <c:pt idx="925">
                  <c:v>8373555</c:v>
                </c:pt>
                <c:pt idx="926">
                  <c:v>8375962</c:v>
                </c:pt>
                <c:pt idx="927">
                  <c:v>8377815</c:v>
                </c:pt>
                <c:pt idx="928">
                  <c:v>8379299</c:v>
                </c:pt>
                <c:pt idx="929">
                  <c:v>8381369</c:v>
                </c:pt>
                <c:pt idx="930">
                  <c:v>8383093</c:v>
                </c:pt>
                <c:pt idx="931">
                  <c:v>8385932</c:v>
                </c:pt>
                <c:pt idx="932">
                  <c:v>8387405</c:v>
                </c:pt>
                <c:pt idx="933">
                  <c:v>8390762</c:v>
                </c:pt>
                <c:pt idx="934">
                  <c:v>8392386</c:v>
                </c:pt>
                <c:pt idx="935">
                  <c:v>8395414</c:v>
                </c:pt>
                <c:pt idx="936">
                  <c:v>8397439</c:v>
                </c:pt>
                <c:pt idx="937">
                  <c:v>8400454</c:v>
                </c:pt>
                <c:pt idx="938">
                  <c:v>8403208</c:v>
                </c:pt>
                <c:pt idx="939">
                  <c:v>8407181</c:v>
                </c:pt>
                <c:pt idx="940">
                  <c:v>8411794</c:v>
                </c:pt>
                <c:pt idx="941">
                  <c:v>8415259</c:v>
                </c:pt>
                <c:pt idx="942">
                  <c:v>8417701</c:v>
                </c:pt>
                <c:pt idx="943">
                  <c:v>8418422</c:v>
                </c:pt>
                <c:pt idx="944">
                  <c:v>8418356</c:v>
                </c:pt>
                <c:pt idx="945">
                  <c:v>8420682</c:v>
                </c:pt>
                <c:pt idx="946">
                  <c:v>8424874</c:v>
                </c:pt>
                <c:pt idx="947">
                  <c:v>8429023</c:v>
                </c:pt>
                <c:pt idx="948">
                  <c:v>8432262</c:v>
                </c:pt>
                <c:pt idx="949">
                  <c:v>8434296</c:v>
                </c:pt>
                <c:pt idx="950">
                  <c:v>8435981</c:v>
                </c:pt>
                <c:pt idx="951">
                  <c:v>8435837</c:v>
                </c:pt>
                <c:pt idx="952">
                  <c:v>8437627</c:v>
                </c:pt>
                <c:pt idx="953">
                  <c:v>8437649</c:v>
                </c:pt>
                <c:pt idx="954">
                  <c:v>8439945</c:v>
                </c:pt>
                <c:pt idx="955">
                  <c:v>8441761</c:v>
                </c:pt>
                <c:pt idx="956">
                  <c:v>8445662</c:v>
                </c:pt>
                <c:pt idx="957">
                  <c:v>8447199</c:v>
                </c:pt>
                <c:pt idx="958">
                  <c:v>8449332</c:v>
                </c:pt>
                <c:pt idx="959">
                  <c:v>8449914</c:v>
                </c:pt>
                <c:pt idx="960">
                  <c:v>8450311</c:v>
                </c:pt>
                <c:pt idx="961">
                  <c:v>8451130</c:v>
                </c:pt>
                <c:pt idx="962">
                  <c:v>8454537</c:v>
                </c:pt>
                <c:pt idx="963">
                  <c:v>8456002</c:v>
                </c:pt>
                <c:pt idx="964">
                  <c:v>8458155</c:v>
                </c:pt>
                <c:pt idx="965">
                  <c:v>8465909</c:v>
                </c:pt>
                <c:pt idx="966">
                  <c:v>8466255</c:v>
                </c:pt>
                <c:pt idx="967">
                  <c:v>8466605</c:v>
                </c:pt>
                <c:pt idx="968">
                  <c:v>8468973</c:v>
                </c:pt>
                <c:pt idx="969">
                  <c:v>8472452</c:v>
                </c:pt>
                <c:pt idx="970">
                  <c:v>8472796</c:v>
                </c:pt>
                <c:pt idx="971">
                  <c:v>8472989</c:v>
                </c:pt>
                <c:pt idx="972">
                  <c:v>8474443</c:v>
                </c:pt>
                <c:pt idx="973">
                  <c:v>8474170</c:v>
                </c:pt>
                <c:pt idx="974">
                  <c:v>8505190</c:v>
                </c:pt>
                <c:pt idx="975">
                  <c:v>8505218</c:v>
                </c:pt>
                <c:pt idx="976">
                  <c:v>8505189</c:v>
                </c:pt>
                <c:pt idx="977">
                  <c:v>8506479</c:v>
                </c:pt>
                <c:pt idx="978">
                  <c:v>8506833</c:v>
                </c:pt>
                <c:pt idx="979">
                  <c:v>8508640</c:v>
                </c:pt>
                <c:pt idx="980">
                  <c:v>8508765</c:v>
                </c:pt>
                <c:pt idx="981">
                  <c:v>8510369</c:v>
                </c:pt>
                <c:pt idx="982">
                  <c:v>8510196</c:v>
                </c:pt>
                <c:pt idx="983">
                  <c:v>8512001</c:v>
                </c:pt>
                <c:pt idx="984">
                  <c:v>8513325</c:v>
                </c:pt>
                <c:pt idx="985">
                  <c:v>8514626</c:v>
                </c:pt>
                <c:pt idx="986">
                  <c:v>8515524</c:v>
                </c:pt>
                <c:pt idx="987">
                  <c:v>8517057</c:v>
                </c:pt>
                <c:pt idx="988">
                  <c:v>8517819</c:v>
                </c:pt>
                <c:pt idx="989">
                  <c:v>8518858</c:v>
                </c:pt>
                <c:pt idx="990">
                  <c:v>8518977</c:v>
                </c:pt>
                <c:pt idx="991">
                  <c:v>8520421</c:v>
                </c:pt>
                <c:pt idx="992">
                  <c:v>8521473</c:v>
                </c:pt>
                <c:pt idx="993">
                  <c:v>8523491</c:v>
                </c:pt>
                <c:pt idx="994">
                  <c:v>8524063</c:v>
                </c:pt>
                <c:pt idx="995">
                  <c:v>8525934</c:v>
                </c:pt>
                <c:pt idx="996">
                  <c:v>8527007</c:v>
                </c:pt>
                <c:pt idx="997">
                  <c:v>8529397</c:v>
                </c:pt>
                <c:pt idx="998">
                  <c:v>8530812</c:v>
                </c:pt>
                <c:pt idx="999">
                  <c:v>8533295</c:v>
                </c:pt>
                <c:pt idx="1000">
                  <c:v>8534242</c:v>
                </c:pt>
                <c:pt idx="1001">
                  <c:v>8536098</c:v>
                </c:pt>
                <c:pt idx="1002">
                  <c:v>8536996</c:v>
                </c:pt>
                <c:pt idx="1003">
                  <c:v>8539814</c:v>
                </c:pt>
                <c:pt idx="1004">
                  <c:v>8542635</c:v>
                </c:pt>
                <c:pt idx="1005">
                  <c:v>8545301</c:v>
                </c:pt>
                <c:pt idx="1006">
                  <c:v>8547139</c:v>
                </c:pt>
                <c:pt idx="1007">
                  <c:v>8549197</c:v>
                </c:pt>
                <c:pt idx="1008">
                  <c:v>8549255</c:v>
                </c:pt>
                <c:pt idx="1009">
                  <c:v>8551533</c:v>
                </c:pt>
                <c:pt idx="1010">
                  <c:v>8554936</c:v>
                </c:pt>
                <c:pt idx="1011">
                  <c:v>8560139</c:v>
                </c:pt>
                <c:pt idx="1012">
                  <c:v>8562436</c:v>
                </c:pt>
                <c:pt idx="1013">
                  <c:v>8563861</c:v>
                </c:pt>
                <c:pt idx="1014">
                  <c:v>8564618</c:v>
                </c:pt>
                <c:pt idx="1015">
                  <c:v>8565889</c:v>
                </c:pt>
                <c:pt idx="1016">
                  <c:v>8566000</c:v>
                </c:pt>
                <c:pt idx="1017">
                  <c:v>8567184</c:v>
                </c:pt>
                <c:pt idx="1018">
                  <c:v>8567385</c:v>
                </c:pt>
                <c:pt idx="1019">
                  <c:v>8568295</c:v>
                </c:pt>
                <c:pt idx="1020">
                  <c:v>8568778</c:v>
                </c:pt>
                <c:pt idx="1021">
                  <c:v>8570010</c:v>
                </c:pt>
                <c:pt idx="1022">
                  <c:v>8570420</c:v>
                </c:pt>
                <c:pt idx="1023">
                  <c:v>8570971</c:v>
                </c:pt>
                <c:pt idx="1024">
                  <c:v>8571585</c:v>
                </c:pt>
                <c:pt idx="1025">
                  <c:v>8573252</c:v>
                </c:pt>
                <c:pt idx="1026">
                  <c:v>8574975</c:v>
                </c:pt>
                <c:pt idx="1027">
                  <c:v>8575890</c:v>
                </c:pt>
                <c:pt idx="1028">
                  <c:v>8576545</c:v>
                </c:pt>
                <c:pt idx="1029">
                  <c:v>8576757</c:v>
                </c:pt>
                <c:pt idx="1030">
                  <c:v>8578827</c:v>
                </c:pt>
                <c:pt idx="1031">
                  <c:v>8581160</c:v>
                </c:pt>
                <c:pt idx="1032">
                  <c:v>8582765</c:v>
                </c:pt>
                <c:pt idx="1033">
                  <c:v>8583572</c:v>
                </c:pt>
                <c:pt idx="1034">
                  <c:v>8583583</c:v>
                </c:pt>
                <c:pt idx="1035">
                  <c:v>8583439</c:v>
                </c:pt>
                <c:pt idx="1036">
                  <c:v>8584058</c:v>
                </c:pt>
                <c:pt idx="1037">
                  <c:v>8585253</c:v>
                </c:pt>
                <c:pt idx="1038">
                  <c:v>8586928</c:v>
                </c:pt>
                <c:pt idx="1039">
                  <c:v>8588065</c:v>
                </c:pt>
                <c:pt idx="1040">
                  <c:v>8589950</c:v>
                </c:pt>
                <c:pt idx="1041">
                  <c:v>8591953</c:v>
                </c:pt>
                <c:pt idx="1042">
                  <c:v>8593973</c:v>
                </c:pt>
                <c:pt idx="1043">
                  <c:v>8594722</c:v>
                </c:pt>
                <c:pt idx="1044">
                  <c:v>8597270</c:v>
                </c:pt>
                <c:pt idx="1045">
                  <c:v>8599448</c:v>
                </c:pt>
                <c:pt idx="1046">
                  <c:v>8603020</c:v>
                </c:pt>
                <c:pt idx="1047">
                  <c:v>8603373</c:v>
                </c:pt>
                <c:pt idx="1048">
                  <c:v>8605197</c:v>
                </c:pt>
                <c:pt idx="1049">
                  <c:v>8605847</c:v>
                </c:pt>
                <c:pt idx="1050">
                  <c:v>8606918</c:v>
                </c:pt>
                <c:pt idx="1051">
                  <c:v>8606840</c:v>
                </c:pt>
                <c:pt idx="1052">
                  <c:v>8608311</c:v>
                </c:pt>
                <c:pt idx="1053">
                  <c:v>8608499</c:v>
                </c:pt>
                <c:pt idx="1054">
                  <c:v>8610506</c:v>
                </c:pt>
                <c:pt idx="1055">
                  <c:v>8611021</c:v>
                </c:pt>
                <c:pt idx="1056">
                  <c:v>8612959</c:v>
                </c:pt>
                <c:pt idx="1057">
                  <c:v>8613422</c:v>
                </c:pt>
                <c:pt idx="1058">
                  <c:v>8614818</c:v>
                </c:pt>
                <c:pt idx="1059">
                  <c:v>8615196</c:v>
                </c:pt>
                <c:pt idx="1060">
                  <c:v>8617000</c:v>
                </c:pt>
                <c:pt idx="1061">
                  <c:v>8618424</c:v>
                </c:pt>
                <c:pt idx="1062">
                  <c:v>8620728</c:v>
                </c:pt>
                <c:pt idx="1063">
                  <c:v>8621208</c:v>
                </c:pt>
                <c:pt idx="1064">
                  <c:v>8622621</c:v>
                </c:pt>
                <c:pt idx="1065">
                  <c:v>8622818</c:v>
                </c:pt>
                <c:pt idx="1066">
                  <c:v>8622972</c:v>
                </c:pt>
                <c:pt idx="1067">
                  <c:v>8623450</c:v>
                </c:pt>
                <c:pt idx="1068">
                  <c:v>8624324</c:v>
                </c:pt>
                <c:pt idx="1069">
                  <c:v>8625392</c:v>
                </c:pt>
                <c:pt idx="1070">
                  <c:v>8626500</c:v>
                </c:pt>
                <c:pt idx="1071">
                  <c:v>8626633</c:v>
                </c:pt>
                <c:pt idx="1072">
                  <c:v>8628126</c:v>
                </c:pt>
                <c:pt idx="1073">
                  <c:v>8628262</c:v>
                </c:pt>
                <c:pt idx="1074">
                  <c:v>8630694</c:v>
                </c:pt>
                <c:pt idx="1075">
                  <c:v>8632755</c:v>
                </c:pt>
                <c:pt idx="1076">
                  <c:v>8636377</c:v>
                </c:pt>
                <c:pt idx="1077">
                  <c:v>8638743</c:v>
                </c:pt>
                <c:pt idx="1078">
                  <c:v>8642310</c:v>
                </c:pt>
                <c:pt idx="1079">
                  <c:v>8644908</c:v>
                </c:pt>
                <c:pt idx="1080">
                  <c:v>8650361</c:v>
                </c:pt>
                <c:pt idx="1081">
                  <c:v>8655805</c:v>
                </c:pt>
                <c:pt idx="1082">
                  <c:v>8661320</c:v>
                </c:pt>
                <c:pt idx="1083">
                  <c:v>8665620</c:v>
                </c:pt>
                <c:pt idx="1084">
                  <c:v>8669576</c:v>
                </c:pt>
                <c:pt idx="1085">
                  <c:v>8671527</c:v>
                </c:pt>
                <c:pt idx="1086">
                  <c:v>8674538</c:v>
                </c:pt>
                <c:pt idx="1087">
                  <c:v>8676184</c:v>
                </c:pt>
                <c:pt idx="1088">
                  <c:v>8679268</c:v>
                </c:pt>
                <c:pt idx="1089">
                  <c:v>8681365</c:v>
                </c:pt>
                <c:pt idx="1090">
                  <c:v>8682829</c:v>
                </c:pt>
                <c:pt idx="1091">
                  <c:v>8684075</c:v>
                </c:pt>
                <c:pt idx="1092">
                  <c:v>8687980</c:v>
                </c:pt>
                <c:pt idx="1093">
                  <c:v>8689007</c:v>
                </c:pt>
                <c:pt idx="1094">
                  <c:v>8691613</c:v>
                </c:pt>
                <c:pt idx="1095">
                  <c:v>8693298</c:v>
                </c:pt>
                <c:pt idx="1096">
                  <c:v>8696684</c:v>
                </c:pt>
                <c:pt idx="1097">
                  <c:v>8698994</c:v>
                </c:pt>
                <c:pt idx="1098">
                  <c:v>8700193</c:v>
                </c:pt>
                <c:pt idx="1099">
                  <c:v>8703109</c:v>
                </c:pt>
                <c:pt idx="1100">
                  <c:v>8704890</c:v>
                </c:pt>
                <c:pt idx="1101">
                  <c:v>8707516</c:v>
                </c:pt>
                <c:pt idx="1102">
                  <c:v>8708243</c:v>
                </c:pt>
                <c:pt idx="1103">
                  <c:v>8710465</c:v>
                </c:pt>
                <c:pt idx="1104">
                  <c:v>8711393</c:v>
                </c:pt>
                <c:pt idx="1105">
                  <c:v>8713445</c:v>
                </c:pt>
                <c:pt idx="1106">
                  <c:v>8715137</c:v>
                </c:pt>
                <c:pt idx="1107">
                  <c:v>8719682</c:v>
                </c:pt>
                <c:pt idx="1108">
                  <c:v>8723368</c:v>
                </c:pt>
                <c:pt idx="1109">
                  <c:v>8727979</c:v>
                </c:pt>
                <c:pt idx="1110">
                  <c:v>8731597</c:v>
                </c:pt>
                <c:pt idx="1111">
                  <c:v>8736647</c:v>
                </c:pt>
                <c:pt idx="1112">
                  <c:v>8739694</c:v>
                </c:pt>
                <c:pt idx="1113">
                  <c:v>8744122</c:v>
                </c:pt>
                <c:pt idx="1114">
                  <c:v>8747422</c:v>
                </c:pt>
                <c:pt idx="1115">
                  <c:v>8753451</c:v>
                </c:pt>
                <c:pt idx="1116">
                  <c:v>8759982</c:v>
                </c:pt>
                <c:pt idx="1117">
                  <c:v>8765220</c:v>
                </c:pt>
                <c:pt idx="1118">
                  <c:v>8771087</c:v>
                </c:pt>
                <c:pt idx="1119">
                  <c:v>8775632</c:v>
                </c:pt>
                <c:pt idx="1120">
                  <c:v>8779015</c:v>
                </c:pt>
                <c:pt idx="1121">
                  <c:v>8782054</c:v>
                </c:pt>
                <c:pt idx="1122">
                  <c:v>8786826</c:v>
                </c:pt>
                <c:pt idx="1123">
                  <c:v>8794069</c:v>
                </c:pt>
                <c:pt idx="1124">
                  <c:v>8800671</c:v>
                </c:pt>
                <c:pt idx="1125">
                  <c:v>8807373</c:v>
                </c:pt>
                <c:pt idx="1126">
                  <c:v>8807874</c:v>
                </c:pt>
                <c:pt idx="1127">
                  <c:v>8811122</c:v>
                </c:pt>
                <c:pt idx="1128">
                  <c:v>8813501</c:v>
                </c:pt>
                <c:pt idx="1129">
                  <c:v>8813209</c:v>
                </c:pt>
                <c:pt idx="1130">
                  <c:v>8813360</c:v>
                </c:pt>
                <c:pt idx="1131">
                  <c:v>8813161</c:v>
                </c:pt>
                <c:pt idx="1132">
                  <c:v>8813716</c:v>
                </c:pt>
                <c:pt idx="1133">
                  <c:v>8813215</c:v>
                </c:pt>
                <c:pt idx="1134">
                  <c:v>8814082</c:v>
                </c:pt>
                <c:pt idx="1135">
                  <c:v>8813722</c:v>
                </c:pt>
                <c:pt idx="1136">
                  <c:v>8814742</c:v>
                </c:pt>
                <c:pt idx="1137">
                  <c:v>8814445</c:v>
                </c:pt>
                <c:pt idx="1138">
                  <c:v>8815595</c:v>
                </c:pt>
                <c:pt idx="1139">
                  <c:v>8815710</c:v>
                </c:pt>
                <c:pt idx="1140">
                  <c:v>8818192</c:v>
                </c:pt>
                <c:pt idx="1141">
                  <c:v>8819932</c:v>
                </c:pt>
                <c:pt idx="1142">
                  <c:v>8821986</c:v>
                </c:pt>
                <c:pt idx="1143">
                  <c:v>8822945</c:v>
                </c:pt>
                <c:pt idx="1144">
                  <c:v>8825731</c:v>
                </c:pt>
                <c:pt idx="1145">
                  <c:v>8826040</c:v>
                </c:pt>
                <c:pt idx="1146">
                  <c:v>8827637</c:v>
                </c:pt>
                <c:pt idx="1147">
                  <c:v>8828014</c:v>
                </c:pt>
                <c:pt idx="1148">
                  <c:v>8829992</c:v>
                </c:pt>
                <c:pt idx="1149">
                  <c:v>8830982</c:v>
                </c:pt>
                <c:pt idx="1150">
                  <c:v>8833807</c:v>
                </c:pt>
                <c:pt idx="1151">
                  <c:v>8835105</c:v>
                </c:pt>
                <c:pt idx="1152">
                  <c:v>8837624</c:v>
                </c:pt>
                <c:pt idx="1153">
                  <c:v>8840104</c:v>
                </c:pt>
                <c:pt idx="1154">
                  <c:v>8843655</c:v>
                </c:pt>
                <c:pt idx="1155">
                  <c:v>8845697</c:v>
                </c:pt>
                <c:pt idx="1156">
                  <c:v>8849120</c:v>
                </c:pt>
                <c:pt idx="1157">
                  <c:v>8851010</c:v>
                </c:pt>
                <c:pt idx="1158">
                  <c:v>8851512</c:v>
                </c:pt>
                <c:pt idx="1159">
                  <c:v>8853297</c:v>
                </c:pt>
                <c:pt idx="1160">
                  <c:v>8853322</c:v>
                </c:pt>
                <c:pt idx="1161">
                  <c:v>8853883</c:v>
                </c:pt>
                <c:pt idx="1162">
                  <c:v>8854728</c:v>
                </c:pt>
                <c:pt idx="1163">
                  <c:v>8856603</c:v>
                </c:pt>
                <c:pt idx="1164">
                  <c:v>8857798</c:v>
                </c:pt>
                <c:pt idx="1165">
                  <c:v>8860311</c:v>
                </c:pt>
                <c:pt idx="1166">
                  <c:v>8861199</c:v>
                </c:pt>
                <c:pt idx="1167">
                  <c:v>8862070</c:v>
                </c:pt>
                <c:pt idx="1168">
                  <c:v>8863518</c:v>
                </c:pt>
                <c:pt idx="1169">
                  <c:v>8864835</c:v>
                </c:pt>
                <c:pt idx="1170">
                  <c:v>8866433</c:v>
                </c:pt>
                <c:pt idx="1171">
                  <c:v>8868176</c:v>
                </c:pt>
                <c:pt idx="1172">
                  <c:v>8870646</c:v>
                </c:pt>
                <c:pt idx="1173">
                  <c:v>8873140</c:v>
                </c:pt>
                <c:pt idx="1174">
                  <c:v>8874912</c:v>
                </c:pt>
                <c:pt idx="1175">
                  <c:v>8877710</c:v>
                </c:pt>
                <c:pt idx="1176">
                  <c:v>8879199</c:v>
                </c:pt>
                <c:pt idx="1177">
                  <c:v>8880301</c:v>
                </c:pt>
                <c:pt idx="1178">
                  <c:v>8882592</c:v>
                </c:pt>
                <c:pt idx="1179">
                  <c:v>8884141</c:v>
                </c:pt>
                <c:pt idx="1180">
                  <c:v>8885300</c:v>
                </c:pt>
                <c:pt idx="1181">
                  <c:v>8886653</c:v>
                </c:pt>
                <c:pt idx="1182">
                  <c:v>8889384</c:v>
                </c:pt>
                <c:pt idx="1183">
                  <c:v>8891984</c:v>
                </c:pt>
                <c:pt idx="1184">
                  <c:v>8898793</c:v>
                </c:pt>
                <c:pt idx="1185">
                  <c:v>8915708</c:v>
                </c:pt>
                <c:pt idx="1186">
                  <c:v>8920209</c:v>
                </c:pt>
                <c:pt idx="1187">
                  <c:v>8921720</c:v>
                </c:pt>
                <c:pt idx="1188">
                  <c:v>8923979</c:v>
                </c:pt>
                <c:pt idx="1189">
                  <c:v>8926511</c:v>
                </c:pt>
                <c:pt idx="1190">
                  <c:v>8929720</c:v>
                </c:pt>
                <c:pt idx="1191">
                  <c:v>8931426</c:v>
                </c:pt>
                <c:pt idx="1192">
                  <c:v>8933581</c:v>
                </c:pt>
                <c:pt idx="1193">
                  <c:v>8934600</c:v>
                </c:pt>
                <c:pt idx="1194">
                  <c:v>8935278</c:v>
                </c:pt>
                <c:pt idx="1195">
                  <c:v>8936648</c:v>
                </c:pt>
                <c:pt idx="1196">
                  <c:v>8938520</c:v>
                </c:pt>
                <c:pt idx="1197">
                  <c:v>8941307</c:v>
                </c:pt>
                <c:pt idx="1198">
                  <c:v>8945526</c:v>
                </c:pt>
                <c:pt idx="1199">
                  <c:v>8950229</c:v>
                </c:pt>
                <c:pt idx="1200">
                  <c:v>8955589</c:v>
                </c:pt>
                <c:pt idx="1201">
                  <c:v>8959256</c:v>
                </c:pt>
                <c:pt idx="1202">
                  <c:v>8962260</c:v>
                </c:pt>
                <c:pt idx="1203">
                  <c:v>8965457</c:v>
                </c:pt>
                <c:pt idx="1204">
                  <c:v>8969097</c:v>
                </c:pt>
                <c:pt idx="1205">
                  <c:v>8972705</c:v>
                </c:pt>
                <c:pt idx="1206">
                  <c:v>8976780</c:v>
                </c:pt>
                <c:pt idx="1207">
                  <c:v>8981717</c:v>
                </c:pt>
                <c:pt idx="1208">
                  <c:v>8987128</c:v>
                </c:pt>
                <c:pt idx="1209">
                  <c:v>8990040</c:v>
                </c:pt>
                <c:pt idx="1210">
                  <c:v>8994162</c:v>
                </c:pt>
                <c:pt idx="1211">
                  <c:v>8997589</c:v>
                </c:pt>
                <c:pt idx="1212">
                  <c:v>9001867</c:v>
                </c:pt>
                <c:pt idx="1213">
                  <c:v>9006466</c:v>
                </c:pt>
                <c:pt idx="1214">
                  <c:v>9012237</c:v>
                </c:pt>
                <c:pt idx="1215">
                  <c:v>9014584</c:v>
                </c:pt>
                <c:pt idx="1216">
                  <c:v>9016481</c:v>
                </c:pt>
                <c:pt idx="1217">
                  <c:v>9017728</c:v>
                </c:pt>
                <c:pt idx="1218">
                  <c:v>9020630</c:v>
                </c:pt>
                <c:pt idx="1219">
                  <c:v>9021317</c:v>
                </c:pt>
                <c:pt idx="1220">
                  <c:v>9022821</c:v>
                </c:pt>
                <c:pt idx="1221">
                  <c:v>9024111</c:v>
                </c:pt>
                <c:pt idx="1222">
                  <c:v>9026299</c:v>
                </c:pt>
                <c:pt idx="1223">
                  <c:v>9029047</c:v>
                </c:pt>
                <c:pt idx="1224">
                  <c:v>9032738</c:v>
                </c:pt>
                <c:pt idx="1225">
                  <c:v>9034509</c:v>
                </c:pt>
                <c:pt idx="1226">
                  <c:v>9037363</c:v>
                </c:pt>
                <c:pt idx="1227">
                  <c:v>9038301</c:v>
                </c:pt>
                <c:pt idx="1228">
                  <c:v>9041085</c:v>
                </c:pt>
                <c:pt idx="1229">
                  <c:v>9042929</c:v>
                </c:pt>
                <c:pt idx="1230">
                  <c:v>9045639</c:v>
                </c:pt>
                <c:pt idx="1231">
                  <c:v>9046585</c:v>
                </c:pt>
                <c:pt idx="1232">
                  <c:v>9048904</c:v>
                </c:pt>
                <c:pt idx="1233">
                  <c:v>9049744</c:v>
                </c:pt>
                <c:pt idx="1234">
                  <c:v>9051653</c:v>
                </c:pt>
                <c:pt idx="1235">
                  <c:v>9053070</c:v>
                </c:pt>
                <c:pt idx="1236">
                  <c:v>9055422</c:v>
                </c:pt>
                <c:pt idx="1237">
                  <c:v>9056537</c:v>
                </c:pt>
                <c:pt idx="1238">
                  <c:v>9058576</c:v>
                </c:pt>
                <c:pt idx="1239">
                  <c:v>9061554</c:v>
                </c:pt>
                <c:pt idx="1240">
                  <c:v>9065632</c:v>
                </c:pt>
                <c:pt idx="1241">
                  <c:v>9068340</c:v>
                </c:pt>
                <c:pt idx="1242">
                  <c:v>9072334</c:v>
                </c:pt>
                <c:pt idx="1243">
                  <c:v>9074115</c:v>
                </c:pt>
                <c:pt idx="1244">
                  <c:v>9076775</c:v>
                </c:pt>
                <c:pt idx="1245">
                  <c:v>9078293</c:v>
                </c:pt>
                <c:pt idx="1246">
                  <c:v>9080322</c:v>
                </c:pt>
                <c:pt idx="1247">
                  <c:v>9080818</c:v>
                </c:pt>
                <c:pt idx="1248">
                  <c:v>9090681</c:v>
                </c:pt>
                <c:pt idx="1249">
                  <c:v>9106576</c:v>
                </c:pt>
                <c:pt idx="1250">
                  <c:v>9106267</c:v>
                </c:pt>
                <c:pt idx="1251">
                  <c:v>9107962</c:v>
                </c:pt>
                <c:pt idx="1252">
                  <c:v>9108230</c:v>
                </c:pt>
                <c:pt idx="1253">
                  <c:v>9109912</c:v>
                </c:pt>
                <c:pt idx="1254">
                  <c:v>9110147</c:v>
                </c:pt>
                <c:pt idx="1255">
                  <c:v>9112027</c:v>
                </c:pt>
                <c:pt idx="1256">
                  <c:v>9112628</c:v>
                </c:pt>
                <c:pt idx="1257">
                  <c:v>9113366</c:v>
                </c:pt>
                <c:pt idx="1258">
                  <c:v>9113999</c:v>
                </c:pt>
                <c:pt idx="1259">
                  <c:v>9116868</c:v>
                </c:pt>
                <c:pt idx="1260">
                  <c:v>9117685</c:v>
                </c:pt>
                <c:pt idx="1261">
                  <c:v>9119343</c:v>
                </c:pt>
                <c:pt idx="1262">
                  <c:v>9119179</c:v>
                </c:pt>
                <c:pt idx="1263">
                  <c:v>9129191</c:v>
                </c:pt>
                <c:pt idx="1264">
                  <c:v>9129400</c:v>
                </c:pt>
                <c:pt idx="1265">
                  <c:v>9130159</c:v>
                </c:pt>
                <c:pt idx="1266">
                  <c:v>9130501</c:v>
                </c:pt>
                <c:pt idx="1267">
                  <c:v>9132272</c:v>
                </c:pt>
                <c:pt idx="1268">
                  <c:v>9132666</c:v>
                </c:pt>
                <c:pt idx="1269">
                  <c:v>9134119</c:v>
                </c:pt>
                <c:pt idx="1270">
                  <c:v>9136097</c:v>
                </c:pt>
                <c:pt idx="1271">
                  <c:v>9138093</c:v>
                </c:pt>
                <c:pt idx="1272">
                  <c:v>9139941</c:v>
                </c:pt>
                <c:pt idx="1273">
                  <c:v>9141775</c:v>
                </c:pt>
                <c:pt idx="1274">
                  <c:v>9143700</c:v>
                </c:pt>
                <c:pt idx="1275">
                  <c:v>9145253</c:v>
                </c:pt>
                <c:pt idx="1276">
                  <c:v>9146482</c:v>
                </c:pt>
                <c:pt idx="1277">
                  <c:v>9147376</c:v>
                </c:pt>
                <c:pt idx="1278">
                  <c:v>9149367</c:v>
                </c:pt>
                <c:pt idx="1279">
                  <c:v>9150537</c:v>
                </c:pt>
                <c:pt idx="1280">
                  <c:v>9169942</c:v>
                </c:pt>
                <c:pt idx="1281">
                  <c:v>9179654</c:v>
                </c:pt>
                <c:pt idx="1282">
                  <c:v>9180798</c:v>
                </c:pt>
                <c:pt idx="1283">
                  <c:v>9275173</c:v>
                </c:pt>
                <c:pt idx="1284">
                  <c:v>9277010</c:v>
                </c:pt>
                <c:pt idx="1285">
                  <c:v>9279485</c:v>
                </c:pt>
                <c:pt idx="1286">
                  <c:v>9281307</c:v>
                </c:pt>
                <c:pt idx="1287">
                  <c:v>9282332</c:v>
                </c:pt>
                <c:pt idx="1288">
                  <c:v>9284373</c:v>
                </c:pt>
                <c:pt idx="1289">
                  <c:v>9286448</c:v>
                </c:pt>
                <c:pt idx="1290">
                  <c:v>9290629</c:v>
                </c:pt>
                <c:pt idx="1291">
                  <c:v>9293940</c:v>
                </c:pt>
                <c:pt idx="1292">
                  <c:v>9298018</c:v>
                </c:pt>
                <c:pt idx="1293">
                  <c:v>9302685</c:v>
                </c:pt>
                <c:pt idx="1294">
                  <c:v>9305848</c:v>
                </c:pt>
                <c:pt idx="1295">
                  <c:v>9309949</c:v>
                </c:pt>
                <c:pt idx="1296">
                  <c:v>9314063</c:v>
                </c:pt>
                <c:pt idx="1297">
                  <c:v>9318869</c:v>
                </c:pt>
                <c:pt idx="1298">
                  <c:v>9323778</c:v>
                </c:pt>
                <c:pt idx="1299">
                  <c:v>9328215</c:v>
                </c:pt>
                <c:pt idx="1300">
                  <c:v>9332806</c:v>
                </c:pt>
                <c:pt idx="1301">
                  <c:v>9338233</c:v>
                </c:pt>
                <c:pt idx="1302">
                  <c:v>9341317</c:v>
                </c:pt>
                <c:pt idx="1303">
                  <c:v>9350711</c:v>
                </c:pt>
                <c:pt idx="1304">
                  <c:v>9355559</c:v>
                </c:pt>
                <c:pt idx="1305">
                  <c:v>9366335</c:v>
                </c:pt>
                <c:pt idx="1306">
                  <c:v>9372464</c:v>
                </c:pt>
                <c:pt idx="1307">
                  <c:v>9377330</c:v>
                </c:pt>
                <c:pt idx="1308">
                  <c:v>9376875</c:v>
                </c:pt>
                <c:pt idx="1309">
                  <c:v>9378098</c:v>
                </c:pt>
                <c:pt idx="1310">
                  <c:v>9378599</c:v>
                </c:pt>
                <c:pt idx="1311">
                  <c:v>9378241</c:v>
                </c:pt>
                <c:pt idx="1312">
                  <c:v>9378572</c:v>
                </c:pt>
                <c:pt idx="1313">
                  <c:v>9378288</c:v>
                </c:pt>
                <c:pt idx="1314">
                  <c:v>9378642</c:v>
                </c:pt>
                <c:pt idx="1315">
                  <c:v>9378006</c:v>
                </c:pt>
                <c:pt idx="1316">
                  <c:v>9379163</c:v>
                </c:pt>
                <c:pt idx="1317">
                  <c:v>9379077</c:v>
                </c:pt>
                <c:pt idx="1318">
                  <c:v>9380762</c:v>
                </c:pt>
                <c:pt idx="1319">
                  <c:v>9381144</c:v>
                </c:pt>
                <c:pt idx="1320">
                  <c:v>9383501</c:v>
                </c:pt>
                <c:pt idx="1321">
                  <c:v>9384147</c:v>
                </c:pt>
                <c:pt idx="1322">
                  <c:v>9386401</c:v>
                </c:pt>
                <c:pt idx="1323">
                  <c:v>9386976</c:v>
                </c:pt>
                <c:pt idx="1324">
                  <c:v>9388538</c:v>
                </c:pt>
                <c:pt idx="1325">
                  <c:v>9389143</c:v>
                </c:pt>
                <c:pt idx="1326">
                  <c:v>9390599</c:v>
                </c:pt>
                <c:pt idx="1327">
                  <c:v>9391166</c:v>
                </c:pt>
                <c:pt idx="1328">
                  <c:v>9391761</c:v>
                </c:pt>
                <c:pt idx="1329">
                  <c:v>9392360</c:v>
                </c:pt>
                <c:pt idx="1330">
                  <c:v>9393672</c:v>
                </c:pt>
                <c:pt idx="1331">
                  <c:v>9394639</c:v>
                </c:pt>
                <c:pt idx="1332">
                  <c:v>9396504</c:v>
                </c:pt>
                <c:pt idx="1333">
                  <c:v>9396591</c:v>
                </c:pt>
                <c:pt idx="1334">
                  <c:v>9397912</c:v>
                </c:pt>
                <c:pt idx="1335">
                  <c:v>9398142</c:v>
                </c:pt>
                <c:pt idx="1336">
                  <c:v>9399617</c:v>
                </c:pt>
                <c:pt idx="1337">
                  <c:v>9400065</c:v>
                </c:pt>
                <c:pt idx="1338">
                  <c:v>9401490</c:v>
                </c:pt>
                <c:pt idx="1339">
                  <c:v>9401467</c:v>
                </c:pt>
                <c:pt idx="1340">
                  <c:v>9402454</c:v>
                </c:pt>
                <c:pt idx="1341">
                  <c:v>9406595</c:v>
                </c:pt>
                <c:pt idx="1342">
                  <c:v>9410468</c:v>
                </c:pt>
                <c:pt idx="1343">
                  <c:v>9414142</c:v>
                </c:pt>
                <c:pt idx="1344">
                  <c:v>9417281</c:v>
                </c:pt>
                <c:pt idx="1345">
                  <c:v>9420050</c:v>
                </c:pt>
                <c:pt idx="1346">
                  <c:v>9423330</c:v>
                </c:pt>
                <c:pt idx="1347">
                  <c:v>9426506</c:v>
                </c:pt>
                <c:pt idx="1348">
                  <c:v>9428699</c:v>
                </c:pt>
                <c:pt idx="1349">
                  <c:v>9431832</c:v>
                </c:pt>
                <c:pt idx="1350">
                  <c:v>9434579</c:v>
                </c:pt>
                <c:pt idx="1351">
                  <c:v>9438423</c:v>
                </c:pt>
                <c:pt idx="1352">
                  <c:v>9442027</c:v>
                </c:pt>
                <c:pt idx="1353">
                  <c:v>9446971</c:v>
                </c:pt>
                <c:pt idx="1354">
                  <c:v>9451227</c:v>
                </c:pt>
                <c:pt idx="1355">
                  <c:v>9456898</c:v>
                </c:pt>
                <c:pt idx="1356">
                  <c:v>9461440</c:v>
                </c:pt>
                <c:pt idx="1357">
                  <c:v>9465903</c:v>
                </c:pt>
                <c:pt idx="1358">
                  <c:v>9469753</c:v>
                </c:pt>
                <c:pt idx="1359">
                  <c:v>9474902</c:v>
                </c:pt>
                <c:pt idx="1360">
                  <c:v>9480000</c:v>
                </c:pt>
                <c:pt idx="1361">
                  <c:v>9484133</c:v>
                </c:pt>
                <c:pt idx="1362">
                  <c:v>9487866</c:v>
                </c:pt>
                <c:pt idx="1363">
                  <c:v>9492255</c:v>
                </c:pt>
                <c:pt idx="1364">
                  <c:v>9496119</c:v>
                </c:pt>
                <c:pt idx="1365">
                  <c:v>9500867</c:v>
                </c:pt>
                <c:pt idx="1366">
                  <c:v>9505588</c:v>
                </c:pt>
                <c:pt idx="1367">
                  <c:v>9510442</c:v>
                </c:pt>
                <c:pt idx="1368">
                  <c:v>9514390</c:v>
                </c:pt>
                <c:pt idx="1369">
                  <c:v>9514983</c:v>
                </c:pt>
                <c:pt idx="1370">
                  <c:v>9517256</c:v>
                </c:pt>
                <c:pt idx="1371">
                  <c:v>9521195</c:v>
                </c:pt>
                <c:pt idx="1372">
                  <c:v>9525399</c:v>
                </c:pt>
                <c:pt idx="1373">
                  <c:v>9530005</c:v>
                </c:pt>
                <c:pt idx="1374">
                  <c:v>9534558</c:v>
                </c:pt>
                <c:pt idx="1375">
                  <c:v>9540343</c:v>
                </c:pt>
                <c:pt idx="1376">
                  <c:v>9542877</c:v>
                </c:pt>
                <c:pt idx="1377">
                  <c:v>9547109</c:v>
                </c:pt>
                <c:pt idx="1378">
                  <c:v>9553539</c:v>
                </c:pt>
                <c:pt idx="1379">
                  <c:v>9563480</c:v>
                </c:pt>
                <c:pt idx="1380">
                  <c:v>9572293</c:v>
                </c:pt>
                <c:pt idx="1381">
                  <c:v>9579622</c:v>
                </c:pt>
                <c:pt idx="1382">
                  <c:v>9585648</c:v>
                </c:pt>
                <c:pt idx="1383">
                  <c:v>9591804</c:v>
                </c:pt>
                <c:pt idx="1384">
                  <c:v>9598364</c:v>
                </c:pt>
                <c:pt idx="1385">
                  <c:v>9604877</c:v>
                </c:pt>
                <c:pt idx="1386">
                  <c:v>9610567</c:v>
                </c:pt>
                <c:pt idx="1387">
                  <c:v>9615066</c:v>
                </c:pt>
                <c:pt idx="1388">
                  <c:v>9619473</c:v>
                </c:pt>
                <c:pt idx="1389">
                  <c:v>9624343</c:v>
                </c:pt>
                <c:pt idx="1390">
                  <c:v>9629108</c:v>
                </c:pt>
                <c:pt idx="1391">
                  <c:v>9633482</c:v>
                </c:pt>
                <c:pt idx="1392">
                  <c:v>9637736</c:v>
                </c:pt>
                <c:pt idx="1393">
                  <c:v>9642889</c:v>
                </c:pt>
                <c:pt idx="1394">
                  <c:v>9646272</c:v>
                </c:pt>
                <c:pt idx="1395">
                  <c:v>9650768</c:v>
                </c:pt>
                <c:pt idx="1396">
                  <c:v>9655357</c:v>
                </c:pt>
                <c:pt idx="1397">
                  <c:v>9660200</c:v>
                </c:pt>
                <c:pt idx="1398">
                  <c:v>9664412</c:v>
                </c:pt>
                <c:pt idx="1399">
                  <c:v>9670591</c:v>
                </c:pt>
                <c:pt idx="1400">
                  <c:v>9673760</c:v>
                </c:pt>
                <c:pt idx="1401">
                  <c:v>9677922</c:v>
                </c:pt>
                <c:pt idx="1402">
                  <c:v>9684010</c:v>
                </c:pt>
                <c:pt idx="1403">
                  <c:v>9692942</c:v>
                </c:pt>
                <c:pt idx="1404">
                  <c:v>9702067</c:v>
                </c:pt>
                <c:pt idx="1405">
                  <c:v>9709466</c:v>
                </c:pt>
                <c:pt idx="1406">
                  <c:v>9716514</c:v>
                </c:pt>
                <c:pt idx="1407">
                  <c:v>9723558</c:v>
                </c:pt>
                <c:pt idx="1408">
                  <c:v>9732732</c:v>
                </c:pt>
                <c:pt idx="1409">
                  <c:v>9740036</c:v>
                </c:pt>
                <c:pt idx="1410">
                  <c:v>9746052</c:v>
                </c:pt>
                <c:pt idx="1411">
                  <c:v>9751616</c:v>
                </c:pt>
                <c:pt idx="1412">
                  <c:v>9757371</c:v>
                </c:pt>
                <c:pt idx="1413">
                  <c:v>9763733</c:v>
                </c:pt>
                <c:pt idx="1414">
                  <c:v>9770957</c:v>
                </c:pt>
                <c:pt idx="1415">
                  <c:v>9772450</c:v>
                </c:pt>
                <c:pt idx="1416">
                  <c:v>9775014</c:v>
                </c:pt>
                <c:pt idx="1417">
                  <c:v>9777048</c:v>
                </c:pt>
                <c:pt idx="1418">
                  <c:v>9779203</c:v>
                </c:pt>
                <c:pt idx="1419">
                  <c:v>9780940</c:v>
                </c:pt>
                <c:pt idx="1420">
                  <c:v>9782971</c:v>
                </c:pt>
                <c:pt idx="1421">
                  <c:v>9785130</c:v>
                </c:pt>
                <c:pt idx="1422">
                  <c:v>9787405</c:v>
                </c:pt>
                <c:pt idx="1423">
                  <c:v>9789225</c:v>
                </c:pt>
                <c:pt idx="1424">
                  <c:v>9791745</c:v>
                </c:pt>
                <c:pt idx="1425">
                  <c:v>9794049</c:v>
                </c:pt>
                <c:pt idx="1426">
                  <c:v>9795976</c:v>
                </c:pt>
                <c:pt idx="1427">
                  <c:v>9797563</c:v>
                </c:pt>
                <c:pt idx="1428">
                  <c:v>9804328</c:v>
                </c:pt>
                <c:pt idx="1429">
                  <c:v>9809006</c:v>
                </c:pt>
                <c:pt idx="1430">
                  <c:v>9812906</c:v>
                </c:pt>
                <c:pt idx="1431">
                  <c:v>9814911</c:v>
                </c:pt>
                <c:pt idx="1432">
                  <c:v>9819991</c:v>
                </c:pt>
                <c:pt idx="1433">
                  <c:v>9823577</c:v>
                </c:pt>
                <c:pt idx="1434">
                  <c:v>9827559</c:v>
                </c:pt>
                <c:pt idx="1435">
                  <c:v>9830240</c:v>
                </c:pt>
                <c:pt idx="1436">
                  <c:v>9833121</c:v>
                </c:pt>
                <c:pt idx="1437">
                  <c:v>9835538</c:v>
                </c:pt>
                <c:pt idx="1438">
                  <c:v>9839142</c:v>
                </c:pt>
                <c:pt idx="1439">
                  <c:v>9841994</c:v>
                </c:pt>
                <c:pt idx="1440">
                  <c:v>9846983</c:v>
                </c:pt>
                <c:pt idx="1441">
                  <c:v>9851117</c:v>
                </c:pt>
                <c:pt idx="1442">
                  <c:v>9856952</c:v>
                </c:pt>
                <c:pt idx="1443">
                  <c:v>9861848</c:v>
                </c:pt>
                <c:pt idx="1444">
                  <c:v>9866829</c:v>
                </c:pt>
                <c:pt idx="1445">
                  <c:v>9870733</c:v>
                </c:pt>
                <c:pt idx="1446">
                  <c:v>9875851</c:v>
                </c:pt>
                <c:pt idx="1447">
                  <c:v>9879324</c:v>
                </c:pt>
                <c:pt idx="1448">
                  <c:v>9884049</c:v>
                </c:pt>
                <c:pt idx="1449">
                  <c:v>9887510</c:v>
                </c:pt>
                <c:pt idx="1450">
                  <c:v>9891838</c:v>
                </c:pt>
                <c:pt idx="1451">
                  <c:v>9892928</c:v>
                </c:pt>
                <c:pt idx="1452">
                  <c:v>9898369</c:v>
                </c:pt>
                <c:pt idx="1453">
                  <c:v>9906872</c:v>
                </c:pt>
                <c:pt idx="1454">
                  <c:v>9919902</c:v>
                </c:pt>
                <c:pt idx="1455">
                  <c:v>9931465</c:v>
                </c:pt>
                <c:pt idx="1456">
                  <c:v>9939380</c:v>
                </c:pt>
                <c:pt idx="1457">
                  <c:v>9940975</c:v>
                </c:pt>
                <c:pt idx="1458">
                  <c:v>9943389</c:v>
                </c:pt>
                <c:pt idx="1459">
                  <c:v>9973243</c:v>
                </c:pt>
                <c:pt idx="1460">
                  <c:v>9990992</c:v>
                </c:pt>
                <c:pt idx="1461">
                  <c:v>9991353</c:v>
                </c:pt>
                <c:pt idx="1462">
                  <c:v>9993559</c:v>
                </c:pt>
                <c:pt idx="1463">
                  <c:v>9995844</c:v>
                </c:pt>
                <c:pt idx="1464">
                  <c:v>9997786</c:v>
                </c:pt>
                <c:pt idx="1465">
                  <c:v>10000700</c:v>
                </c:pt>
                <c:pt idx="1466">
                  <c:v>10002339</c:v>
                </c:pt>
                <c:pt idx="1467">
                  <c:v>10005581</c:v>
                </c:pt>
                <c:pt idx="1468">
                  <c:v>10007769</c:v>
                </c:pt>
                <c:pt idx="1469">
                  <c:v>10010702</c:v>
                </c:pt>
                <c:pt idx="1470">
                  <c:v>10013529</c:v>
                </c:pt>
                <c:pt idx="1471">
                  <c:v>10017894</c:v>
                </c:pt>
                <c:pt idx="1472">
                  <c:v>10021720</c:v>
                </c:pt>
                <c:pt idx="1473">
                  <c:v>10025390</c:v>
                </c:pt>
                <c:pt idx="1474">
                  <c:v>10029374</c:v>
                </c:pt>
                <c:pt idx="1475">
                  <c:v>10033571</c:v>
                </c:pt>
                <c:pt idx="1476">
                  <c:v>10034924</c:v>
                </c:pt>
                <c:pt idx="1477">
                  <c:v>10036793</c:v>
                </c:pt>
                <c:pt idx="1478">
                  <c:v>10038822</c:v>
                </c:pt>
                <c:pt idx="1479">
                  <c:v>10041252</c:v>
                </c:pt>
                <c:pt idx="1480">
                  <c:v>10045197</c:v>
                </c:pt>
                <c:pt idx="1481">
                  <c:v>10048812</c:v>
                </c:pt>
                <c:pt idx="1482">
                  <c:v>10051735</c:v>
                </c:pt>
                <c:pt idx="1483">
                  <c:v>10056345</c:v>
                </c:pt>
                <c:pt idx="1484">
                  <c:v>10058986</c:v>
                </c:pt>
                <c:pt idx="1485">
                  <c:v>10062219</c:v>
                </c:pt>
                <c:pt idx="1486">
                  <c:v>10064634</c:v>
                </c:pt>
                <c:pt idx="1487">
                  <c:v>10066958</c:v>
                </c:pt>
                <c:pt idx="1488">
                  <c:v>10070365</c:v>
                </c:pt>
                <c:pt idx="1489">
                  <c:v>10072590</c:v>
                </c:pt>
                <c:pt idx="1490">
                  <c:v>10076782</c:v>
                </c:pt>
                <c:pt idx="1491">
                  <c:v>10081036</c:v>
                </c:pt>
                <c:pt idx="1492">
                  <c:v>10082742</c:v>
                </c:pt>
                <c:pt idx="1493">
                  <c:v>10083426</c:v>
                </c:pt>
                <c:pt idx="1494">
                  <c:v>10083980</c:v>
                </c:pt>
                <c:pt idx="1495">
                  <c:v>10084375</c:v>
                </c:pt>
                <c:pt idx="1496">
                  <c:v>10086093</c:v>
                </c:pt>
                <c:pt idx="1497">
                  <c:v>10087630</c:v>
                </c:pt>
                <c:pt idx="1498">
                  <c:v>10090471</c:v>
                </c:pt>
                <c:pt idx="1499">
                  <c:v>10091984</c:v>
                </c:pt>
                <c:pt idx="1500">
                  <c:v>10093273</c:v>
                </c:pt>
                <c:pt idx="1501">
                  <c:v>10093790</c:v>
                </c:pt>
                <c:pt idx="1502">
                  <c:v>10094143</c:v>
                </c:pt>
                <c:pt idx="1503">
                  <c:v>10094590</c:v>
                </c:pt>
                <c:pt idx="1504">
                  <c:v>10095983</c:v>
                </c:pt>
                <c:pt idx="1505">
                  <c:v>10097534</c:v>
                </c:pt>
                <c:pt idx="1506">
                  <c:v>10099137</c:v>
                </c:pt>
                <c:pt idx="1507">
                  <c:v>10099520</c:v>
                </c:pt>
                <c:pt idx="1508">
                  <c:v>10100287</c:v>
                </c:pt>
                <c:pt idx="1509">
                  <c:v>10101072</c:v>
                </c:pt>
                <c:pt idx="1510">
                  <c:v>10100963</c:v>
                </c:pt>
                <c:pt idx="1511">
                  <c:v>10101641</c:v>
                </c:pt>
                <c:pt idx="1512">
                  <c:v>10103117</c:v>
                </c:pt>
                <c:pt idx="1513">
                  <c:v>10103693</c:v>
                </c:pt>
                <c:pt idx="1514">
                  <c:v>10104002</c:v>
                </c:pt>
                <c:pt idx="1515">
                  <c:v>10104931</c:v>
                </c:pt>
                <c:pt idx="1516">
                  <c:v>10106391</c:v>
                </c:pt>
                <c:pt idx="1517">
                  <c:v>10107882</c:v>
                </c:pt>
                <c:pt idx="1518">
                  <c:v>10109845</c:v>
                </c:pt>
                <c:pt idx="1519">
                  <c:v>10111167</c:v>
                </c:pt>
                <c:pt idx="1520">
                  <c:v>10112067</c:v>
                </c:pt>
                <c:pt idx="1521">
                  <c:v>10112781</c:v>
                </c:pt>
                <c:pt idx="1522">
                  <c:v>10114087</c:v>
                </c:pt>
                <c:pt idx="1523">
                  <c:v>10114958</c:v>
                </c:pt>
                <c:pt idx="1524">
                  <c:v>10115861</c:v>
                </c:pt>
                <c:pt idx="1525">
                  <c:v>10116451</c:v>
                </c:pt>
                <c:pt idx="1526">
                  <c:v>10116648</c:v>
                </c:pt>
                <c:pt idx="1527">
                  <c:v>10120947</c:v>
                </c:pt>
                <c:pt idx="1528">
                  <c:v>10121767</c:v>
                </c:pt>
                <c:pt idx="1529">
                  <c:v>10122848</c:v>
                </c:pt>
                <c:pt idx="1530">
                  <c:v>10125020</c:v>
                </c:pt>
                <c:pt idx="1531">
                  <c:v>10129125</c:v>
                </c:pt>
                <c:pt idx="1532">
                  <c:v>10153633</c:v>
                </c:pt>
                <c:pt idx="1533">
                  <c:v>10179326</c:v>
                </c:pt>
                <c:pt idx="1534">
                  <c:v>10183958</c:v>
                </c:pt>
                <c:pt idx="1535">
                  <c:v>10185469</c:v>
                </c:pt>
                <c:pt idx="1536">
                  <c:v>10187078</c:v>
                </c:pt>
                <c:pt idx="1537">
                  <c:v>10188297</c:v>
                </c:pt>
                <c:pt idx="1538">
                  <c:v>10189866</c:v>
                </c:pt>
                <c:pt idx="1539">
                  <c:v>10191084</c:v>
                </c:pt>
                <c:pt idx="1540">
                  <c:v>10193003</c:v>
                </c:pt>
                <c:pt idx="1541">
                  <c:v>10194159</c:v>
                </c:pt>
                <c:pt idx="1542">
                  <c:v>10195782</c:v>
                </c:pt>
                <c:pt idx="1543">
                  <c:v>10197328</c:v>
                </c:pt>
                <c:pt idx="1544">
                  <c:v>10199414</c:v>
                </c:pt>
                <c:pt idx="1545">
                  <c:v>10200716</c:v>
                </c:pt>
                <c:pt idx="1546">
                  <c:v>10202227</c:v>
                </c:pt>
                <c:pt idx="1547">
                  <c:v>10203577</c:v>
                </c:pt>
                <c:pt idx="1548">
                  <c:v>10205716</c:v>
                </c:pt>
                <c:pt idx="1549">
                  <c:v>10208036</c:v>
                </c:pt>
                <c:pt idx="1550">
                  <c:v>10211022</c:v>
                </c:pt>
                <c:pt idx="1551">
                  <c:v>10219396</c:v>
                </c:pt>
                <c:pt idx="1552">
                  <c:v>10227642</c:v>
                </c:pt>
                <c:pt idx="1553">
                  <c:v>10235066</c:v>
                </c:pt>
                <c:pt idx="1554">
                  <c:v>10241878</c:v>
                </c:pt>
                <c:pt idx="1555">
                  <c:v>10248988</c:v>
                </c:pt>
                <c:pt idx="1556">
                  <c:v>10255135</c:v>
                </c:pt>
                <c:pt idx="1557">
                  <c:v>10263680</c:v>
                </c:pt>
                <c:pt idx="1558">
                  <c:v>10275684</c:v>
                </c:pt>
                <c:pt idx="1559">
                  <c:v>10286124</c:v>
                </c:pt>
                <c:pt idx="1560">
                  <c:v>10296626</c:v>
                </c:pt>
                <c:pt idx="1561">
                  <c:v>10307099</c:v>
                </c:pt>
                <c:pt idx="1562">
                  <c:v>10315880</c:v>
                </c:pt>
                <c:pt idx="1563">
                  <c:v>10323958</c:v>
                </c:pt>
                <c:pt idx="1564">
                  <c:v>10333056</c:v>
                </c:pt>
                <c:pt idx="1565">
                  <c:v>10331513</c:v>
                </c:pt>
                <c:pt idx="1566">
                  <c:v>10342492</c:v>
                </c:pt>
                <c:pt idx="1567">
                  <c:v>10350814</c:v>
                </c:pt>
                <c:pt idx="1568">
                  <c:v>10359529</c:v>
                </c:pt>
                <c:pt idx="1569">
                  <c:v>10367436</c:v>
                </c:pt>
                <c:pt idx="1570">
                  <c:v>10374458</c:v>
                </c:pt>
                <c:pt idx="1571">
                  <c:v>10376973</c:v>
                </c:pt>
                <c:pt idx="1572">
                  <c:v>10380746</c:v>
                </c:pt>
                <c:pt idx="1573">
                  <c:v>10384125</c:v>
                </c:pt>
                <c:pt idx="1574">
                  <c:v>10389093</c:v>
                </c:pt>
                <c:pt idx="1575">
                  <c:v>10395509</c:v>
                </c:pt>
                <c:pt idx="1576">
                  <c:v>10402359</c:v>
                </c:pt>
                <c:pt idx="1577">
                  <c:v>10398346</c:v>
                </c:pt>
                <c:pt idx="1578">
                  <c:v>10400881</c:v>
                </c:pt>
                <c:pt idx="1579">
                  <c:v>10403944</c:v>
                </c:pt>
                <c:pt idx="1580">
                  <c:v>10407777</c:v>
                </c:pt>
                <c:pt idx="1581">
                  <c:v>10408716</c:v>
                </c:pt>
                <c:pt idx="1582">
                  <c:v>10409549</c:v>
                </c:pt>
                <c:pt idx="1583">
                  <c:v>10414210</c:v>
                </c:pt>
                <c:pt idx="1584">
                  <c:v>10419563</c:v>
                </c:pt>
                <c:pt idx="1585">
                  <c:v>10425188</c:v>
                </c:pt>
                <c:pt idx="1586">
                  <c:v>10429092</c:v>
                </c:pt>
                <c:pt idx="1587">
                  <c:v>10431850</c:v>
                </c:pt>
                <c:pt idx="1588">
                  <c:v>10434919</c:v>
                </c:pt>
                <c:pt idx="1589">
                  <c:v>10440478</c:v>
                </c:pt>
                <c:pt idx="1590">
                  <c:v>10446125</c:v>
                </c:pt>
                <c:pt idx="1591">
                  <c:v>10451811</c:v>
                </c:pt>
                <c:pt idx="1592">
                  <c:v>10456546</c:v>
                </c:pt>
                <c:pt idx="1593">
                  <c:v>10461769</c:v>
                </c:pt>
                <c:pt idx="1594">
                  <c:v>10463290</c:v>
                </c:pt>
                <c:pt idx="1595">
                  <c:v>10465246</c:v>
                </c:pt>
                <c:pt idx="1596">
                  <c:v>10467105</c:v>
                </c:pt>
                <c:pt idx="1597">
                  <c:v>10469376</c:v>
                </c:pt>
                <c:pt idx="1598">
                  <c:v>10471554</c:v>
                </c:pt>
                <c:pt idx="1599">
                  <c:v>10472822</c:v>
                </c:pt>
                <c:pt idx="1600">
                  <c:v>10473334</c:v>
                </c:pt>
                <c:pt idx="1601">
                  <c:v>10473835</c:v>
                </c:pt>
                <c:pt idx="1602">
                  <c:v>10474364</c:v>
                </c:pt>
                <c:pt idx="1603">
                  <c:v>10475555</c:v>
                </c:pt>
                <c:pt idx="1604">
                  <c:v>10476894</c:v>
                </c:pt>
                <c:pt idx="1605">
                  <c:v>10478578</c:v>
                </c:pt>
                <c:pt idx="1606">
                  <c:v>10490004</c:v>
                </c:pt>
                <c:pt idx="1607">
                  <c:v>10491445</c:v>
                </c:pt>
                <c:pt idx="1608">
                  <c:v>10492249</c:v>
                </c:pt>
                <c:pt idx="1609">
                  <c:v>10493783</c:v>
                </c:pt>
                <c:pt idx="1610">
                  <c:v>10494778</c:v>
                </c:pt>
                <c:pt idx="1611">
                  <c:v>10495549</c:v>
                </c:pt>
                <c:pt idx="1612">
                  <c:v>10496300</c:v>
                </c:pt>
                <c:pt idx="1613">
                  <c:v>10497648</c:v>
                </c:pt>
                <c:pt idx="1614">
                  <c:v>10498271</c:v>
                </c:pt>
                <c:pt idx="1615">
                  <c:v>10498542</c:v>
                </c:pt>
                <c:pt idx="1616">
                  <c:v>10499969</c:v>
                </c:pt>
                <c:pt idx="1617">
                  <c:v>10500033</c:v>
                </c:pt>
                <c:pt idx="1618">
                  <c:v>10501735</c:v>
                </c:pt>
                <c:pt idx="1619">
                  <c:v>10502100</c:v>
                </c:pt>
                <c:pt idx="1620">
                  <c:v>10503829</c:v>
                </c:pt>
                <c:pt idx="1621">
                  <c:v>10504229</c:v>
                </c:pt>
                <c:pt idx="1622">
                  <c:v>10506058</c:v>
                </c:pt>
                <c:pt idx="1623">
                  <c:v>10507156</c:v>
                </c:pt>
                <c:pt idx="1624">
                  <c:v>10509206</c:v>
                </c:pt>
                <c:pt idx="1625">
                  <c:v>10510182</c:v>
                </c:pt>
                <c:pt idx="1626">
                  <c:v>10512139</c:v>
                </c:pt>
                <c:pt idx="1627">
                  <c:v>10513373</c:v>
                </c:pt>
                <c:pt idx="1628">
                  <c:v>10515786</c:v>
                </c:pt>
                <c:pt idx="1629">
                  <c:v>10517175</c:v>
                </c:pt>
                <c:pt idx="1630">
                  <c:v>10519823</c:v>
                </c:pt>
                <c:pt idx="1631">
                  <c:v>10519904</c:v>
                </c:pt>
                <c:pt idx="1632">
                  <c:v>10522032</c:v>
                </c:pt>
                <c:pt idx="1633">
                  <c:v>10523959</c:v>
                </c:pt>
                <c:pt idx="1634">
                  <c:v>10526857</c:v>
                </c:pt>
                <c:pt idx="1635">
                  <c:v>10530134</c:v>
                </c:pt>
                <c:pt idx="1636">
                  <c:v>10532903</c:v>
                </c:pt>
                <c:pt idx="1637">
                  <c:v>10534411</c:v>
                </c:pt>
                <c:pt idx="1638">
                  <c:v>10536039</c:v>
                </c:pt>
                <c:pt idx="1639">
                  <c:v>10538234</c:v>
                </c:pt>
                <c:pt idx="1640">
                  <c:v>10541545</c:v>
                </c:pt>
                <c:pt idx="1641">
                  <c:v>10543435</c:v>
                </c:pt>
                <c:pt idx="1642">
                  <c:v>10544606</c:v>
                </c:pt>
                <c:pt idx="1643">
                  <c:v>10545495</c:v>
                </c:pt>
                <c:pt idx="1644">
                  <c:v>10547313</c:v>
                </c:pt>
                <c:pt idx="1645">
                  <c:v>10548218</c:v>
                </c:pt>
                <c:pt idx="1646">
                  <c:v>10550203</c:v>
                </c:pt>
                <c:pt idx="1647">
                  <c:v>10551057</c:v>
                </c:pt>
                <c:pt idx="1648">
                  <c:v>10551437</c:v>
                </c:pt>
                <c:pt idx="1649">
                  <c:v>10551960</c:v>
                </c:pt>
                <c:pt idx="1650">
                  <c:v>10552410</c:v>
                </c:pt>
                <c:pt idx="1651">
                  <c:v>10552530</c:v>
                </c:pt>
                <c:pt idx="1652">
                  <c:v>10554633</c:v>
                </c:pt>
                <c:pt idx="1653">
                  <c:v>10556069</c:v>
                </c:pt>
                <c:pt idx="1654">
                  <c:v>10558190</c:v>
                </c:pt>
                <c:pt idx="1655">
                  <c:v>10560451</c:v>
                </c:pt>
                <c:pt idx="1656">
                  <c:v>10563170</c:v>
                </c:pt>
                <c:pt idx="1657">
                  <c:v>10564961</c:v>
                </c:pt>
                <c:pt idx="1658">
                  <c:v>10567712</c:v>
                </c:pt>
                <c:pt idx="1659">
                  <c:v>10569491</c:v>
                </c:pt>
                <c:pt idx="1660">
                  <c:v>10571718</c:v>
                </c:pt>
                <c:pt idx="1661">
                  <c:v>10572672</c:v>
                </c:pt>
                <c:pt idx="1662">
                  <c:v>10574555</c:v>
                </c:pt>
                <c:pt idx="1663">
                  <c:v>10575786</c:v>
                </c:pt>
                <c:pt idx="1664">
                  <c:v>10577874</c:v>
                </c:pt>
                <c:pt idx="1665">
                  <c:v>10579095</c:v>
                </c:pt>
                <c:pt idx="1666">
                  <c:v>10583764</c:v>
                </c:pt>
                <c:pt idx="1667">
                  <c:v>10587848</c:v>
                </c:pt>
                <c:pt idx="1668">
                  <c:v>10591034</c:v>
                </c:pt>
                <c:pt idx="1669">
                  <c:v>10594259</c:v>
                </c:pt>
                <c:pt idx="1670">
                  <c:v>10597488</c:v>
                </c:pt>
                <c:pt idx="1671">
                  <c:v>10612088</c:v>
                </c:pt>
                <c:pt idx="1672">
                  <c:v>10623748</c:v>
                </c:pt>
                <c:pt idx="1673">
                  <c:v>10627937</c:v>
                </c:pt>
                <c:pt idx="1674">
                  <c:v>10635039</c:v>
                </c:pt>
                <c:pt idx="1675">
                  <c:v>10642096</c:v>
                </c:pt>
                <c:pt idx="1676">
                  <c:v>10649773</c:v>
                </c:pt>
                <c:pt idx="1677">
                  <c:v>10652081</c:v>
                </c:pt>
                <c:pt idx="1678">
                  <c:v>10653421</c:v>
                </c:pt>
                <c:pt idx="1679">
                  <c:v>10654764</c:v>
                </c:pt>
                <c:pt idx="1680">
                  <c:v>10655799</c:v>
                </c:pt>
                <c:pt idx="1681">
                  <c:v>10656394</c:v>
                </c:pt>
                <c:pt idx="1682">
                  <c:v>10657117</c:v>
                </c:pt>
                <c:pt idx="1683">
                  <c:v>10657677</c:v>
                </c:pt>
                <c:pt idx="1684">
                  <c:v>10658156</c:v>
                </c:pt>
                <c:pt idx="1685">
                  <c:v>10658950</c:v>
                </c:pt>
                <c:pt idx="1686">
                  <c:v>10659666</c:v>
                </c:pt>
                <c:pt idx="1687">
                  <c:v>10659808</c:v>
                </c:pt>
                <c:pt idx="1688">
                  <c:v>10660138</c:v>
                </c:pt>
                <c:pt idx="1689">
                  <c:v>10660959</c:v>
                </c:pt>
                <c:pt idx="1690">
                  <c:v>10661641</c:v>
                </c:pt>
                <c:pt idx="1691">
                  <c:v>10663285</c:v>
                </c:pt>
                <c:pt idx="1692">
                  <c:v>10665321</c:v>
                </c:pt>
                <c:pt idx="1693">
                  <c:v>10666979</c:v>
                </c:pt>
                <c:pt idx="1694">
                  <c:v>10668014</c:v>
                </c:pt>
                <c:pt idx="1695">
                  <c:v>10668931</c:v>
                </c:pt>
                <c:pt idx="1696">
                  <c:v>10669828</c:v>
                </c:pt>
                <c:pt idx="1697">
                  <c:v>10670834</c:v>
                </c:pt>
                <c:pt idx="1698">
                  <c:v>10672321</c:v>
                </c:pt>
                <c:pt idx="1699">
                  <c:v>10675719</c:v>
                </c:pt>
                <c:pt idx="1700">
                  <c:v>10679076</c:v>
                </c:pt>
                <c:pt idx="1701">
                  <c:v>10681401</c:v>
                </c:pt>
                <c:pt idx="1702">
                  <c:v>10683180</c:v>
                </c:pt>
                <c:pt idx="1703">
                  <c:v>10685223</c:v>
                </c:pt>
                <c:pt idx="1704">
                  <c:v>10686246</c:v>
                </c:pt>
                <c:pt idx="1705">
                  <c:v>10686454</c:v>
                </c:pt>
                <c:pt idx="1706">
                  <c:v>10686706</c:v>
                </c:pt>
                <c:pt idx="1707">
                  <c:v>10687285</c:v>
                </c:pt>
                <c:pt idx="1708">
                  <c:v>10689304</c:v>
                </c:pt>
                <c:pt idx="1709">
                  <c:v>10691065</c:v>
                </c:pt>
                <c:pt idx="1710">
                  <c:v>10692710</c:v>
                </c:pt>
                <c:pt idx="1711">
                  <c:v>10693765</c:v>
                </c:pt>
                <c:pt idx="1712">
                  <c:v>10694270</c:v>
                </c:pt>
                <c:pt idx="1713">
                  <c:v>10694605</c:v>
                </c:pt>
                <c:pt idx="1714">
                  <c:v>10695666</c:v>
                </c:pt>
                <c:pt idx="1715">
                  <c:v>10696355</c:v>
                </c:pt>
                <c:pt idx="1716">
                  <c:v>10697470</c:v>
                </c:pt>
                <c:pt idx="1717">
                  <c:v>10699230</c:v>
                </c:pt>
                <c:pt idx="1718">
                  <c:v>10701989</c:v>
                </c:pt>
                <c:pt idx="1719">
                  <c:v>10703930</c:v>
                </c:pt>
                <c:pt idx="1720">
                  <c:v>10706497</c:v>
                </c:pt>
                <c:pt idx="1721">
                  <c:v>10708621</c:v>
                </c:pt>
                <c:pt idx="1722">
                  <c:v>10710616</c:v>
                </c:pt>
                <c:pt idx="1723">
                  <c:v>10712656</c:v>
                </c:pt>
                <c:pt idx="1724">
                  <c:v>10716240</c:v>
                </c:pt>
                <c:pt idx="1725">
                  <c:v>10719178</c:v>
                </c:pt>
                <c:pt idx="1726">
                  <c:v>10723166</c:v>
                </c:pt>
                <c:pt idx="1727">
                  <c:v>10725816</c:v>
                </c:pt>
                <c:pt idx="1728">
                  <c:v>10729039</c:v>
                </c:pt>
                <c:pt idx="1729">
                  <c:v>10736482</c:v>
                </c:pt>
                <c:pt idx="1730">
                  <c:v>10745269</c:v>
                </c:pt>
                <c:pt idx="1731">
                  <c:v>10752103</c:v>
                </c:pt>
                <c:pt idx="1732">
                  <c:v>10761213</c:v>
                </c:pt>
                <c:pt idx="1733">
                  <c:v>10768311</c:v>
                </c:pt>
                <c:pt idx="1734">
                  <c:v>10775134</c:v>
                </c:pt>
                <c:pt idx="1735">
                  <c:v>10782744</c:v>
                </c:pt>
                <c:pt idx="1736">
                  <c:v>10787034</c:v>
                </c:pt>
                <c:pt idx="1737">
                  <c:v>10789926</c:v>
                </c:pt>
                <c:pt idx="1738">
                  <c:v>10792946</c:v>
                </c:pt>
                <c:pt idx="1739">
                  <c:v>10795449</c:v>
                </c:pt>
                <c:pt idx="1740">
                  <c:v>10797925</c:v>
                </c:pt>
                <c:pt idx="1741">
                  <c:v>10800372</c:v>
                </c:pt>
                <c:pt idx="1742">
                  <c:v>10804729</c:v>
                </c:pt>
                <c:pt idx="1743">
                  <c:v>10812199</c:v>
                </c:pt>
                <c:pt idx="1744">
                  <c:v>10818560</c:v>
                </c:pt>
                <c:pt idx="1745">
                  <c:v>10823961</c:v>
                </c:pt>
                <c:pt idx="1746">
                  <c:v>10829748</c:v>
                </c:pt>
                <c:pt idx="1747">
                  <c:v>10837028</c:v>
                </c:pt>
                <c:pt idx="1748">
                  <c:v>10844644</c:v>
                </c:pt>
                <c:pt idx="1749">
                  <c:v>10853070</c:v>
                </c:pt>
                <c:pt idx="1750">
                  <c:v>10860378</c:v>
                </c:pt>
                <c:pt idx="1751">
                  <c:v>10870313</c:v>
                </c:pt>
                <c:pt idx="1752">
                  <c:v>10880782</c:v>
                </c:pt>
                <c:pt idx="1753">
                  <c:v>10889863</c:v>
                </c:pt>
                <c:pt idx="1754">
                  <c:v>10897789</c:v>
                </c:pt>
                <c:pt idx="1755">
                  <c:v>10906007</c:v>
                </c:pt>
                <c:pt idx="1756">
                  <c:v>10914040</c:v>
                </c:pt>
                <c:pt idx="1757">
                  <c:v>10920602</c:v>
                </c:pt>
                <c:pt idx="1758">
                  <c:v>10927672</c:v>
                </c:pt>
                <c:pt idx="1759">
                  <c:v>10932684</c:v>
                </c:pt>
                <c:pt idx="1760">
                  <c:v>10939173</c:v>
                </c:pt>
                <c:pt idx="1761">
                  <c:v>10945368</c:v>
                </c:pt>
                <c:pt idx="1762">
                  <c:v>10951327</c:v>
                </c:pt>
                <c:pt idx="1763">
                  <c:v>10959265</c:v>
                </c:pt>
                <c:pt idx="1764">
                  <c:v>10970900</c:v>
                </c:pt>
                <c:pt idx="1765">
                  <c:v>10975689</c:v>
                </c:pt>
                <c:pt idx="1766">
                  <c:v>10979331</c:v>
                </c:pt>
                <c:pt idx="1767">
                  <c:v>10985125</c:v>
                </c:pt>
                <c:pt idx="1768">
                  <c:v>10991464</c:v>
                </c:pt>
                <c:pt idx="1769">
                  <c:v>10995031</c:v>
                </c:pt>
                <c:pt idx="1770">
                  <c:v>10995867</c:v>
                </c:pt>
                <c:pt idx="1771">
                  <c:v>10997382</c:v>
                </c:pt>
                <c:pt idx="1772">
                  <c:v>10998465</c:v>
                </c:pt>
                <c:pt idx="1773">
                  <c:v>10999940</c:v>
                </c:pt>
                <c:pt idx="1774">
                  <c:v>11000530</c:v>
                </c:pt>
                <c:pt idx="1775">
                  <c:v>11002484</c:v>
                </c:pt>
                <c:pt idx="1776">
                  <c:v>11003533</c:v>
                </c:pt>
                <c:pt idx="1777">
                  <c:v>11007542</c:v>
                </c:pt>
                <c:pt idx="1778">
                  <c:v>11009610</c:v>
                </c:pt>
                <c:pt idx="1779">
                  <c:v>11011100</c:v>
                </c:pt>
                <c:pt idx="1780">
                  <c:v>11012531</c:v>
                </c:pt>
                <c:pt idx="1781">
                  <c:v>11013473</c:v>
                </c:pt>
                <c:pt idx="1782">
                  <c:v>11014990</c:v>
                </c:pt>
                <c:pt idx="1783">
                  <c:v>11017040</c:v>
                </c:pt>
                <c:pt idx="1784">
                  <c:v>11018569</c:v>
                </c:pt>
                <c:pt idx="1785">
                  <c:v>11021567</c:v>
                </c:pt>
                <c:pt idx="1786">
                  <c:v>11023301</c:v>
                </c:pt>
                <c:pt idx="1787">
                  <c:v>11026496</c:v>
                </c:pt>
                <c:pt idx="1788">
                  <c:v>11029168</c:v>
                </c:pt>
                <c:pt idx="1789">
                  <c:v>11031542</c:v>
                </c:pt>
                <c:pt idx="1790">
                  <c:v>11033195</c:v>
                </c:pt>
                <c:pt idx="1791">
                  <c:v>11035704</c:v>
                </c:pt>
                <c:pt idx="1792">
                  <c:v>11036180</c:v>
                </c:pt>
                <c:pt idx="1793">
                  <c:v>11037866</c:v>
                </c:pt>
                <c:pt idx="1794">
                  <c:v>11038147</c:v>
                </c:pt>
                <c:pt idx="1795">
                  <c:v>11039613</c:v>
                </c:pt>
                <c:pt idx="1796">
                  <c:v>11039701</c:v>
                </c:pt>
                <c:pt idx="1797">
                  <c:v>11040972</c:v>
                </c:pt>
                <c:pt idx="1798">
                  <c:v>11040873</c:v>
                </c:pt>
                <c:pt idx="1799">
                  <c:v>11042105</c:v>
                </c:pt>
                <c:pt idx="1800">
                  <c:v>11042172</c:v>
                </c:pt>
                <c:pt idx="1801">
                  <c:v>11042818</c:v>
                </c:pt>
                <c:pt idx="1802">
                  <c:v>11043384</c:v>
                </c:pt>
                <c:pt idx="1803">
                  <c:v>11044630</c:v>
                </c:pt>
                <c:pt idx="1804">
                  <c:v>11045269</c:v>
                </c:pt>
                <c:pt idx="1805">
                  <c:v>11046685</c:v>
                </c:pt>
                <c:pt idx="1806">
                  <c:v>11047373</c:v>
                </c:pt>
                <c:pt idx="1807">
                  <c:v>11051303</c:v>
                </c:pt>
                <c:pt idx="1808">
                  <c:v>11054966</c:v>
                </c:pt>
                <c:pt idx="1809">
                  <c:v>11057771</c:v>
                </c:pt>
                <c:pt idx="1810">
                  <c:v>11060724</c:v>
                </c:pt>
                <c:pt idx="1811">
                  <c:v>11064344</c:v>
                </c:pt>
                <c:pt idx="1812">
                  <c:v>11067430</c:v>
                </c:pt>
                <c:pt idx="1813">
                  <c:v>11070308</c:v>
                </c:pt>
                <c:pt idx="1814">
                  <c:v>11072603</c:v>
                </c:pt>
                <c:pt idx="1815">
                  <c:v>11077532</c:v>
                </c:pt>
                <c:pt idx="1816">
                  <c:v>11080128</c:v>
                </c:pt>
                <c:pt idx="1817">
                  <c:v>11083098</c:v>
                </c:pt>
                <c:pt idx="1818">
                  <c:v>11086124</c:v>
                </c:pt>
                <c:pt idx="1819">
                  <c:v>11088919</c:v>
                </c:pt>
                <c:pt idx="1820">
                  <c:v>11090153</c:v>
                </c:pt>
                <c:pt idx="1821">
                  <c:v>11092286</c:v>
                </c:pt>
                <c:pt idx="1822">
                  <c:v>11094254</c:v>
                </c:pt>
                <c:pt idx="1823">
                  <c:v>11096983</c:v>
                </c:pt>
                <c:pt idx="1824">
                  <c:v>11099692</c:v>
                </c:pt>
                <c:pt idx="1825">
                  <c:v>11103241</c:v>
                </c:pt>
                <c:pt idx="1826">
                  <c:v>11103891</c:v>
                </c:pt>
                <c:pt idx="1827">
                  <c:v>11105138</c:v>
                </c:pt>
                <c:pt idx="1828">
                  <c:v>11106479</c:v>
                </c:pt>
                <c:pt idx="1829">
                  <c:v>11106961</c:v>
                </c:pt>
                <c:pt idx="1830">
                  <c:v>11109037</c:v>
                </c:pt>
                <c:pt idx="1831">
                  <c:v>11109932</c:v>
                </c:pt>
                <c:pt idx="1832">
                  <c:v>11111533</c:v>
                </c:pt>
                <c:pt idx="1833">
                  <c:v>11112813</c:v>
                </c:pt>
                <c:pt idx="1834">
                  <c:v>11115548</c:v>
                </c:pt>
                <c:pt idx="1835">
                  <c:v>11116231</c:v>
                </c:pt>
                <c:pt idx="1836">
                  <c:v>11117965</c:v>
                </c:pt>
                <c:pt idx="1837">
                  <c:v>11118962</c:v>
                </c:pt>
                <c:pt idx="1838">
                  <c:v>11121592</c:v>
                </c:pt>
                <c:pt idx="1839">
                  <c:v>11126516</c:v>
                </c:pt>
                <c:pt idx="1840">
                  <c:v>11131355</c:v>
                </c:pt>
                <c:pt idx="1841">
                  <c:v>11135690</c:v>
                </c:pt>
                <c:pt idx="1842">
                  <c:v>11143297</c:v>
                </c:pt>
                <c:pt idx="1843">
                  <c:v>11151456</c:v>
                </c:pt>
                <c:pt idx="1844">
                  <c:v>11161631</c:v>
                </c:pt>
                <c:pt idx="1845">
                  <c:v>11171581</c:v>
                </c:pt>
                <c:pt idx="1846">
                  <c:v>11181729</c:v>
                </c:pt>
                <c:pt idx="1847">
                  <c:v>11191660</c:v>
                </c:pt>
                <c:pt idx="1848">
                  <c:v>11200471</c:v>
                </c:pt>
                <c:pt idx="1849">
                  <c:v>11207080</c:v>
                </c:pt>
                <c:pt idx="1850">
                  <c:v>11213244</c:v>
                </c:pt>
                <c:pt idx="1851">
                  <c:v>11218213</c:v>
                </c:pt>
                <c:pt idx="1852">
                  <c:v>11224057</c:v>
                </c:pt>
                <c:pt idx="1853">
                  <c:v>11228297</c:v>
                </c:pt>
                <c:pt idx="1854">
                  <c:v>11231359</c:v>
                </c:pt>
                <c:pt idx="1855">
                  <c:v>11235188</c:v>
                </c:pt>
                <c:pt idx="1856">
                  <c:v>11238222</c:v>
                </c:pt>
                <c:pt idx="1857">
                  <c:v>11238123</c:v>
                </c:pt>
                <c:pt idx="1858">
                  <c:v>11240283</c:v>
                </c:pt>
                <c:pt idx="1859">
                  <c:v>11248807</c:v>
                </c:pt>
                <c:pt idx="1860">
                  <c:v>11256474</c:v>
                </c:pt>
                <c:pt idx="1861">
                  <c:v>11256139</c:v>
                </c:pt>
                <c:pt idx="1862">
                  <c:v>11255941</c:v>
                </c:pt>
                <c:pt idx="1863">
                  <c:v>11256524</c:v>
                </c:pt>
                <c:pt idx="1864">
                  <c:v>11256817</c:v>
                </c:pt>
                <c:pt idx="1865">
                  <c:v>11257151</c:v>
                </c:pt>
                <c:pt idx="1866">
                  <c:v>11256372</c:v>
                </c:pt>
                <c:pt idx="1867">
                  <c:v>11256743</c:v>
                </c:pt>
                <c:pt idx="1868">
                  <c:v>11256587</c:v>
                </c:pt>
                <c:pt idx="1869">
                  <c:v>11256639</c:v>
                </c:pt>
                <c:pt idx="1870">
                  <c:v>11255912</c:v>
                </c:pt>
                <c:pt idx="1871">
                  <c:v>11256504</c:v>
                </c:pt>
                <c:pt idx="1872">
                  <c:v>11255909</c:v>
                </c:pt>
                <c:pt idx="1873">
                  <c:v>11256773</c:v>
                </c:pt>
                <c:pt idx="1874">
                  <c:v>11256283</c:v>
                </c:pt>
                <c:pt idx="1875">
                  <c:v>11257170</c:v>
                </c:pt>
                <c:pt idx="1876">
                  <c:v>11256655</c:v>
                </c:pt>
                <c:pt idx="1877">
                  <c:v>11257647</c:v>
                </c:pt>
                <c:pt idx="1878">
                  <c:v>11257737</c:v>
                </c:pt>
                <c:pt idx="1879">
                  <c:v>11259023</c:v>
                </c:pt>
                <c:pt idx="1880">
                  <c:v>11260001</c:v>
                </c:pt>
                <c:pt idx="1881">
                  <c:v>11261855</c:v>
                </c:pt>
                <c:pt idx="1882">
                  <c:v>11263546</c:v>
                </c:pt>
                <c:pt idx="1883">
                  <c:v>11265561</c:v>
                </c:pt>
                <c:pt idx="1884">
                  <c:v>11266895</c:v>
                </c:pt>
                <c:pt idx="1885">
                  <c:v>11268449</c:v>
                </c:pt>
                <c:pt idx="1886">
                  <c:v>11269337</c:v>
                </c:pt>
                <c:pt idx="1887">
                  <c:v>11270474</c:v>
                </c:pt>
                <c:pt idx="1888">
                  <c:v>11270904</c:v>
                </c:pt>
                <c:pt idx="1889">
                  <c:v>11273682</c:v>
                </c:pt>
                <c:pt idx="1890">
                  <c:v>11273872</c:v>
                </c:pt>
                <c:pt idx="1891">
                  <c:v>11275287</c:v>
                </c:pt>
                <c:pt idx="1892">
                  <c:v>11275527</c:v>
                </c:pt>
                <c:pt idx="1893">
                  <c:v>11276365</c:v>
                </c:pt>
                <c:pt idx="1894">
                  <c:v>11277596</c:v>
                </c:pt>
                <c:pt idx="1895">
                  <c:v>11279050</c:v>
                </c:pt>
                <c:pt idx="1896">
                  <c:v>11279858</c:v>
                </c:pt>
                <c:pt idx="1897">
                  <c:v>11281644</c:v>
                </c:pt>
                <c:pt idx="1898">
                  <c:v>11281923</c:v>
                </c:pt>
                <c:pt idx="1899">
                  <c:v>11283948</c:v>
                </c:pt>
                <c:pt idx="1900">
                  <c:v>11283992</c:v>
                </c:pt>
                <c:pt idx="1901">
                  <c:v>11284211</c:v>
                </c:pt>
                <c:pt idx="1902">
                  <c:v>11286956</c:v>
                </c:pt>
                <c:pt idx="1903">
                  <c:v>11291511</c:v>
                </c:pt>
                <c:pt idx="1904">
                  <c:v>11294974</c:v>
                </c:pt>
                <c:pt idx="1905">
                  <c:v>11300562</c:v>
                </c:pt>
                <c:pt idx="1906">
                  <c:v>11305517</c:v>
                </c:pt>
                <c:pt idx="1907">
                  <c:v>11310710</c:v>
                </c:pt>
                <c:pt idx="1908">
                  <c:v>11315263</c:v>
                </c:pt>
                <c:pt idx="1909">
                  <c:v>11320883</c:v>
                </c:pt>
                <c:pt idx="1910">
                  <c:v>11325435</c:v>
                </c:pt>
                <c:pt idx="1911">
                  <c:v>11330918</c:v>
                </c:pt>
                <c:pt idx="1912">
                  <c:v>11336407</c:v>
                </c:pt>
                <c:pt idx="1913">
                  <c:v>11341469</c:v>
                </c:pt>
                <c:pt idx="1914">
                  <c:v>11346631</c:v>
                </c:pt>
                <c:pt idx="1915">
                  <c:v>11351871</c:v>
                </c:pt>
                <c:pt idx="1916">
                  <c:v>11356160</c:v>
                </c:pt>
                <c:pt idx="1917">
                  <c:v>11361003</c:v>
                </c:pt>
                <c:pt idx="1918">
                  <c:v>11365981</c:v>
                </c:pt>
                <c:pt idx="1919">
                  <c:v>11370631</c:v>
                </c:pt>
                <c:pt idx="1920">
                  <c:v>11376015</c:v>
                </c:pt>
                <c:pt idx="1921">
                  <c:v>11380485</c:v>
                </c:pt>
                <c:pt idx="1922">
                  <c:v>11385131</c:v>
                </c:pt>
                <c:pt idx="1923">
                  <c:v>11389152</c:v>
                </c:pt>
                <c:pt idx="1924">
                  <c:v>11394434</c:v>
                </c:pt>
                <c:pt idx="1925">
                  <c:v>11400064</c:v>
                </c:pt>
                <c:pt idx="1926">
                  <c:v>11406226</c:v>
                </c:pt>
                <c:pt idx="1927">
                  <c:v>11411856</c:v>
                </c:pt>
                <c:pt idx="1928">
                  <c:v>11417463</c:v>
                </c:pt>
                <c:pt idx="1929">
                  <c:v>11422687</c:v>
                </c:pt>
                <c:pt idx="1930">
                  <c:v>11427085</c:v>
                </c:pt>
                <c:pt idx="1931">
                  <c:v>11431001</c:v>
                </c:pt>
                <c:pt idx="1932">
                  <c:v>11434971</c:v>
                </c:pt>
                <c:pt idx="1933">
                  <c:v>11437998</c:v>
                </c:pt>
                <c:pt idx="1934">
                  <c:v>11442498</c:v>
                </c:pt>
                <c:pt idx="1935">
                  <c:v>11446077</c:v>
                </c:pt>
                <c:pt idx="1936">
                  <c:v>11449234</c:v>
                </c:pt>
                <c:pt idx="1937">
                  <c:v>11452191</c:v>
                </c:pt>
                <c:pt idx="1938">
                  <c:v>11455009</c:v>
                </c:pt>
                <c:pt idx="1939">
                  <c:v>11456305</c:v>
                </c:pt>
                <c:pt idx="1940">
                  <c:v>11460385</c:v>
                </c:pt>
                <c:pt idx="1941">
                  <c:v>11464216</c:v>
                </c:pt>
                <c:pt idx="1942">
                  <c:v>11469687</c:v>
                </c:pt>
                <c:pt idx="1943">
                  <c:v>11472281</c:v>
                </c:pt>
                <c:pt idx="1944">
                  <c:v>11475088</c:v>
                </c:pt>
                <c:pt idx="1945">
                  <c:v>11486347</c:v>
                </c:pt>
                <c:pt idx="1946">
                  <c:v>11499084</c:v>
                </c:pt>
                <c:pt idx="1947">
                  <c:v>11509328</c:v>
                </c:pt>
                <c:pt idx="1948">
                  <c:v>11514419</c:v>
                </c:pt>
                <c:pt idx="1949">
                  <c:v>11517272</c:v>
                </c:pt>
                <c:pt idx="1950">
                  <c:v>11519163</c:v>
                </c:pt>
                <c:pt idx="1951">
                  <c:v>11520706</c:v>
                </c:pt>
                <c:pt idx="1952">
                  <c:v>11522896</c:v>
                </c:pt>
                <c:pt idx="1953">
                  <c:v>11523793</c:v>
                </c:pt>
                <c:pt idx="1954">
                  <c:v>11524256</c:v>
                </c:pt>
                <c:pt idx="1955">
                  <c:v>11524544</c:v>
                </c:pt>
                <c:pt idx="1956">
                  <c:v>11525078</c:v>
                </c:pt>
                <c:pt idx="1957">
                  <c:v>11525899</c:v>
                </c:pt>
                <c:pt idx="1958">
                  <c:v>11526942</c:v>
                </c:pt>
                <c:pt idx="1959">
                  <c:v>11527729</c:v>
                </c:pt>
                <c:pt idx="1960">
                  <c:v>11528684</c:v>
                </c:pt>
                <c:pt idx="1961">
                  <c:v>11529294</c:v>
                </c:pt>
                <c:pt idx="1962">
                  <c:v>11530988</c:v>
                </c:pt>
                <c:pt idx="1963">
                  <c:v>11532566</c:v>
                </c:pt>
                <c:pt idx="1964">
                  <c:v>11536172</c:v>
                </c:pt>
                <c:pt idx="1965">
                  <c:v>11538940</c:v>
                </c:pt>
                <c:pt idx="1966">
                  <c:v>11541634</c:v>
                </c:pt>
                <c:pt idx="1967">
                  <c:v>11543532</c:v>
                </c:pt>
                <c:pt idx="1968">
                  <c:v>11545460</c:v>
                </c:pt>
                <c:pt idx="1969">
                  <c:v>11546922</c:v>
                </c:pt>
                <c:pt idx="1970">
                  <c:v>11549444</c:v>
                </c:pt>
                <c:pt idx="1971">
                  <c:v>11552858</c:v>
                </c:pt>
                <c:pt idx="1972">
                  <c:v>11554703</c:v>
                </c:pt>
                <c:pt idx="1973">
                  <c:v>11555971</c:v>
                </c:pt>
                <c:pt idx="1974">
                  <c:v>11557669</c:v>
                </c:pt>
                <c:pt idx="1975">
                  <c:v>11558307</c:v>
                </c:pt>
                <c:pt idx="1976">
                  <c:v>11559120</c:v>
                </c:pt>
                <c:pt idx="1977">
                  <c:v>11558881</c:v>
                </c:pt>
                <c:pt idx="1978">
                  <c:v>11557870</c:v>
                </c:pt>
                <c:pt idx="1980">
                  <c:v>11558891</c:v>
                </c:pt>
                <c:pt idx="1981">
                  <c:v>11560642</c:v>
                </c:pt>
                <c:pt idx="1982">
                  <c:v>11561890</c:v>
                </c:pt>
                <c:pt idx="1983">
                  <c:v>11564670</c:v>
                </c:pt>
                <c:pt idx="1984">
                  <c:v>11566796</c:v>
                </c:pt>
                <c:pt idx="1985">
                  <c:v>11570085</c:v>
                </c:pt>
                <c:pt idx="1986">
                  <c:v>11572641</c:v>
                </c:pt>
                <c:pt idx="1987">
                  <c:v>11575498</c:v>
                </c:pt>
                <c:pt idx="1988">
                  <c:v>11577979</c:v>
                </c:pt>
                <c:pt idx="1989">
                  <c:v>11580957</c:v>
                </c:pt>
                <c:pt idx="1990">
                  <c:v>11582321</c:v>
                </c:pt>
                <c:pt idx="1991">
                  <c:v>11584557</c:v>
                </c:pt>
                <c:pt idx="1992">
                  <c:v>11586363</c:v>
                </c:pt>
                <c:pt idx="1993">
                  <c:v>11588916</c:v>
                </c:pt>
                <c:pt idx="1994">
                  <c:v>11590645</c:v>
                </c:pt>
                <c:pt idx="1995">
                  <c:v>11593369</c:v>
                </c:pt>
                <c:pt idx="1996">
                  <c:v>11596019</c:v>
                </c:pt>
                <c:pt idx="1997">
                  <c:v>11599864</c:v>
                </c:pt>
                <c:pt idx="1998">
                  <c:v>11603140</c:v>
                </c:pt>
                <c:pt idx="1999">
                  <c:v>11606959</c:v>
                </c:pt>
                <c:pt idx="2000">
                  <c:v>11610136</c:v>
                </c:pt>
                <c:pt idx="2001">
                  <c:v>11613602</c:v>
                </c:pt>
                <c:pt idx="2002">
                  <c:v>11616544</c:v>
                </c:pt>
                <c:pt idx="2003">
                  <c:v>11620225</c:v>
                </c:pt>
                <c:pt idx="2004">
                  <c:v>11623344</c:v>
                </c:pt>
                <c:pt idx="2005">
                  <c:v>11627024</c:v>
                </c:pt>
                <c:pt idx="2006">
                  <c:v>11629976</c:v>
                </c:pt>
                <c:pt idx="2007">
                  <c:v>11632445</c:v>
                </c:pt>
                <c:pt idx="2008">
                  <c:v>11634298</c:v>
                </c:pt>
                <c:pt idx="2009">
                  <c:v>11637204</c:v>
                </c:pt>
                <c:pt idx="2010">
                  <c:v>11638897</c:v>
                </c:pt>
                <c:pt idx="2011">
                  <c:v>11640986</c:v>
                </c:pt>
                <c:pt idx="2012">
                  <c:v>11642405</c:v>
                </c:pt>
                <c:pt idx="2013">
                  <c:v>11644513</c:v>
                </c:pt>
                <c:pt idx="2014">
                  <c:v>11645778</c:v>
                </c:pt>
                <c:pt idx="2015">
                  <c:v>11649257</c:v>
                </c:pt>
                <c:pt idx="2016">
                  <c:v>11652613</c:v>
                </c:pt>
                <c:pt idx="2017">
                  <c:v>11654769</c:v>
                </c:pt>
                <c:pt idx="2018">
                  <c:v>11657046</c:v>
                </c:pt>
                <c:pt idx="2019">
                  <c:v>11660282</c:v>
                </c:pt>
                <c:pt idx="2020">
                  <c:v>11663796</c:v>
                </c:pt>
                <c:pt idx="2021">
                  <c:v>11669509</c:v>
                </c:pt>
                <c:pt idx="2022">
                  <c:v>11673771</c:v>
                </c:pt>
                <c:pt idx="2023">
                  <c:v>11680791</c:v>
                </c:pt>
                <c:pt idx="2024">
                  <c:v>11689532</c:v>
                </c:pt>
                <c:pt idx="2025">
                  <c:v>11698566</c:v>
                </c:pt>
                <c:pt idx="2026">
                  <c:v>11709256</c:v>
                </c:pt>
                <c:pt idx="2027">
                  <c:v>11721154</c:v>
                </c:pt>
                <c:pt idx="2028">
                  <c:v>11731035</c:v>
                </c:pt>
                <c:pt idx="2029">
                  <c:v>11739578</c:v>
                </c:pt>
                <c:pt idx="2030">
                  <c:v>11748088</c:v>
                </c:pt>
                <c:pt idx="2031">
                  <c:v>11757175</c:v>
                </c:pt>
                <c:pt idx="2032">
                  <c:v>11762199</c:v>
                </c:pt>
                <c:pt idx="2033">
                  <c:v>11771006</c:v>
                </c:pt>
                <c:pt idx="2034">
                  <c:v>11778846</c:v>
                </c:pt>
                <c:pt idx="2035">
                  <c:v>11785516</c:v>
                </c:pt>
                <c:pt idx="2036">
                  <c:v>11793699</c:v>
                </c:pt>
                <c:pt idx="2037">
                  <c:v>11800415</c:v>
                </c:pt>
                <c:pt idx="2038">
                  <c:v>11803219</c:v>
                </c:pt>
                <c:pt idx="2039">
                  <c:v>11804737</c:v>
                </c:pt>
                <c:pt idx="2040">
                  <c:v>11805031</c:v>
                </c:pt>
                <c:pt idx="2041">
                  <c:v>11804551</c:v>
                </c:pt>
                <c:pt idx="2042">
                  <c:v>11804274</c:v>
                </c:pt>
                <c:pt idx="2043">
                  <c:v>11803727</c:v>
                </c:pt>
                <c:pt idx="2044">
                  <c:v>11803685</c:v>
                </c:pt>
                <c:pt idx="2045">
                  <c:v>11804717</c:v>
                </c:pt>
                <c:pt idx="2046">
                  <c:v>11805329</c:v>
                </c:pt>
                <c:pt idx="2047">
                  <c:v>11806134</c:v>
                </c:pt>
                <c:pt idx="2048">
                  <c:v>11806971</c:v>
                </c:pt>
                <c:pt idx="2049">
                  <c:v>11807666</c:v>
                </c:pt>
                <c:pt idx="2050">
                  <c:v>11808237</c:v>
                </c:pt>
                <c:pt idx="2051">
                  <c:v>11808870</c:v>
                </c:pt>
                <c:pt idx="2052">
                  <c:v>11809491</c:v>
                </c:pt>
                <c:pt idx="2053">
                  <c:v>11810363</c:v>
                </c:pt>
                <c:pt idx="2054">
                  <c:v>11811163</c:v>
                </c:pt>
                <c:pt idx="2055">
                  <c:v>11811931</c:v>
                </c:pt>
                <c:pt idx="2056">
                  <c:v>11812955</c:v>
                </c:pt>
                <c:pt idx="2057">
                  <c:v>11814370</c:v>
                </c:pt>
                <c:pt idx="2058">
                  <c:v>11815395</c:v>
                </c:pt>
                <c:pt idx="2059">
                  <c:v>11815919</c:v>
                </c:pt>
                <c:pt idx="2060">
                  <c:v>11817541</c:v>
                </c:pt>
                <c:pt idx="2061">
                  <c:v>11818096</c:v>
                </c:pt>
                <c:pt idx="2062">
                  <c:v>11818945</c:v>
                </c:pt>
                <c:pt idx="2063">
                  <c:v>11819750</c:v>
                </c:pt>
                <c:pt idx="2064">
                  <c:v>11820334</c:v>
                </c:pt>
                <c:pt idx="2065">
                  <c:v>11820577</c:v>
                </c:pt>
                <c:pt idx="2066">
                  <c:v>11821209</c:v>
                </c:pt>
                <c:pt idx="2067">
                  <c:v>11821640</c:v>
                </c:pt>
                <c:pt idx="2068">
                  <c:v>11822477</c:v>
                </c:pt>
                <c:pt idx="2069">
                  <c:v>11823336</c:v>
                </c:pt>
                <c:pt idx="2070">
                  <c:v>11824732</c:v>
                </c:pt>
                <c:pt idx="2071">
                  <c:v>11825477</c:v>
                </c:pt>
                <c:pt idx="2072">
                  <c:v>11826514</c:v>
                </c:pt>
                <c:pt idx="2073">
                  <c:v>11827611</c:v>
                </c:pt>
                <c:pt idx="2074">
                  <c:v>11828100</c:v>
                </c:pt>
                <c:pt idx="2075">
                  <c:v>11828529</c:v>
                </c:pt>
                <c:pt idx="2076">
                  <c:v>11828684</c:v>
                </c:pt>
                <c:pt idx="2077">
                  <c:v>11829667</c:v>
                </c:pt>
                <c:pt idx="2078">
                  <c:v>11831333</c:v>
                </c:pt>
                <c:pt idx="2079">
                  <c:v>11835693</c:v>
                </c:pt>
                <c:pt idx="2080">
                  <c:v>11839189</c:v>
                </c:pt>
                <c:pt idx="2081">
                  <c:v>11841768</c:v>
                </c:pt>
                <c:pt idx="2082">
                  <c:v>11845044</c:v>
                </c:pt>
                <c:pt idx="2083">
                  <c:v>11850482</c:v>
                </c:pt>
                <c:pt idx="2084">
                  <c:v>11855880</c:v>
                </c:pt>
                <c:pt idx="2085">
                  <c:v>11861920</c:v>
                </c:pt>
                <c:pt idx="2086">
                  <c:v>11867189</c:v>
                </c:pt>
                <c:pt idx="2087">
                  <c:v>11873534</c:v>
                </c:pt>
                <c:pt idx="2088">
                  <c:v>11878778</c:v>
                </c:pt>
                <c:pt idx="2089">
                  <c:v>11884266</c:v>
                </c:pt>
                <c:pt idx="2090">
                  <c:v>11890240</c:v>
                </c:pt>
                <c:pt idx="2091">
                  <c:v>11896679</c:v>
                </c:pt>
                <c:pt idx="2092">
                  <c:v>11901468</c:v>
                </c:pt>
                <c:pt idx="2093">
                  <c:v>11906223</c:v>
                </c:pt>
                <c:pt idx="2094">
                  <c:v>11909765</c:v>
                </c:pt>
                <c:pt idx="2095">
                  <c:v>11912321</c:v>
                </c:pt>
                <c:pt idx="2096">
                  <c:v>11916049</c:v>
                </c:pt>
                <c:pt idx="2097">
                  <c:v>11919078</c:v>
                </c:pt>
                <c:pt idx="2098">
                  <c:v>11921916</c:v>
                </c:pt>
                <c:pt idx="2099">
                  <c:v>11924873</c:v>
                </c:pt>
                <c:pt idx="2100">
                  <c:v>11929384</c:v>
                </c:pt>
                <c:pt idx="2101">
                  <c:v>11933400</c:v>
                </c:pt>
                <c:pt idx="2102">
                  <c:v>11936836</c:v>
                </c:pt>
                <c:pt idx="2103">
                  <c:v>11938567</c:v>
                </c:pt>
                <c:pt idx="2104">
                  <c:v>11939745</c:v>
                </c:pt>
                <c:pt idx="2105">
                  <c:v>11941738</c:v>
                </c:pt>
                <c:pt idx="2106">
                  <c:v>11943507</c:v>
                </c:pt>
                <c:pt idx="2107">
                  <c:v>11945054</c:v>
                </c:pt>
                <c:pt idx="2108">
                  <c:v>11946507</c:v>
                </c:pt>
                <c:pt idx="2109">
                  <c:v>11948433</c:v>
                </c:pt>
                <c:pt idx="2110">
                  <c:v>11950327</c:v>
                </c:pt>
                <c:pt idx="2111">
                  <c:v>11952246</c:v>
                </c:pt>
                <c:pt idx="2112">
                  <c:v>11954281</c:v>
                </c:pt>
                <c:pt idx="2113">
                  <c:v>11959221</c:v>
                </c:pt>
                <c:pt idx="2114">
                  <c:v>11963804</c:v>
                </c:pt>
                <c:pt idx="2115">
                  <c:v>11969007</c:v>
                </c:pt>
                <c:pt idx="2116">
                  <c:v>11973836</c:v>
                </c:pt>
                <c:pt idx="2117">
                  <c:v>11978344</c:v>
                </c:pt>
                <c:pt idx="2118">
                  <c:v>11983611</c:v>
                </c:pt>
                <c:pt idx="2119">
                  <c:v>11988397</c:v>
                </c:pt>
                <c:pt idx="2120">
                  <c:v>11992907</c:v>
                </c:pt>
                <c:pt idx="2121">
                  <c:v>11997048</c:v>
                </c:pt>
                <c:pt idx="2122">
                  <c:v>12000857</c:v>
                </c:pt>
                <c:pt idx="2123">
                  <c:v>12006151</c:v>
                </c:pt>
                <c:pt idx="2124">
                  <c:v>12010861</c:v>
                </c:pt>
                <c:pt idx="2125">
                  <c:v>12013574</c:v>
                </c:pt>
                <c:pt idx="2126">
                  <c:v>12016422</c:v>
                </c:pt>
                <c:pt idx="2127">
                  <c:v>12019077</c:v>
                </c:pt>
                <c:pt idx="2128">
                  <c:v>12023329</c:v>
                </c:pt>
                <c:pt idx="2129">
                  <c:v>12025960</c:v>
                </c:pt>
                <c:pt idx="2130">
                  <c:v>12025857</c:v>
                </c:pt>
                <c:pt idx="2131">
                  <c:v>12025095</c:v>
                </c:pt>
                <c:pt idx="2132">
                  <c:v>12036766</c:v>
                </c:pt>
                <c:pt idx="2133">
                  <c:v>12037412</c:v>
                </c:pt>
                <c:pt idx="2134">
                  <c:v>12043016</c:v>
                </c:pt>
                <c:pt idx="2135">
                  <c:v>12043557</c:v>
                </c:pt>
                <c:pt idx="2136">
                  <c:v>12044678</c:v>
                </c:pt>
                <c:pt idx="2137">
                  <c:v>12033533</c:v>
                </c:pt>
                <c:pt idx="2138">
                  <c:v>12034537</c:v>
                </c:pt>
                <c:pt idx="2139">
                  <c:v>12035509</c:v>
                </c:pt>
                <c:pt idx="2140">
                  <c:v>12036968</c:v>
                </c:pt>
                <c:pt idx="2141">
                  <c:v>12050905</c:v>
                </c:pt>
                <c:pt idx="2142">
                  <c:v>12050171</c:v>
                </c:pt>
                <c:pt idx="2143">
                  <c:v>12045515</c:v>
                </c:pt>
                <c:pt idx="2144">
                  <c:v>12022918</c:v>
                </c:pt>
                <c:pt idx="2145">
                  <c:v>12024227</c:v>
                </c:pt>
                <c:pt idx="2146">
                  <c:v>12025199</c:v>
                </c:pt>
                <c:pt idx="2147">
                  <c:v>12026098</c:v>
                </c:pt>
                <c:pt idx="2148">
                  <c:v>12033011</c:v>
                </c:pt>
                <c:pt idx="2149">
                  <c:v>12036729</c:v>
                </c:pt>
                <c:pt idx="2150">
                  <c:v>12038601</c:v>
                </c:pt>
                <c:pt idx="2151">
                  <c:v>12040037</c:v>
                </c:pt>
                <c:pt idx="2152">
                  <c:v>12025677</c:v>
                </c:pt>
                <c:pt idx="2153">
                  <c:v>12027100</c:v>
                </c:pt>
                <c:pt idx="2154">
                  <c:v>12028038</c:v>
                </c:pt>
                <c:pt idx="2155">
                  <c:v>12035057</c:v>
                </c:pt>
                <c:pt idx="2156">
                  <c:v>12037622</c:v>
                </c:pt>
                <c:pt idx="2157">
                  <c:v>12026921</c:v>
                </c:pt>
                <c:pt idx="2158">
                  <c:v>12027820</c:v>
                </c:pt>
                <c:pt idx="2159">
                  <c:v>12029895</c:v>
                </c:pt>
                <c:pt idx="2160">
                  <c:v>12030924</c:v>
                </c:pt>
                <c:pt idx="2161">
                  <c:v>12031797</c:v>
                </c:pt>
                <c:pt idx="2162">
                  <c:v>12058612</c:v>
                </c:pt>
                <c:pt idx="2163">
                  <c:v>12039276</c:v>
                </c:pt>
                <c:pt idx="2164">
                  <c:v>12041111</c:v>
                </c:pt>
                <c:pt idx="2165">
                  <c:v>12033377</c:v>
                </c:pt>
                <c:pt idx="2166">
                  <c:v>12034589</c:v>
                </c:pt>
                <c:pt idx="2167">
                  <c:v>12035839</c:v>
                </c:pt>
                <c:pt idx="2168">
                  <c:v>12037392</c:v>
                </c:pt>
                <c:pt idx="2169">
                  <c:v>12060404</c:v>
                </c:pt>
                <c:pt idx="2170">
                  <c:v>12050285</c:v>
                </c:pt>
                <c:pt idx="2171">
                  <c:v>12040442</c:v>
                </c:pt>
                <c:pt idx="2172">
                  <c:v>12041598</c:v>
                </c:pt>
                <c:pt idx="2173">
                  <c:v>12042911</c:v>
                </c:pt>
                <c:pt idx="2174">
                  <c:v>12044530</c:v>
                </c:pt>
                <c:pt idx="2175">
                  <c:v>12046626</c:v>
                </c:pt>
                <c:pt idx="2176">
                  <c:v>12056562</c:v>
                </c:pt>
                <c:pt idx="2177">
                  <c:v>12046869</c:v>
                </c:pt>
                <c:pt idx="2178">
                  <c:v>12049893</c:v>
                </c:pt>
                <c:pt idx="2179">
                  <c:v>12050735</c:v>
                </c:pt>
                <c:pt idx="2180">
                  <c:v>12051466</c:v>
                </c:pt>
                <c:pt idx="2181">
                  <c:v>12052143</c:v>
                </c:pt>
                <c:pt idx="2182">
                  <c:v>12052764</c:v>
                </c:pt>
                <c:pt idx="2183">
                  <c:v>12061647</c:v>
                </c:pt>
                <c:pt idx="2184">
                  <c:v>12052196</c:v>
                </c:pt>
                <c:pt idx="2185">
                  <c:v>12054927</c:v>
                </c:pt>
                <c:pt idx="2186">
                  <c:v>12055512</c:v>
                </c:pt>
                <c:pt idx="2187">
                  <c:v>12056394</c:v>
                </c:pt>
                <c:pt idx="2188">
                  <c:v>12056588</c:v>
                </c:pt>
                <c:pt idx="2189">
                  <c:v>12057579</c:v>
                </c:pt>
                <c:pt idx="2190">
                  <c:v>12061925</c:v>
                </c:pt>
                <c:pt idx="2191">
                  <c:v>12056560</c:v>
                </c:pt>
                <c:pt idx="2192">
                  <c:v>12059081</c:v>
                </c:pt>
                <c:pt idx="2193">
                  <c:v>12058801</c:v>
                </c:pt>
                <c:pt idx="2194">
                  <c:v>12060578</c:v>
                </c:pt>
                <c:pt idx="2195">
                  <c:v>12061719</c:v>
                </c:pt>
                <c:pt idx="2196">
                  <c:v>12062704</c:v>
                </c:pt>
                <c:pt idx="2197">
                  <c:v>12068339</c:v>
                </c:pt>
                <c:pt idx="2198">
                  <c:v>12063691</c:v>
                </c:pt>
                <c:pt idx="2199">
                  <c:v>12069816</c:v>
                </c:pt>
                <c:pt idx="2200">
                  <c:v>12071848</c:v>
                </c:pt>
                <c:pt idx="2201">
                  <c:v>12076665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D0-4462-9F84-43F49D5347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6270608"/>
        <c:axId val="176269296"/>
      </c:lineChart>
      <c:catAx>
        <c:axId val="176270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269296"/>
        <c:crosses val="autoZero"/>
        <c:auto val="1"/>
        <c:lblAlgn val="ctr"/>
        <c:lblOffset val="100"/>
        <c:noMultiLvlLbl val="0"/>
      </c:catAx>
      <c:valAx>
        <c:axId val="176269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270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58E7E-AEE2-42DE-BA5C-50DBC8BE3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Dell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FAE689-1081-4778-BF0F-0AF07BF99F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75000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248FE8-1C39-4581-B799-CAD7F99D80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01.01.2013 - 11.01.2019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70047B-223F-46E4-866A-30F2CF79B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97189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Dell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Dell</dc:title>
  <dc:creator>Frederik Peiniger</dc:creator>
  <cp:lastModifiedBy>Frederik Peiniger</cp:lastModifiedBy>
  <cp:revision>1</cp:revision>
  <dcterms:created xsi:type="dcterms:W3CDTF">2019-01-22T15:45:59Z</dcterms:created>
  <dcterms:modified xsi:type="dcterms:W3CDTF">2019-01-22T15:46:10Z</dcterms:modified>
</cp:coreProperties>
</file>