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smooth val="0"/>
          <c:extLst>
            <c:ext xmlns:c16="http://schemas.microsoft.com/office/drawing/2014/chart" uri="{C3380CC4-5D6E-409C-BE32-E72D297353CC}">
              <c16:uniqueId val="{00000000-F6C2-4841-B1A9-AC080B45B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920448"/>
        <c:axId val="293253864"/>
      </c:lineChart>
      <c:catAx>
        <c:axId val="35792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53864"/>
        <c:crosses val="autoZero"/>
        <c:auto val="1"/>
        <c:lblAlgn val="ctr"/>
        <c:lblOffset val="100"/>
        <c:noMultiLvlLbl val="0"/>
      </c:catAx>
      <c:valAx>
        <c:axId val="29325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2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86216-9EAE-4022-AE92-74769BD55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s.Oliver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3E312F-66B4-4FDF-B233-6B61027DF1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930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E48DB-0FFD-4CB0-BFE3-E9A5E67A4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F7510-2286-4BB9-B894-2560D7666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3353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 | s.Oliver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 | s.Oliver</dc:title>
  <dc:creator>Administrator</dc:creator>
  <cp:lastModifiedBy>Administrator</cp:lastModifiedBy>
  <cp:revision>1</cp:revision>
  <dcterms:created xsi:type="dcterms:W3CDTF">2018-11-15T13:26:17Z</dcterms:created>
  <dcterms:modified xsi:type="dcterms:W3CDTF">2018-11-15T13:26:24Z</dcterms:modified>
</cp:coreProperties>
</file>