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Pulmoll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Sheet1!$A$2:$A$275</c:f>
              <c:strCache>
                <c:ptCount val="274"/>
                <c:pt idx="0">
                  <c:v>01.07.2017</c:v>
                </c:pt>
                <c:pt idx="1">
                  <c:v>02.07.2017</c:v>
                </c:pt>
                <c:pt idx="2">
                  <c:v>03.07.2017</c:v>
                </c:pt>
                <c:pt idx="3">
                  <c:v>04.07.2017</c:v>
                </c:pt>
                <c:pt idx="4">
                  <c:v>05.07.2017</c:v>
                </c:pt>
                <c:pt idx="5">
                  <c:v>06.07.2017</c:v>
                </c:pt>
                <c:pt idx="6">
                  <c:v>07.07.2017</c:v>
                </c:pt>
                <c:pt idx="7">
                  <c:v>08.07.2017</c:v>
                </c:pt>
                <c:pt idx="8">
                  <c:v>09.07.2017</c:v>
                </c:pt>
                <c:pt idx="9">
                  <c:v>10.07.2017</c:v>
                </c:pt>
                <c:pt idx="10">
                  <c:v>11.07.2017</c:v>
                </c:pt>
                <c:pt idx="11">
                  <c:v>12.07.2017</c:v>
                </c:pt>
                <c:pt idx="12">
                  <c:v>13.07.2017</c:v>
                </c:pt>
                <c:pt idx="13">
                  <c:v>14.07.2017</c:v>
                </c:pt>
                <c:pt idx="14">
                  <c:v>15.07.2017</c:v>
                </c:pt>
                <c:pt idx="15">
                  <c:v>16.07.2017</c:v>
                </c:pt>
                <c:pt idx="16">
                  <c:v>17.07.2017</c:v>
                </c:pt>
                <c:pt idx="17">
                  <c:v>18.07.2017</c:v>
                </c:pt>
                <c:pt idx="18">
                  <c:v>19.07.2017</c:v>
                </c:pt>
                <c:pt idx="19">
                  <c:v>20.07.2017</c:v>
                </c:pt>
                <c:pt idx="20">
                  <c:v>21.07.2017</c:v>
                </c:pt>
                <c:pt idx="21">
                  <c:v>22.07.2017</c:v>
                </c:pt>
                <c:pt idx="22">
                  <c:v>23.07.2017</c:v>
                </c:pt>
                <c:pt idx="23">
                  <c:v>24.07.2017</c:v>
                </c:pt>
                <c:pt idx="24">
                  <c:v>25.07.2017</c:v>
                </c:pt>
                <c:pt idx="25">
                  <c:v>26.07.2017</c:v>
                </c:pt>
                <c:pt idx="26">
                  <c:v>27.07.2017</c:v>
                </c:pt>
                <c:pt idx="27">
                  <c:v>28.07.2017</c:v>
                </c:pt>
                <c:pt idx="28">
                  <c:v>29.07.2017</c:v>
                </c:pt>
                <c:pt idx="29">
                  <c:v>30.07.2017</c:v>
                </c:pt>
                <c:pt idx="30">
                  <c:v>31.07.2017</c:v>
                </c:pt>
                <c:pt idx="31">
                  <c:v>01.08.2017</c:v>
                </c:pt>
                <c:pt idx="32">
                  <c:v>02.08.2017</c:v>
                </c:pt>
                <c:pt idx="33">
                  <c:v>03.08.2017</c:v>
                </c:pt>
                <c:pt idx="34">
                  <c:v>04.08.2017</c:v>
                </c:pt>
                <c:pt idx="35">
                  <c:v>05.08.2017</c:v>
                </c:pt>
                <c:pt idx="36">
                  <c:v>06.08.2017</c:v>
                </c:pt>
                <c:pt idx="37">
                  <c:v>07.08.2017</c:v>
                </c:pt>
                <c:pt idx="38">
                  <c:v>08.08.2017</c:v>
                </c:pt>
                <c:pt idx="39">
                  <c:v>09.08.2017</c:v>
                </c:pt>
                <c:pt idx="40">
                  <c:v>10.08.2017</c:v>
                </c:pt>
                <c:pt idx="41">
                  <c:v>11.08.2017</c:v>
                </c:pt>
                <c:pt idx="42">
                  <c:v>12.08.2017</c:v>
                </c:pt>
                <c:pt idx="43">
                  <c:v>13.08.2017</c:v>
                </c:pt>
                <c:pt idx="44">
                  <c:v>14.08.2017</c:v>
                </c:pt>
                <c:pt idx="45">
                  <c:v>15.08.2017</c:v>
                </c:pt>
                <c:pt idx="46">
                  <c:v>16.08.2017</c:v>
                </c:pt>
                <c:pt idx="47">
                  <c:v>17.08.2017</c:v>
                </c:pt>
                <c:pt idx="48">
                  <c:v>18.08.2017</c:v>
                </c:pt>
                <c:pt idx="49">
                  <c:v>19.08.2017</c:v>
                </c:pt>
                <c:pt idx="50">
                  <c:v>20.08.2017</c:v>
                </c:pt>
                <c:pt idx="51">
                  <c:v>21.08.2017</c:v>
                </c:pt>
                <c:pt idx="52">
                  <c:v>22.08.2017</c:v>
                </c:pt>
                <c:pt idx="53">
                  <c:v>23.08.2017</c:v>
                </c:pt>
                <c:pt idx="54">
                  <c:v>24.08.2017</c:v>
                </c:pt>
                <c:pt idx="55">
                  <c:v>25.08.2017</c:v>
                </c:pt>
                <c:pt idx="56">
                  <c:v>26.08.2017</c:v>
                </c:pt>
                <c:pt idx="57">
                  <c:v>27.08.2017</c:v>
                </c:pt>
                <c:pt idx="58">
                  <c:v>28.08.2017</c:v>
                </c:pt>
                <c:pt idx="59">
                  <c:v>29.08.2017</c:v>
                </c:pt>
                <c:pt idx="60">
                  <c:v>30.08.2017</c:v>
                </c:pt>
                <c:pt idx="61">
                  <c:v>31.08.2017</c:v>
                </c:pt>
                <c:pt idx="62">
                  <c:v>01.09.2017</c:v>
                </c:pt>
                <c:pt idx="63">
                  <c:v>02.09.2017</c:v>
                </c:pt>
                <c:pt idx="64">
                  <c:v>03.09.2017</c:v>
                </c:pt>
                <c:pt idx="65">
                  <c:v>04.09.2017</c:v>
                </c:pt>
                <c:pt idx="66">
                  <c:v>05.09.2017</c:v>
                </c:pt>
                <c:pt idx="67">
                  <c:v>06.09.2017</c:v>
                </c:pt>
                <c:pt idx="68">
                  <c:v>07.09.2017</c:v>
                </c:pt>
                <c:pt idx="69">
                  <c:v>08.09.2017</c:v>
                </c:pt>
                <c:pt idx="70">
                  <c:v>09.09.2017</c:v>
                </c:pt>
                <c:pt idx="71">
                  <c:v>10.09.2017</c:v>
                </c:pt>
                <c:pt idx="72">
                  <c:v>11.09.2017</c:v>
                </c:pt>
                <c:pt idx="73">
                  <c:v>12.09.2017</c:v>
                </c:pt>
                <c:pt idx="74">
                  <c:v>13.09.2017</c:v>
                </c:pt>
                <c:pt idx="75">
                  <c:v>14.09.2017</c:v>
                </c:pt>
                <c:pt idx="76">
                  <c:v>15.09.2017</c:v>
                </c:pt>
                <c:pt idx="77">
                  <c:v>16.09.2017</c:v>
                </c:pt>
                <c:pt idx="78">
                  <c:v>17.09.2017</c:v>
                </c:pt>
                <c:pt idx="79">
                  <c:v>18.09.2017</c:v>
                </c:pt>
                <c:pt idx="80">
                  <c:v>19.09.2017</c:v>
                </c:pt>
                <c:pt idx="81">
                  <c:v>20.09.2017</c:v>
                </c:pt>
                <c:pt idx="82">
                  <c:v>21.09.2017</c:v>
                </c:pt>
                <c:pt idx="83">
                  <c:v>22.09.2017</c:v>
                </c:pt>
                <c:pt idx="84">
                  <c:v>23.09.2017</c:v>
                </c:pt>
                <c:pt idx="85">
                  <c:v>24.09.2017</c:v>
                </c:pt>
                <c:pt idx="86">
                  <c:v>25.09.2017</c:v>
                </c:pt>
                <c:pt idx="87">
                  <c:v>26.09.2017</c:v>
                </c:pt>
                <c:pt idx="88">
                  <c:v>27.09.2017</c:v>
                </c:pt>
                <c:pt idx="89">
                  <c:v>28.09.2017</c:v>
                </c:pt>
                <c:pt idx="90">
                  <c:v>29.09.2017</c:v>
                </c:pt>
                <c:pt idx="91">
                  <c:v>30.09.2017</c:v>
                </c:pt>
                <c:pt idx="92">
                  <c:v>01.10.2017</c:v>
                </c:pt>
                <c:pt idx="93">
                  <c:v>02.10.2017</c:v>
                </c:pt>
                <c:pt idx="94">
                  <c:v>03.10.2017</c:v>
                </c:pt>
                <c:pt idx="95">
                  <c:v>04.10.2017</c:v>
                </c:pt>
                <c:pt idx="96">
                  <c:v>05.10.2017</c:v>
                </c:pt>
                <c:pt idx="97">
                  <c:v>06.10.2017</c:v>
                </c:pt>
                <c:pt idx="98">
                  <c:v>07.10.2017</c:v>
                </c:pt>
                <c:pt idx="99">
                  <c:v>08.10.2017</c:v>
                </c:pt>
                <c:pt idx="100">
                  <c:v>09.10.2017</c:v>
                </c:pt>
                <c:pt idx="101">
                  <c:v>10.10.2017</c:v>
                </c:pt>
                <c:pt idx="102">
                  <c:v>11.10.2017</c:v>
                </c:pt>
                <c:pt idx="103">
                  <c:v>12.10.2017</c:v>
                </c:pt>
                <c:pt idx="104">
                  <c:v>13.10.2017</c:v>
                </c:pt>
                <c:pt idx="105">
                  <c:v>14.10.2017</c:v>
                </c:pt>
                <c:pt idx="106">
                  <c:v>15.10.2017</c:v>
                </c:pt>
                <c:pt idx="107">
                  <c:v>16.10.2017</c:v>
                </c:pt>
                <c:pt idx="108">
                  <c:v>17.10.2017</c:v>
                </c:pt>
                <c:pt idx="109">
                  <c:v>18.10.2017</c:v>
                </c:pt>
                <c:pt idx="110">
                  <c:v>19.10.2017</c:v>
                </c:pt>
                <c:pt idx="111">
                  <c:v>20.10.2017</c:v>
                </c:pt>
                <c:pt idx="112">
                  <c:v>21.10.2017</c:v>
                </c:pt>
                <c:pt idx="113">
                  <c:v>22.10.2017</c:v>
                </c:pt>
                <c:pt idx="114">
                  <c:v>23.10.2017</c:v>
                </c:pt>
                <c:pt idx="115">
                  <c:v>24.10.2017</c:v>
                </c:pt>
                <c:pt idx="116">
                  <c:v>25.10.2017</c:v>
                </c:pt>
                <c:pt idx="117">
                  <c:v>26.10.2017</c:v>
                </c:pt>
                <c:pt idx="118">
                  <c:v>27.10.2017</c:v>
                </c:pt>
                <c:pt idx="119">
                  <c:v>28.10.2017</c:v>
                </c:pt>
                <c:pt idx="120">
                  <c:v>29.10.2017</c:v>
                </c:pt>
                <c:pt idx="121">
                  <c:v>30.10.2017</c:v>
                </c:pt>
                <c:pt idx="122">
                  <c:v>31.10.2017</c:v>
                </c:pt>
                <c:pt idx="123">
                  <c:v>01.11.2017</c:v>
                </c:pt>
                <c:pt idx="124">
                  <c:v>02.11.2017</c:v>
                </c:pt>
                <c:pt idx="125">
                  <c:v>03.11.2017</c:v>
                </c:pt>
                <c:pt idx="126">
                  <c:v>04.11.2017</c:v>
                </c:pt>
                <c:pt idx="127">
                  <c:v>05.11.2017</c:v>
                </c:pt>
                <c:pt idx="128">
                  <c:v>06.11.2017</c:v>
                </c:pt>
                <c:pt idx="129">
                  <c:v>07.11.2017</c:v>
                </c:pt>
                <c:pt idx="130">
                  <c:v>08.11.2017</c:v>
                </c:pt>
                <c:pt idx="131">
                  <c:v>09.11.2017</c:v>
                </c:pt>
                <c:pt idx="132">
                  <c:v>10.11.2017</c:v>
                </c:pt>
                <c:pt idx="133">
                  <c:v>11.11.2017</c:v>
                </c:pt>
                <c:pt idx="134">
                  <c:v>12.11.2017</c:v>
                </c:pt>
                <c:pt idx="135">
                  <c:v>13.11.2017</c:v>
                </c:pt>
                <c:pt idx="136">
                  <c:v>14.11.2017</c:v>
                </c:pt>
                <c:pt idx="137">
                  <c:v>15.11.2017</c:v>
                </c:pt>
                <c:pt idx="138">
                  <c:v>16.11.2017</c:v>
                </c:pt>
                <c:pt idx="139">
                  <c:v>17.11.2017</c:v>
                </c:pt>
                <c:pt idx="140">
                  <c:v>18.11.2017</c:v>
                </c:pt>
                <c:pt idx="141">
                  <c:v>19.11.2017</c:v>
                </c:pt>
                <c:pt idx="142">
                  <c:v>20.11.2017</c:v>
                </c:pt>
                <c:pt idx="143">
                  <c:v>21.11.2017</c:v>
                </c:pt>
                <c:pt idx="144">
                  <c:v>22.11.2017</c:v>
                </c:pt>
                <c:pt idx="145">
                  <c:v>23.11.2017</c:v>
                </c:pt>
                <c:pt idx="146">
                  <c:v>24.11.2017</c:v>
                </c:pt>
                <c:pt idx="147">
                  <c:v>25.11.2017</c:v>
                </c:pt>
                <c:pt idx="148">
                  <c:v>26.11.2017</c:v>
                </c:pt>
                <c:pt idx="149">
                  <c:v>27.11.2017</c:v>
                </c:pt>
                <c:pt idx="150">
                  <c:v>28.11.2017</c:v>
                </c:pt>
                <c:pt idx="151">
                  <c:v>29.11.2017</c:v>
                </c:pt>
                <c:pt idx="152">
                  <c:v>30.11.2017</c:v>
                </c:pt>
                <c:pt idx="153">
                  <c:v>01.12.2017</c:v>
                </c:pt>
                <c:pt idx="154">
                  <c:v>02.12.2017</c:v>
                </c:pt>
                <c:pt idx="155">
                  <c:v>03.12.2017</c:v>
                </c:pt>
                <c:pt idx="156">
                  <c:v>04.12.2017</c:v>
                </c:pt>
                <c:pt idx="157">
                  <c:v>05.12.2017</c:v>
                </c:pt>
                <c:pt idx="158">
                  <c:v>06.12.2017</c:v>
                </c:pt>
                <c:pt idx="159">
                  <c:v>07.12.2017</c:v>
                </c:pt>
                <c:pt idx="160">
                  <c:v>08.12.2017</c:v>
                </c:pt>
                <c:pt idx="161">
                  <c:v>09.12.2017</c:v>
                </c:pt>
                <c:pt idx="162">
                  <c:v>10.12.2017</c:v>
                </c:pt>
                <c:pt idx="163">
                  <c:v>11.12.2017</c:v>
                </c:pt>
                <c:pt idx="164">
                  <c:v>12.12.2017</c:v>
                </c:pt>
                <c:pt idx="165">
                  <c:v>13.12.2017</c:v>
                </c:pt>
                <c:pt idx="166">
                  <c:v>14.12.2017</c:v>
                </c:pt>
                <c:pt idx="167">
                  <c:v>15.12.2017</c:v>
                </c:pt>
                <c:pt idx="168">
                  <c:v>16.12.2017</c:v>
                </c:pt>
                <c:pt idx="169">
                  <c:v>17.12.2017</c:v>
                </c:pt>
                <c:pt idx="170">
                  <c:v>18.12.2017</c:v>
                </c:pt>
                <c:pt idx="171">
                  <c:v>19.12.2017</c:v>
                </c:pt>
                <c:pt idx="172">
                  <c:v>20.12.2017</c:v>
                </c:pt>
                <c:pt idx="173">
                  <c:v>21.12.2017</c:v>
                </c:pt>
                <c:pt idx="174">
                  <c:v>22.12.2017</c:v>
                </c:pt>
                <c:pt idx="175">
                  <c:v>23.12.2017</c:v>
                </c:pt>
                <c:pt idx="176">
                  <c:v>24.12.2017</c:v>
                </c:pt>
                <c:pt idx="177">
                  <c:v>25.12.2017</c:v>
                </c:pt>
                <c:pt idx="178">
                  <c:v>26.12.2017</c:v>
                </c:pt>
                <c:pt idx="179">
                  <c:v>27.12.2017</c:v>
                </c:pt>
                <c:pt idx="180">
                  <c:v>28.12.2017</c:v>
                </c:pt>
                <c:pt idx="181">
                  <c:v>29.12.2017</c:v>
                </c:pt>
                <c:pt idx="182">
                  <c:v>30.12.2017</c:v>
                </c:pt>
                <c:pt idx="183">
                  <c:v>31.12.2017</c:v>
                </c:pt>
                <c:pt idx="184">
                  <c:v>01.01.2018</c:v>
                </c:pt>
                <c:pt idx="185">
                  <c:v>02.01.2018</c:v>
                </c:pt>
                <c:pt idx="186">
                  <c:v>03.01.2018</c:v>
                </c:pt>
                <c:pt idx="187">
                  <c:v>04.01.2018</c:v>
                </c:pt>
                <c:pt idx="188">
                  <c:v>05.01.2018</c:v>
                </c:pt>
                <c:pt idx="189">
                  <c:v>06.01.2018</c:v>
                </c:pt>
                <c:pt idx="190">
                  <c:v>07.01.2018</c:v>
                </c:pt>
                <c:pt idx="191">
                  <c:v>08.01.2018</c:v>
                </c:pt>
                <c:pt idx="192">
                  <c:v>09.01.2018</c:v>
                </c:pt>
                <c:pt idx="193">
                  <c:v>10.01.2018</c:v>
                </c:pt>
                <c:pt idx="194">
                  <c:v>11.01.2018</c:v>
                </c:pt>
                <c:pt idx="195">
                  <c:v>12.01.2018</c:v>
                </c:pt>
                <c:pt idx="196">
                  <c:v>13.01.2018</c:v>
                </c:pt>
                <c:pt idx="197">
                  <c:v>14.01.2018</c:v>
                </c:pt>
                <c:pt idx="198">
                  <c:v>15.01.2018</c:v>
                </c:pt>
                <c:pt idx="199">
                  <c:v>16.01.2018</c:v>
                </c:pt>
                <c:pt idx="200">
                  <c:v>17.01.2018</c:v>
                </c:pt>
                <c:pt idx="201">
                  <c:v>18.01.2018</c:v>
                </c:pt>
                <c:pt idx="202">
                  <c:v>19.01.2018</c:v>
                </c:pt>
                <c:pt idx="203">
                  <c:v>20.01.2018</c:v>
                </c:pt>
                <c:pt idx="204">
                  <c:v>21.01.2018</c:v>
                </c:pt>
                <c:pt idx="205">
                  <c:v>22.01.2018</c:v>
                </c:pt>
                <c:pt idx="206">
                  <c:v>23.01.2018</c:v>
                </c:pt>
                <c:pt idx="207">
                  <c:v>24.01.2018</c:v>
                </c:pt>
                <c:pt idx="208">
                  <c:v>25.01.2018</c:v>
                </c:pt>
                <c:pt idx="209">
                  <c:v>26.01.2018</c:v>
                </c:pt>
                <c:pt idx="210">
                  <c:v>27.01.2018</c:v>
                </c:pt>
                <c:pt idx="211">
                  <c:v>28.01.2018</c:v>
                </c:pt>
                <c:pt idx="212">
                  <c:v>29.01.2018</c:v>
                </c:pt>
                <c:pt idx="213">
                  <c:v>30.01.2018</c:v>
                </c:pt>
                <c:pt idx="214">
                  <c:v>31.01.2018</c:v>
                </c:pt>
                <c:pt idx="215">
                  <c:v>01.02.2018</c:v>
                </c:pt>
                <c:pt idx="216">
                  <c:v>02.02.2018</c:v>
                </c:pt>
                <c:pt idx="217">
                  <c:v>03.02.2018</c:v>
                </c:pt>
                <c:pt idx="218">
                  <c:v>04.02.2018</c:v>
                </c:pt>
                <c:pt idx="219">
                  <c:v>05.02.2018</c:v>
                </c:pt>
                <c:pt idx="220">
                  <c:v>06.02.2018</c:v>
                </c:pt>
                <c:pt idx="221">
                  <c:v>07.02.2018</c:v>
                </c:pt>
                <c:pt idx="222">
                  <c:v>08.02.2018</c:v>
                </c:pt>
                <c:pt idx="223">
                  <c:v>09.02.2018</c:v>
                </c:pt>
                <c:pt idx="224">
                  <c:v>10.02.2018</c:v>
                </c:pt>
                <c:pt idx="225">
                  <c:v>11.02.2018</c:v>
                </c:pt>
                <c:pt idx="226">
                  <c:v>12.02.2018</c:v>
                </c:pt>
                <c:pt idx="227">
                  <c:v>13.02.2018</c:v>
                </c:pt>
                <c:pt idx="228">
                  <c:v>14.02.2018</c:v>
                </c:pt>
                <c:pt idx="229">
                  <c:v>15.02.2018</c:v>
                </c:pt>
                <c:pt idx="230">
                  <c:v>16.02.2018</c:v>
                </c:pt>
                <c:pt idx="231">
                  <c:v>17.02.2018</c:v>
                </c:pt>
                <c:pt idx="232">
                  <c:v>18.02.2018</c:v>
                </c:pt>
                <c:pt idx="233">
                  <c:v>19.02.2018</c:v>
                </c:pt>
                <c:pt idx="234">
                  <c:v>20.02.2018</c:v>
                </c:pt>
                <c:pt idx="235">
                  <c:v>21.02.2018</c:v>
                </c:pt>
                <c:pt idx="236">
                  <c:v>22.02.2018</c:v>
                </c:pt>
                <c:pt idx="237">
                  <c:v>23.02.2018</c:v>
                </c:pt>
                <c:pt idx="238">
                  <c:v>24.02.2018</c:v>
                </c:pt>
                <c:pt idx="239">
                  <c:v>25.02.2018</c:v>
                </c:pt>
                <c:pt idx="240">
                  <c:v>26.02.2018</c:v>
                </c:pt>
                <c:pt idx="241">
                  <c:v>27.02.2018</c:v>
                </c:pt>
                <c:pt idx="242">
                  <c:v>28.02.2018</c:v>
                </c:pt>
                <c:pt idx="243">
                  <c:v>01.03.2018</c:v>
                </c:pt>
                <c:pt idx="244">
                  <c:v>02.03.2018</c:v>
                </c:pt>
                <c:pt idx="245">
                  <c:v>03.03.2018</c:v>
                </c:pt>
                <c:pt idx="246">
                  <c:v>04.03.2018</c:v>
                </c:pt>
                <c:pt idx="247">
                  <c:v>05.03.2018</c:v>
                </c:pt>
                <c:pt idx="248">
                  <c:v>06.03.2018</c:v>
                </c:pt>
                <c:pt idx="249">
                  <c:v>07.03.2018</c:v>
                </c:pt>
                <c:pt idx="250">
                  <c:v>08.03.2018</c:v>
                </c:pt>
                <c:pt idx="251">
                  <c:v>09.03.2018</c:v>
                </c:pt>
                <c:pt idx="252">
                  <c:v>10.03.2018</c:v>
                </c:pt>
                <c:pt idx="253">
                  <c:v>11.03.2018</c:v>
                </c:pt>
                <c:pt idx="254">
                  <c:v>12.03.2018</c:v>
                </c:pt>
                <c:pt idx="255">
                  <c:v>13.03.2018</c:v>
                </c:pt>
                <c:pt idx="256">
                  <c:v>14.03.2018</c:v>
                </c:pt>
                <c:pt idx="257">
                  <c:v>15.03.2018</c:v>
                </c:pt>
                <c:pt idx="258">
                  <c:v>16.03.2018</c:v>
                </c:pt>
                <c:pt idx="259">
                  <c:v>17.03.2018</c:v>
                </c:pt>
                <c:pt idx="260">
                  <c:v>18.03.2018</c:v>
                </c:pt>
                <c:pt idx="261">
                  <c:v>19.03.2018</c:v>
                </c:pt>
                <c:pt idx="262">
                  <c:v>20.03.2018</c:v>
                </c:pt>
                <c:pt idx="263">
                  <c:v>21.03.2018</c:v>
                </c:pt>
                <c:pt idx="264">
                  <c:v>22.03.2018</c:v>
                </c:pt>
                <c:pt idx="265">
                  <c:v>23.03.2018</c:v>
                </c:pt>
                <c:pt idx="266">
                  <c:v>24.03.2018</c:v>
                </c:pt>
                <c:pt idx="267">
                  <c:v>25.03.2018</c:v>
                </c:pt>
                <c:pt idx="268">
                  <c:v>26.03.2018</c:v>
                </c:pt>
                <c:pt idx="269">
                  <c:v>27.03.2018</c:v>
                </c:pt>
                <c:pt idx="270">
                  <c:v>28.03.2018</c:v>
                </c:pt>
                <c:pt idx="271">
                  <c:v>29.03.2018</c:v>
                </c:pt>
                <c:pt idx="272">
                  <c:v>30.03.2018</c:v>
                </c:pt>
                <c:pt idx="273">
                  <c:v>31.03.2018</c:v>
                </c:pt>
              </c:strCache>
            </c:strRef>
          </c:cat>
          <c:val>
            <c:numRef>
              <c:f>Sheet1!$B$2:$B$275</c:f>
              <c:numCache>
                <c:formatCode>General</c:formatCode>
                <c:ptCount val="274"/>
                <c:pt idx="0">
                  <c:v>55876</c:v>
                </c:pt>
                <c:pt idx="1">
                  <c:v>55869</c:v>
                </c:pt>
                <c:pt idx="2">
                  <c:v>55862</c:v>
                </c:pt>
                <c:pt idx="3">
                  <c:v>55862</c:v>
                </c:pt>
                <c:pt idx="4">
                  <c:v>55861</c:v>
                </c:pt>
                <c:pt idx="5">
                  <c:v>55865</c:v>
                </c:pt>
                <c:pt idx="6">
                  <c:v>56131</c:v>
                </c:pt>
                <c:pt idx="7">
                  <c:v>56451</c:v>
                </c:pt>
                <c:pt idx="8">
                  <c:v>56755</c:v>
                </c:pt>
                <c:pt idx="9">
                  <c:v>56807</c:v>
                </c:pt>
                <c:pt idx="10">
                  <c:v>56806</c:v>
                </c:pt>
                <c:pt idx="11">
                  <c:v>56809</c:v>
                </c:pt>
                <c:pt idx="12">
                  <c:v>56818</c:v>
                </c:pt>
                <c:pt idx="13">
                  <c:v>56827</c:v>
                </c:pt>
                <c:pt idx="14">
                  <c:v>56841</c:v>
                </c:pt>
                <c:pt idx="15">
                  <c:v>56848</c:v>
                </c:pt>
                <c:pt idx="16">
                  <c:v>56858</c:v>
                </c:pt>
                <c:pt idx="17">
                  <c:v>56875</c:v>
                </c:pt>
                <c:pt idx="18">
                  <c:v>56882</c:v>
                </c:pt>
                <c:pt idx="19">
                  <c:v>56887</c:v>
                </c:pt>
                <c:pt idx="20">
                  <c:v>56886</c:v>
                </c:pt>
                <c:pt idx="21">
                  <c:v>56890</c:v>
                </c:pt>
                <c:pt idx="22">
                  <c:v>56901</c:v>
                </c:pt>
                <c:pt idx="23">
                  <c:v>56906</c:v>
                </c:pt>
                <c:pt idx="24">
                  <c:v>56932</c:v>
                </c:pt>
                <c:pt idx="25">
                  <c:v>56938</c:v>
                </c:pt>
                <c:pt idx="26">
                  <c:v>56941</c:v>
                </c:pt>
                <c:pt idx="27">
                  <c:v>56939</c:v>
                </c:pt>
                <c:pt idx="28">
                  <c:v>56940</c:v>
                </c:pt>
                <c:pt idx="29">
                  <c:v>56947</c:v>
                </c:pt>
                <c:pt idx="30">
                  <c:v>56947</c:v>
                </c:pt>
                <c:pt idx="31">
                  <c:v>56939</c:v>
                </c:pt>
                <c:pt idx="32">
                  <c:v>56931</c:v>
                </c:pt>
                <c:pt idx="33">
                  <c:v>56942</c:v>
                </c:pt>
                <c:pt idx="34">
                  <c:v>56956</c:v>
                </c:pt>
                <c:pt idx="35">
                  <c:v>56954</c:v>
                </c:pt>
                <c:pt idx="36">
                  <c:v>56957</c:v>
                </c:pt>
                <c:pt idx="37">
                  <c:v>56963</c:v>
                </c:pt>
                <c:pt idx="38">
                  <c:v>56965</c:v>
                </c:pt>
                <c:pt idx="39">
                  <c:v>56963</c:v>
                </c:pt>
                <c:pt idx="40">
                  <c:v>56966</c:v>
                </c:pt>
                <c:pt idx="41">
                  <c:v>56966</c:v>
                </c:pt>
                <c:pt idx="42">
                  <c:v>56973</c:v>
                </c:pt>
                <c:pt idx="43">
                  <c:v>56971</c:v>
                </c:pt>
                <c:pt idx="44">
                  <c:v>56969</c:v>
                </c:pt>
                <c:pt idx="45">
                  <c:v>56970</c:v>
                </c:pt>
                <c:pt idx="46">
                  <c:v>56967</c:v>
                </c:pt>
                <c:pt idx="47">
                  <c:v>56972</c:v>
                </c:pt>
                <c:pt idx="48">
                  <c:v>56974</c:v>
                </c:pt>
                <c:pt idx="49">
                  <c:v>56975</c:v>
                </c:pt>
                <c:pt idx="50">
                  <c:v>56970</c:v>
                </c:pt>
                <c:pt idx="51">
                  <c:v>56968</c:v>
                </c:pt>
                <c:pt idx="52">
                  <c:v>56964</c:v>
                </c:pt>
                <c:pt idx="53">
                  <c:v>56960</c:v>
                </c:pt>
                <c:pt idx="54">
                  <c:v>56965</c:v>
                </c:pt>
                <c:pt idx="55">
                  <c:v>56962</c:v>
                </c:pt>
                <c:pt idx="56">
                  <c:v>56954</c:v>
                </c:pt>
                <c:pt idx="57">
                  <c:v>56951</c:v>
                </c:pt>
                <c:pt idx="58">
                  <c:v>56945</c:v>
                </c:pt>
                <c:pt idx="59">
                  <c:v>56943</c:v>
                </c:pt>
                <c:pt idx="60">
                  <c:v>56955</c:v>
                </c:pt>
                <c:pt idx="61">
                  <c:v>56958</c:v>
                </c:pt>
                <c:pt idx="62">
                  <c:v>56956</c:v>
                </c:pt>
                <c:pt idx="63">
                  <c:v>56953</c:v>
                </c:pt>
                <c:pt idx="64">
                  <c:v>56954</c:v>
                </c:pt>
                <c:pt idx="65">
                  <c:v>56950</c:v>
                </c:pt>
                <c:pt idx="66">
                  <c:v>56953</c:v>
                </c:pt>
                <c:pt idx="67">
                  <c:v>56956</c:v>
                </c:pt>
                <c:pt idx="68">
                  <c:v>56954</c:v>
                </c:pt>
                <c:pt idx="69">
                  <c:v>56955</c:v>
                </c:pt>
                <c:pt idx="70">
                  <c:v>56957</c:v>
                </c:pt>
                <c:pt idx="71">
                  <c:v>56962</c:v>
                </c:pt>
                <c:pt idx="72">
                  <c:v>56959</c:v>
                </c:pt>
                <c:pt idx="73">
                  <c:v>56951</c:v>
                </c:pt>
                <c:pt idx="74">
                  <c:v>56955</c:v>
                </c:pt>
                <c:pt idx="75">
                  <c:v>56950</c:v>
                </c:pt>
                <c:pt idx="76">
                  <c:v>56959</c:v>
                </c:pt>
                <c:pt idx="77">
                  <c:v>56958</c:v>
                </c:pt>
                <c:pt idx="78">
                  <c:v>56961</c:v>
                </c:pt>
                <c:pt idx="79">
                  <c:v>56959</c:v>
                </c:pt>
                <c:pt idx="80">
                  <c:v>56960</c:v>
                </c:pt>
                <c:pt idx="81">
                  <c:v>56961</c:v>
                </c:pt>
                <c:pt idx="82">
                  <c:v>56961</c:v>
                </c:pt>
                <c:pt idx="83">
                  <c:v>56979</c:v>
                </c:pt>
                <c:pt idx="84">
                  <c:v>57051</c:v>
                </c:pt>
                <c:pt idx="85">
                  <c:v>57103</c:v>
                </c:pt>
                <c:pt idx="86">
                  <c:v>57169</c:v>
                </c:pt>
                <c:pt idx="87">
                  <c:v>57223</c:v>
                </c:pt>
                <c:pt idx="88">
                  <c:v>57263</c:v>
                </c:pt>
                <c:pt idx="89">
                  <c:v>57282</c:v>
                </c:pt>
                <c:pt idx="90">
                  <c:v>57284</c:v>
                </c:pt>
                <c:pt idx="91">
                  <c:v>57286</c:v>
                </c:pt>
                <c:pt idx="92">
                  <c:v>57287</c:v>
                </c:pt>
                <c:pt idx="93">
                  <c:v>57288</c:v>
                </c:pt>
                <c:pt idx="94">
                  <c:v>57293</c:v>
                </c:pt>
                <c:pt idx="95">
                  <c:v>57293</c:v>
                </c:pt>
                <c:pt idx="96">
                  <c:v>57288</c:v>
                </c:pt>
                <c:pt idx="97">
                  <c:v>57294</c:v>
                </c:pt>
                <c:pt idx="98">
                  <c:v>57293</c:v>
                </c:pt>
                <c:pt idx="99">
                  <c:v>57292</c:v>
                </c:pt>
                <c:pt idx="100">
                  <c:v>57301</c:v>
                </c:pt>
                <c:pt idx="101">
                  <c:v>57315</c:v>
                </c:pt>
                <c:pt idx="102">
                  <c:v>57326</c:v>
                </c:pt>
                <c:pt idx="103">
                  <c:v>57332</c:v>
                </c:pt>
                <c:pt idx="104">
                  <c:v>57334</c:v>
                </c:pt>
                <c:pt idx="105">
                  <c:v>57330</c:v>
                </c:pt>
                <c:pt idx="106">
                  <c:v>57337</c:v>
                </c:pt>
                <c:pt idx="107">
                  <c:v>57332</c:v>
                </c:pt>
                <c:pt idx="108">
                  <c:v>57329</c:v>
                </c:pt>
                <c:pt idx="109">
                  <c:v>57333</c:v>
                </c:pt>
                <c:pt idx="110">
                  <c:v>57334</c:v>
                </c:pt>
                <c:pt idx="111">
                  <c:v>57342</c:v>
                </c:pt>
                <c:pt idx="112">
                  <c:v>57340</c:v>
                </c:pt>
                <c:pt idx="113">
                  <c:v>57349</c:v>
                </c:pt>
                <c:pt idx="114">
                  <c:v>57364</c:v>
                </c:pt>
                <c:pt idx="115">
                  <c:v>57363</c:v>
                </c:pt>
                <c:pt idx="116">
                  <c:v>57375</c:v>
                </c:pt>
                <c:pt idx="117">
                  <c:v>57392</c:v>
                </c:pt>
                <c:pt idx="118">
                  <c:v>57409</c:v>
                </c:pt>
                <c:pt idx="119">
                  <c:v>57415</c:v>
                </c:pt>
                <c:pt idx="120">
                  <c:v>57423</c:v>
                </c:pt>
                <c:pt idx="121">
                  <c:v>57430</c:v>
                </c:pt>
                <c:pt idx="122">
                  <c:v>57443</c:v>
                </c:pt>
                <c:pt idx="123">
                  <c:v>57447</c:v>
                </c:pt>
                <c:pt idx="124">
                  <c:v>57446</c:v>
                </c:pt>
                <c:pt idx="125">
                  <c:v>57450</c:v>
                </c:pt>
                <c:pt idx="126">
                  <c:v>57449</c:v>
                </c:pt>
                <c:pt idx="127">
                  <c:v>57465</c:v>
                </c:pt>
                <c:pt idx="128">
                  <c:v>57472</c:v>
                </c:pt>
                <c:pt idx="129">
                  <c:v>57478</c:v>
                </c:pt>
                <c:pt idx="130">
                  <c:v>57473</c:v>
                </c:pt>
                <c:pt idx="131">
                  <c:v>57479</c:v>
                </c:pt>
                <c:pt idx="132">
                  <c:v>57478</c:v>
                </c:pt>
                <c:pt idx="133">
                  <c:v>57491</c:v>
                </c:pt>
                <c:pt idx="134">
                  <c:v>57499</c:v>
                </c:pt>
                <c:pt idx="135">
                  <c:v>57513</c:v>
                </c:pt>
                <c:pt idx="136">
                  <c:v>57525</c:v>
                </c:pt>
                <c:pt idx="137">
                  <c:v>57544</c:v>
                </c:pt>
                <c:pt idx="138">
                  <c:v>57549</c:v>
                </c:pt>
                <c:pt idx="139">
                  <c:v>57559</c:v>
                </c:pt>
                <c:pt idx="140">
                  <c:v>57559</c:v>
                </c:pt>
                <c:pt idx="141">
                  <c:v>57576</c:v>
                </c:pt>
                <c:pt idx="142">
                  <c:v>57577</c:v>
                </c:pt>
                <c:pt idx="143">
                  <c:v>57577</c:v>
                </c:pt>
                <c:pt idx="144">
                  <c:v>57572</c:v>
                </c:pt>
                <c:pt idx="145">
                  <c:v>57575</c:v>
                </c:pt>
                <c:pt idx="146">
                  <c:v>57574</c:v>
                </c:pt>
                <c:pt idx="147">
                  <c:v>57575</c:v>
                </c:pt>
                <c:pt idx="148">
                  <c:v>57578</c:v>
                </c:pt>
                <c:pt idx="149">
                  <c:v>57593</c:v>
                </c:pt>
                <c:pt idx="150">
                  <c:v>57600</c:v>
                </c:pt>
                <c:pt idx="151">
                  <c:v>57631</c:v>
                </c:pt>
                <c:pt idx="152">
                  <c:v>57639</c:v>
                </c:pt>
                <c:pt idx="153">
                  <c:v>57662</c:v>
                </c:pt>
                <c:pt idx="154">
                  <c:v>57681</c:v>
                </c:pt>
                <c:pt idx="155">
                  <c:v>57680</c:v>
                </c:pt>
                <c:pt idx="156">
                  <c:v>57677</c:v>
                </c:pt>
                <c:pt idx="157">
                  <c:v>57684</c:v>
                </c:pt>
                <c:pt idx="158">
                  <c:v>57681</c:v>
                </c:pt>
                <c:pt idx="159">
                  <c:v>57686</c:v>
                </c:pt>
                <c:pt idx="160">
                  <c:v>57697</c:v>
                </c:pt>
                <c:pt idx="161">
                  <c:v>57707</c:v>
                </c:pt>
                <c:pt idx="162">
                  <c:v>57703</c:v>
                </c:pt>
                <c:pt idx="163">
                  <c:v>57698</c:v>
                </c:pt>
                <c:pt idx="164">
                  <c:v>57707</c:v>
                </c:pt>
                <c:pt idx="165">
                  <c:v>57709</c:v>
                </c:pt>
                <c:pt idx="166">
                  <c:v>57709</c:v>
                </c:pt>
                <c:pt idx="167">
                  <c:v>57718</c:v>
                </c:pt>
                <c:pt idx="168">
                  <c:v>57720</c:v>
                </c:pt>
                <c:pt idx="169">
                  <c:v>57725</c:v>
                </c:pt>
                <c:pt idx="170">
                  <c:v>57733</c:v>
                </c:pt>
                <c:pt idx="171">
                  <c:v>57731</c:v>
                </c:pt>
                <c:pt idx="172">
                  <c:v>57737</c:v>
                </c:pt>
                <c:pt idx="173">
                  <c:v>57749</c:v>
                </c:pt>
                <c:pt idx="174">
                  <c:v>57754</c:v>
                </c:pt>
                <c:pt idx="175">
                  <c:v>57756</c:v>
                </c:pt>
                <c:pt idx="176">
                  <c:v>57764</c:v>
                </c:pt>
                <c:pt idx="177">
                  <c:v>57769</c:v>
                </c:pt>
                <c:pt idx="178">
                  <c:v>57766</c:v>
                </c:pt>
                <c:pt idx="179">
                  <c:v>57762</c:v>
                </c:pt>
                <c:pt idx="180">
                  <c:v>57753</c:v>
                </c:pt>
                <c:pt idx="181">
                  <c:v>57774</c:v>
                </c:pt>
                <c:pt idx="182">
                  <c:v>57780</c:v>
                </c:pt>
                <c:pt idx="183">
                  <c:v>57782</c:v>
                </c:pt>
                <c:pt idx="184">
                  <c:v>57782</c:v>
                </c:pt>
                <c:pt idx="185">
                  <c:v>57784</c:v>
                </c:pt>
                <c:pt idx="186">
                  <c:v>57791</c:v>
                </c:pt>
                <c:pt idx="187">
                  <c:v>57797</c:v>
                </c:pt>
                <c:pt idx="188">
                  <c:v>57803</c:v>
                </c:pt>
                <c:pt idx="189">
                  <c:v>57811</c:v>
                </c:pt>
                <c:pt idx="190">
                  <c:v>57819</c:v>
                </c:pt>
                <c:pt idx="191">
                  <c:v>57815</c:v>
                </c:pt>
                <c:pt idx="192">
                  <c:v>57825</c:v>
                </c:pt>
                <c:pt idx="193">
                  <c:v>57827</c:v>
                </c:pt>
                <c:pt idx="194">
                  <c:v>57829</c:v>
                </c:pt>
                <c:pt idx="195">
                  <c:v>57830</c:v>
                </c:pt>
                <c:pt idx="196">
                  <c:v>57827</c:v>
                </c:pt>
                <c:pt idx="197">
                  <c:v>57820</c:v>
                </c:pt>
                <c:pt idx="198">
                  <c:v>57819</c:v>
                </c:pt>
                <c:pt idx="199">
                  <c:v>57818</c:v>
                </c:pt>
                <c:pt idx="200">
                  <c:v>57813</c:v>
                </c:pt>
                <c:pt idx="201">
                  <c:v>57818</c:v>
                </c:pt>
                <c:pt idx="202">
                  <c:v>57816</c:v>
                </c:pt>
                <c:pt idx="203">
                  <c:v>57812</c:v>
                </c:pt>
                <c:pt idx="204">
                  <c:v>57808</c:v>
                </c:pt>
                <c:pt idx="205">
                  <c:v>57797</c:v>
                </c:pt>
                <c:pt idx="206">
                  <c:v>57792</c:v>
                </c:pt>
                <c:pt idx="207">
                  <c:v>57794</c:v>
                </c:pt>
                <c:pt idx="208">
                  <c:v>57801</c:v>
                </c:pt>
                <c:pt idx="209">
                  <c:v>57808</c:v>
                </c:pt>
                <c:pt idx="210">
                  <c:v>57804</c:v>
                </c:pt>
                <c:pt idx="211">
                  <c:v>57796</c:v>
                </c:pt>
                <c:pt idx="212">
                  <c:v>57790</c:v>
                </c:pt>
                <c:pt idx="213">
                  <c:v>57782</c:v>
                </c:pt>
                <c:pt idx="214">
                  <c:v>57771</c:v>
                </c:pt>
                <c:pt idx="215">
                  <c:v>57766</c:v>
                </c:pt>
                <c:pt idx="216">
                  <c:v>57764</c:v>
                </c:pt>
                <c:pt idx="217">
                  <c:v>57767</c:v>
                </c:pt>
                <c:pt idx="218">
                  <c:v>57761</c:v>
                </c:pt>
                <c:pt idx="219">
                  <c:v>57763</c:v>
                </c:pt>
                <c:pt idx="220">
                  <c:v>57746</c:v>
                </c:pt>
                <c:pt idx="221">
                  <c:v>57742</c:v>
                </c:pt>
                <c:pt idx="222">
                  <c:v>57733</c:v>
                </c:pt>
                <c:pt idx="223">
                  <c:v>57732</c:v>
                </c:pt>
                <c:pt idx="224">
                  <c:v>57730</c:v>
                </c:pt>
                <c:pt idx="225">
                  <c:v>57727</c:v>
                </c:pt>
                <c:pt idx="226">
                  <c:v>57716</c:v>
                </c:pt>
                <c:pt idx="227">
                  <c:v>57711</c:v>
                </c:pt>
                <c:pt idx="228">
                  <c:v>57715</c:v>
                </c:pt>
                <c:pt idx="229">
                  <c:v>57732</c:v>
                </c:pt>
                <c:pt idx="230">
                  <c:v>57727</c:v>
                </c:pt>
                <c:pt idx="231">
                  <c:v>57725</c:v>
                </c:pt>
                <c:pt idx="232">
                  <c:v>57724</c:v>
                </c:pt>
                <c:pt idx="233">
                  <c:v>57717</c:v>
                </c:pt>
                <c:pt idx="234">
                  <c:v>57715</c:v>
                </c:pt>
                <c:pt idx="235">
                  <c:v>57710</c:v>
                </c:pt>
                <c:pt idx="236">
                  <c:v>57709</c:v>
                </c:pt>
                <c:pt idx="237">
                  <c:v>57706</c:v>
                </c:pt>
                <c:pt idx="238">
                  <c:v>57703</c:v>
                </c:pt>
                <c:pt idx="239">
                  <c:v>57707</c:v>
                </c:pt>
                <c:pt idx="240">
                  <c:v>57701</c:v>
                </c:pt>
                <c:pt idx="241">
                  <c:v>57692</c:v>
                </c:pt>
                <c:pt idx="242">
                  <c:v>57685</c:v>
                </c:pt>
                <c:pt idx="243">
                  <c:v>57683</c:v>
                </c:pt>
                <c:pt idx="244">
                  <c:v>57676</c:v>
                </c:pt>
                <c:pt idx="245">
                  <c:v>57667</c:v>
                </c:pt>
                <c:pt idx="246">
                  <c:v>57666</c:v>
                </c:pt>
                <c:pt idx="247">
                  <c:v>57663</c:v>
                </c:pt>
                <c:pt idx="248">
                  <c:v>57654</c:v>
                </c:pt>
                <c:pt idx="249">
                  <c:v>57650</c:v>
                </c:pt>
                <c:pt idx="250">
                  <c:v>57649</c:v>
                </c:pt>
                <c:pt idx="251">
                  <c:v>57650</c:v>
                </c:pt>
                <c:pt idx="252">
                  <c:v>57653</c:v>
                </c:pt>
                <c:pt idx="253">
                  <c:v>57658</c:v>
                </c:pt>
                <c:pt idx="254">
                  <c:v>57669</c:v>
                </c:pt>
                <c:pt idx="255">
                  <c:v>57674</c:v>
                </c:pt>
                <c:pt idx="256">
                  <c:v>57669</c:v>
                </c:pt>
                <c:pt idx="257">
                  <c:v>57672</c:v>
                </c:pt>
                <c:pt idx="258">
                  <c:v>57671</c:v>
                </c:pt>
                <c:pt idx="259">
                  <c:v>57659</c:v>
                </c:pt>
                <c:pt idx="260">
                  <c:v>57656</c:v>
                </c:pt>
                <c:pt idx="261">
                  <c:v>57665</c:v>
                </c:pt>
                <c:pt idx="262">
                  <c:v>57660</c:v>
                </c:pt>
                <c:pt idx="263">
                  <c:v>57653</c:v>
                </c:pt>
                <c:pt idx="264">
                  <c:v>57645</c:v>
                </c:pt>
                <c:pt idx="265">
                  <c:v>57636</c:v>
                </c:pt>
                <c:pt idx="266">
                  <c:v>57636</c:v>
                </c:pt>
                <c:pt idx="267">
                  <c:v>57636</c:v>
                </c:pt>
                <c:pt idx="268">
                  <c:v>57634</c:v>
                </c:pt>
                <c:pt idx="269">
                  <c:v>57628</c:v>
                </c:pt>
                <c:pt idx="270">
                  <c:v>57623</c:v>
                </c:pt>
                <c:pt idx="271">
                  <c:v>57616</c:v>
                </c:pt>
                <c:pt idx="272">
                  <c:v>57616</c:v>
                </c:pt>
                <c:pt idx="273">
                  <c:v>57623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F-4E94-8225-39BCE9668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245392"/>
        <c:axId val="279103696"/>
      </c:lineChart>
      <c:catAx>
        <c:axId val="16624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03696"/>
        <c:crosses val="autoZero"/>
        <c:auto val="1"/>
        <c:lblAlgn val="ctr"/>
        <c:lblOffset val="100"/>
        <c:noMultiLvlLbl val="0"/>
      </c:catAx>
      <c:valAx>
        <c:axId val="27910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24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F2C2C-7041-440F-9D80-9E07C025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06813-A1DA-4F65-A756-308FED7F2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1737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6E293-1C47-49C7-9914-E94B18F7C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341C5-82A5-4492-893E-950B60BCC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30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2018-04-17T10:03:55Z</dcterms:created>
  <dcterms:modified xsi:type="dcterms:W3CDTF">2018-04-17T10:04:00Z</dcterms:modified>
</cp:coreProperties>
</file>