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Ricola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Sheet1!$A$2:$A$275</c:f>
              <c:strCache>
                <c:ptCount val="274"/>
                <c:pt idx="0">
                  <c:v>01.07.2017</c:v>
                </c:pt>
                <c:pt idx="1">
                  <c:v>02.07.2017</c:v>
                </c:pt>
                <c:pt idx="2">
                  <c:v>03.07.2017</c:v>
                </c:pt>
                <c:pt idx="3">
                  <c:v>04.07.2017</c:v>
                </c:pt>
                <c:pt idx="4">
                  <c:v>05.07.2017</c:v>
                </c:pt>
                <c:pt idx="5">
                  <c:v>06.07.2017</c:v>
                </c:pt>
                <c:pt idx="6">
                  <c:v>07.07.2017</c:v>
                </c:pt>
                <c:pt idx="7">
                  <c:v>08.07.2017</c:v>
                </c:pt>
                <c:pt idx="8">
                  <c:v>09.07.2017</c:v>
                </c:pt>
                <c:pt idx="9">
                  <c:v>10.07.2017</c:v>
                </c:pt>
                <c:pt idx="10">
                  <c:v>11.07.2017</c:v>
                </c:pt>
                <c:pt idx="11">
                  <c:v>12.07.2017</c:v>
                </c:pt>
                <c:pt idx="12">
                  <c:v>13.07.2017</c:v>
                </c:pt>
                <c:pt idx="13">
                  <c:v>14.07.2017</c:v>
                </c:pt>
                <c:pt idx="14">
                  <c:v>15.07.2017</c:v>
                </c:pt>
                <c:pt idx="15">
                  <c:v>16.07.2017</c:v>
                </c:pt>
                <c:pt idx="16">
                  <c:v>17.07.2017</c:v>
                </c:pt>
                <c:pt idx="17">
                  <c:v>18.07.2017</c:v>
                </c:pt>
                <c:pt idx="18">
                  <c:v>19.07.2017</c:v>
                </c:pt>
                <c:pt idx="19">
                  <c:v>20.07.2017</c:v>
                </c:pt>
                <c:pt idx="20">
                  <c:v>21.07.2017</c:v>
                </c:pt>
                <c:pt idx="21">
                  <c:v>22.07.2017</c:v>
                </c:pt>
                <c:pt idx="22">
                  <c:v>23.07.2017</c:v>
                </c:pt>
                <c:pt idx="23">
                  <c:v>24.07.2017</c:v>
                </c:pt>
                <c:pt idx="24">
                  <c:v>25.07.2017</c:v>
                </c:pt>
                <c:pt idx="25">
                  <c:v>26.07.2017</c:v>
                </c:pt>
                <c:pt idx="26">
                  <c:v>27.07.2017</c:v>
                </c:pt>
                <c:pt idx="27">
                  <c:v>28.07.2017</c:v>
                </c:pt>
                <c:pt idx="28">
                  <c:v>29.07.2017</c:v>
                </c:pt>
                <c:pt idx="29">
                  <c:v>30.07.2017</c:v>
                </c:pt>
                <c:pt idx="30">
                  <c:v>31.07.2017</c:v>
                </c:pt>
                <c:pt idx="31">
                  <c:v>01.08.2017</c:v>
                </c:pt>
                <c:pt idx="32">
                  <c:v>02.08.2017</c:v>
                </c:pt>
                <c:pt idx="33">
                  <c:v>03.08.2017</c:v>
                </c:pt>
                <c:pt idx="34">
                  <c:v>04.08.2017</c:v>
                </c:pt>
                <c:pt idx="35">
                  <c:v>05.08.2017</c:v>
                </c:pt>
                <c:pt idx="36">
                  <c:v>06.08.2017</c:v>
                </c:pt>
                <c:pt idx="37">
                  <c:v>07.08.2017</c:v>
                </c:pt>
                <c:pt idx="38">
                  <c:v>08.08.2017</c:v>
                </c:pt>
                <c:pt idx="39">
                  <c:v>09.08.2017</c:v>
                </c:pt>
                <c:pt idx="40">
                  <c:v>10.08.2017</c:v>
                </c:pt>
                <c:pt idx="41">
                  <c:v>11.08.2017</c:v>
                </c:pt>
                <c:pt idx="42">
                  <c:v>12.08.2017</c:v>
                </c:pt>
                <c:pt idx="43">
                  <c:v>13.08.2017</c:v>
                </c:pt>
                <c:pt idx="44">
                  <c:v>14.08.2017</c:v>
                </c:pt>
                <c:pt idx="45">
                  <c:v>15.08.2017</c:v>
                </c:pt>
                <c:pt idx="46">
                  <c:v>16.08.2017</c:v>
                </c:pt>
                <c:pt idx="47">
                  <c:v>17.08.2017</c:v>
                </c:pt>
                <c:pt idx="48">
                  <c:v>18.08.2017</c:v>
                </c:pt>
                <c:pt idx="49">
                  <c:v>19.08.2017</c:v>
                </c:pt>
                <c:pt idx="50">
                  <c:v>20.08.2017</c:v>
                </c:pt>
                <c:pt idx="51">
                  <c:v>21.08.2017</c:v>
                </c:pt>
                <c:pt idx="52">
                  <c:v>22.08.2017</c:v>
                </c:pt>
                <c:pt idx="53">
                  <c:v>23.08.2017</c:v>
                </c:pt>
                <c:pt idx="54">
                  <c:v>24.08.2017</c:v>
                </c:pt>
                <c:pt idx="55">
                  <c:v>25.08.2017</c:v>
                </c:pt>
                <c:pt idx="56">
                  <c:v>26.08.2017</c:v>
                </c:pt>
                <c:pt idx="57">
                  <c:v>27.08.2017</c:v>
                </c:pt>
                <c:pt idx="58">
                  <c:v>28.08.2017</c:v>
                </c:pt>
                <c:pt idx="59">
                  <c:v>29.08.2017</c:v>
                </c:pt>
                <c:pt idx="60">
                  <c:v>30.08.2017</c:v>
                </c:pt>
                <c:pt idx="61">
                  <c:v>31.08.2017</c:v>
                </c:pt>
                <c:pt idx="62">
                  <c:v>01.09.2017</c:v>
                </c:pt>
                <c:pt idx="63">
                  <c:v>02.09.2017</c:v>
                </c:pt>
                <c:pt idx="64">
                  <c:v>03.09.2017</c:v>
                </c:pt>
                <c:pt idx="65">
                  <c:v>04.09.2017</c:v>
                </c:pt>
                <c:pt idx="66">
                  <c:v>05.09.2017</c:v>
                </c:pt>
                <c:pt idx="67">
                  <c:v>06.09.2017</c:v>
                </c:pt>
                <c:pt idx="68">
                  <c:v>07.09.2017</c:v>
                </c:pt>
                <c:pt idx="69">
                  <c:v>08.09.2017</c:v>
                </c:pt>
                <c:pt idx="70">
                  <c:v>09.09.2017</c:v>
                </c:pt>
                <c:pt idx="71">
                  <c:v>10.09.2017</c:v>
                </c:pt>
                <c:pt idx="72">
                  <c:v>11.09.2017</c:v>
                </c:pt>
                <c:pt idx="73">
                  <c:v>12.09.2017</c:v>
                </c:pt>
                <c:pt idx="74">
                  <c:v>13.09.2017</c:v>
                </c:pt>
                <c:pt idx="75">
                  <c:v>14.09.2017</c:v>
                </c:pt>
                <c:pt idx="76">
                  <c:v>15.09.2017</c:v>
                </c:pt>
                <c:pt idx="77">
                  <c:v>16.09.2017</c:v>
                </c:pt>
                <c:pt idx="78">
                  <c:v>17.09.2017</c:v>
                </c:pt>
                <c:pt idx="79">
                  <c:v>18.09.2017</c:v>
                </c:pt>
                <c:pt idx="80">
                  <c:v>19.09.2017</c:v>
                </c:pt>
                <c:pt idx="81">
                  <c:v>20.09.2017</c:v>
                </c:pt>
                <c:pt idx="82">
                  <c:v>21.09.2017</c:v>
                </c:pt>
                <c:pt idx="83">
                  <c:v>22.09.2017</c:v>
                </c:pt>
                <c:pt idx="84">
                  <c:v>23.09.2017</c:v>
                </c:pt>
                <c:pt idx="85">
                  <c:v>24.09.2017</c:v>
                </c:pt>
                <c:pt idx="86">
                  <c:v>25.09.2017</c:v>
                </c:pt>
                <c:pt idx="87">
                  <c:v>26.09.2017</c:v>
                </c:pt>
                <c:pt idx="88">
                  <c:v>27.09.2017</c:v>
                </c:pt>
                <c:pt idx="89">
                  <c:v>28.09.2017</c:v>
                </c:pt>
                <c:pt idx="90">
                  <c:v>29.09.2017</c:v>
                </c:pt>
                <c:pt idx="91">
                  <c:v>30.09.2017</c:v>
                </c:pt>
                <c:pt idx="92">
                  <c:v>01.10.2017</c:v>
                </c:pt>
                <c:pt idx="93">
                  <c:v>02.10.2017</c:v>
                </c:pt>
                <c:pt idx="94">
                  <c:v>03.10.2017</c:v>
                </c:pt>
                <c:pt idx="95">
                  <c:v>04.10.2017</c:v>
                </c:pt>
                <c:pt idx="96">
                  <c:v>05.10.2017</c:v>
                </c:pt>
                <c:pt idx="97">
                  <c:v>06.10.2017</c:v>
                </c:pt>
                <c:pt idx="98">
                  <c:v>07.10.2017</c:v>
                </c:pt>
                <c:pt idx="99">
                  <c:v>08.10.2017</c:v>
                </c:pt>
                <c:pt idx="100">
                  <c:v>09.10.2017</c:v>
                </c:pt>
                <c:pt idx="101">
                  <c:v>10.10.2017</c:v>
                </c:pt>
                <c:pt idx="102">
                  <c:v>11.10.2017</c:v>
                </c:pt>
                <c:pt idx="103">
                  <c:v>12.10.2017</c:v>
                </c:pt>
                <c:pt idx="104">
                  <c:v>13.10.2017</c:v>
                </c:pt>
                <c:pt idx="105">
                  <c:v>14.10.2017</c:v>
                </c:pt>
                <c:pt idx="106">
                  <c:v>15.10.2017</c:v>
                </c:pt>
                <c:pt idx="107">
                  <c:v>16.10.2017</c:v>
                </c:pt>
                <c:pt idx="108">
                  <c:v>17.10.2017</c:v>
                </c:pt>
                <c:pt idx="109">
                  <c:v>18.10.2017</c:v>
                </c:pt>
                <c:pt idx="110">
                  <c:v>19.10.2017</c:v>
                </c:pt>
                <c:pt idx="111">
                  <c:v>20.10.2017</c:v>
                </c:pt>
                <c:pt idx="112">
                  <c:v>21.10.2017</c:v>
                </c:pt>
                <c:pt idx="113">
                  <c:v>22.10.2017</c:v>
                </c:pt>
                <c:pt idx="114">
                  <c:v>23.10.2017</c:v>
                </c:pt>
                <c:pt idx="115">
                  <c:v>24.10.2017</c:v>
                </c:pt>
                <c:pt idx="116">
                  <c:v>25.10.2017</c:v>
                </c:pt>
                <c:pt idx="117">
                  <c:v>26.10.2017</c:v>
                </c:pt>
                <c:pt idx="118">
                  <c:v>27.10.2017</c:v>
                </c:pt>
                <c:pt idx="119">
                  <c:v>28.10.2017</c:v>
                </c:pt>
                <c:pt idx="120">
                  <c:v>29.10.2017</c:v>
                </c:pt>
                <c:pt idx="121">
                  <c:v>30.10.2017</c:v>
                </c:pt>
                <c:pt idx="122">
                  <c:v>31.10.2017</c:v>
                </c:pt>
                <c:pt idx="123">
                  <c:v>01.11.2017</c:v>
                </c:pt>
                <c:pt idx="124">
                  <c:v>02.11.2017</c:v>
                </c:pt>
                <c:pt idx="125">
                  <c:v>03.11.2017</c:v>
                </c:pt>
                <c:pt idx="126">
                  <c:v>04.11.2017</c:v>
                </c:pt>
                <c:pt idx="127">
                  <c:v>05.11.2017</c:v>
                </c:pt>
                <c:pt idx="128">
                  <c:v>06.11.2017</c:v>
                </c:pt>
                <c:pt idx="129">
                  <c:v>07.11.2017</c:v>
                </c:pt>
                <c:pt idx="130">
                  <c:v>08.11.2017</c:v>
                </c:pt>
                <c:pt idx="131">
                  <c:v>09.11.2017</c:v>
                </c:pt>
                <c:pt idx="132">
                  <c:v>10.11.2017</c:v>
                </c:pt>
                <c:pt idx="133">
                  <c:v>11.11.2017</c:v>
                </c:pt>
                <c:pt idx="134">
                  <c:v>12.11.2017</c:v>
                </c:pt>
                <c:pt idx="135">
                  <c:v>13.11.2017</c:v>
                </c:pt>
                <c:pt idx="136">
                  <c:v>14.11.2017</c:v>
                </c:pt>
                <c:pt idx="137">
                  <c:v>15.11.2017</c:v>
                </c:pt>
                <c:pt idx="138">
                  <c:v>16.11.2017</c:v>
                </c:pt>
                <c:pt idx="139">
                  <c:v>17.11.2017</c:v>
                </c:pt>
                <c:pt idx="140">
                  <c:v>18.11.2017</c:v>
                </c:pt>
                <c:pt idx="141">
                  <c:v>19.11.2017</c:v>
                </c:pt>
                <c:pt idx="142">
                  <c:v>20.11.2017</c:v>
                </c:pt>
                <c:pt idx="143">
                  <c:v>21.11.2017</c:v>
                </c:pt>
                <c:pt idx="144">
                  <c:v>22.11.2017</c:v>
                </c:pt>
                <c:pt idx="145">
                  <c:v>23.11.2017</c:v>
                </c:pt>
                <c:pt idx="146">
                  <c:v>24.11.2017</c:v>
                </c:pt>
                <c:pt idx="147">
                  <c:v>25.11.2017</c:v>
                </c:pt>
                <c:pt idx="148">
                  <c:v>26.11.2017</c:v>
                </c:pt>
                <c:pt idx="149">
                  <c:v>27.11.2017</c:v>
                </c:pt>
                <c:pt idx="150">
                  <c:v>28.11.2017</c:v>
                </c:pt>
                <c:pt idx="151">
                  <c:v>29.11.2017</c:v>
                </c:pt>
                <c:pt idx="152">
                  <c:v>30.11.2017</c:v>
                </c:pt>
                <c:pt idx="153">
                  <c:v>01.12.2017</c:v>
                </c:pt>
                <c:pt idx="154">
                  <c:v>02.12.2017</c:v>
                </c:pt>
                <c:pt idx="155">
                  <c:v>03.12.2017</c:v>
                </c:pt>
                <c:pt idx="156">
                  <c:v>04.12.2017</c:v>
                </c:pt>
                <c:pt idx="157">
                  <c:v>05.12.2017</c:v>
                </c:pt>
                <c:pt idx="158">
                  <c:v>06.12.2017</c:v>
                </c:pt>
                <c:pt idx="159">
                  <c:v>07.12.2017</c:v>
                </c:pt>
                <c:pt idx="160">
                  <c:v>08.12.2017</c:v>
                </c:pt>
                <c:pt idx="161">
                  <c:v>09.12.2017</c:v>
                </c:pt>
                <c:pt idx="162">
                  <c:v>10.12.2017</c:v>
                </c:pt>
                <c:pt idx="163">
                  <c:v>11.12.2017</c:v>
                </c:pt>
                <c:pt idx="164">
                  <c:v>12.12.2017</c:v>
                </c:pt>
                <c:pt idx="165">
                  <c:v>13.12.2017</c:v>
                </c:pt>
                <c:pt idx="166">
                  <c:v>14.12.2017</c:v>
                </c:pt>
                <c:pt idx="167">
                  <c:v>15.12.2017</c:v>
                </c:pt>
                <c:pt idx="168">
                  <c:v>16.12.2017</c:v>
                </c:pt>
                <c:pt idx="169">
                  <c:v>17.12.2017</c:v>
                </c:pt>
                <c:pt idx="170">
                  <c:v>18.12.2017</c:v>
                </c:pt>
                <c:pt idx="171">
                  <c:v>19.12.2017</c:v>
                </c:pt>
                <c:pt idx="172">
                  <c:v>20.12.2017</c:v>
                </c:pt>
                <c:pt idx="173">
                  <c:v>21.12.2017</c:v>
                </c:pt>
                <c:pt idx="174">
                  <c:v>22.12.2017</c:v>
                </c:pt>
                <c:pt idx="175">
                  <c:v>23.12.2017</c:v>
                </c:pt>
                <c:pt idx="176">
                  <c:v>24.12.2017</c:v>
                </c:pt>
                <c:pt idx="177">
                  <c:v>25.12.2017</c:v>
                </c:pt>
                <c:pt idx="178">
                  <c:v>26.12.2017</c:v>
                </c:pt>
                <c:pt idx="179">
                  <c:v>27.12.2017</c:v>
                </c:pt>
                <c:pt idx="180">
                  <c:v>28.12.2017</c:v>
                </c:pt>
                <c:pt idx="181">
                  <c:v>29.12.2017</c:v>
                </c:pt>
                <c:pt idx="182">
                  <c:v>30.12.2017</c:v>
                </c:pt>
                <c:pt idx="183">
                  <c:v>31.12.2017</c:v>
                </c:pt>
                <c:pt idx="184">
                  <c:v>01.01.2018</c:v>
                </c:pt>
                <c:pt idx="185">
                  <c:v>02.01.2018</c:v>
                </c:pt>
                <c:pt idx="186">
                  <c:v>03.01.2018</c:v>
                </c:pt>
                <c:pt idx="187">
                  <c:v>04.01.2018</c:v>
                </c:pt>
                <c:pt idx="188">
                  <c:v>05.01.2018</c:v>
                </c:pt>
                <c:pt idx="189">
                  <c:v>06.01.2018</c:v>
                </c:pt>
                <c:pt idx="190">
                  <c:v>07.01.2018</c:v>
                </c:pt>
                <c:pt idx="191">
                  <c:v>08.01.2018</c:v>
                </c:pt>
                <c:pt idx="192">
                  <c:v>09.01.2018</c:v>
                </c:pt>
                <c:pt idx="193">
                  <c:v>10.01.2018</c:v>
                </c:pt>
                <c:pt idx="194">
                  <c:v>11.01.2018</c:v>
                </c:pt>
                <c:pt idx="195">
                  <c:v>12.01.2018</c:v>
                </c:pt>
                <c:pt idx="196">
                  <c:v>13.01.2018</c:v>
                </c:pt>
                <c:pt idx="197">
                  <c:v>14.01.2018</c:v>
                </c:pt>
                <c:pt idx="198">
                  <c:v>15.01.2018</c:v>
                </c:pt>
                <c:pt idx="199">
                  <c:v>16.01.2018</c:v>
                </c:pt>
                <c:pt idx="200">
                  <c:v>17.01.2018</c:v>
                </c:pt>
                <c:pt idx="201">
                  <c:v>18.01.2018</c:v>
                </c:pt>
                <c:pt idx="202">
                  <c:v>19.01.2018</c:v>
                </c:pt>
                <c:pt idx="203">
                  <c:v>20.01.2018</c:v>
                </c:pt>
                <c:pt idx="204">
                  <c:v>21.01.2018</c:v>
                </c:pt>
                <c:pt idx="205">
                  <c:v>22.01.2018</c:v>
                </c:pt>
                <c:pt idx="206">
                  <c:v>23.01.2018</c:v>
                </c:pt>
                <c:pt idx="207">
                  <c:v>24.01.2018</c:v>
                </c:pt>
                <c:pt idx="208">
                  <c:v>25.01.2018</c:v>
                </c:pt>
                <c:pt idx="209">
                  <c:v>26.01.2018</c:v>
                </c:pt>
                <c:pt idx="210">
                  <c:v>27.01.2018</c:v>
                </c:pt>
                <c:pt idx="211">
                  <c:v>28.01.2018</c:v>
                </c:pt>
                <c:pt idx="212">
                  <c:v>29.01.2018</c:v>
                </c:pt>
                <c:pt idx="213">
                  <c:v>30.01.2018</c:v>
                </c:pt>
                <c:pt idx="214">
                  <c:v>31.01.2018</c:v>
                </c:pt>
                <c:pt idx="215">
                  <c:v>01.02.2018</c:v>
                </c:pt>
                <c:pt idx="216">
                  <c:v>02.02.2018</c:v>
                </c:pt>
                <c:pt idx="217">
                  <c:v>03.02.2018</c:v>
                </c:pt>
                <c:pt idx="218">
                  <c:v>04.02.2018</c:v>
                </c:pt>
                <c:pt idx="219">
                  <c:v>05.02.2018</c:v>
                </c:pt>
                <c:pt idx="220">
                  <c:v>06.02.2018</c:v>
                </c:pt>
                <c:pt idx="221">
                  <c:v>07.02.2018</c:v>
                </c:pt>
                <c:pt idx="222">
                  <c:v>08.02.2018</c:v>
                </c:pt>
                <c:pt idx="223">
                  <c:v>09.02.2018</c:v>
                </c:pt>
                <c:pt idx="224">
                  <c:v>10.02.2018</c:v>
                </c:pt>
                <c:pt idx="225">
                  <c:v>11.02.2018</c:v>
                </c:pt>
                <c:pt idx="226">
                  <c:v>12.02.2018</c:v>
                </c:pt>
                <c:pt idx="227">
                  <c:v>13.02.2018</c:v>
                </c:pt>
                <c:pt idx="228">
                  <c:v>14.02.2018</c:v>
                </c:pt>
                <c:pt idx="229">
                  <c:v>15.02.2018</c:v>
                </c:pt>
                <c:pt idx="230">
                  <c:v>16.02.2018</c:v>
                </c:pt>
                <c:pt idx="231">
                  <c:v>17.02.2018</c:v>
                </c:pt>
                <c:pt idx="232">
                  <c:v>18.02.2018</c:v>
                </c:pt>
                <c:pt idx="233">
                  <c:v>19.02.2018</c:v>
                </c:pt>
                <c:pt idx="234">
                  <c:v>20.02.2018</c:v>
                </c:pt>
                <c:pt idx="235">
                  <c:v>21.02.2018</c:v>
                </c:pt>
                <c:pt idx="236">
                  <c:v>22.02.2018</c:v>
                </c:pt>
                <c:pt idx="237">
                  <c:v>23.02.2018</c:v>
                </c:pt>
                <c:pt idx="238">
                  <c:v>24.02.2018</c:v>
                </c:pt>
                <c:pt idx="239">
                  <c:v>25.02.2018</c:v>
                </c:pt>
                <c:pt idx="240">
                  <c:v>26.02.2018</c:v>
                </c:pt>
                <c:pt idx="241">
                  <c:v>27.02.2018</c:v>
                </c:pt>
                <c:pt idx="242">
                  <c:v>28.02.2018</c:v>
                </c:pt>
                <c:pt idx="243">
                  <c:v>01.03.2018</c:v>
                </c:pt>
                <c:pt idx="244">
                  <c:v>02.03.2018</c:v>
                </c:pt>
                <c:pt idx="245">
                  <c:v>03.03.2018</c:v>
                </c:pt>
                <c:pt idx="246">
                  <c:v>04.03.2018</c:v>
                </c:pt>
                <c:pt idx="247">
                  <c:v>05.03.2018</c:v>
                </c:pt>
                <c:pt idx="248">
                  <c:v>06.03.2018</c:v>
                </c:pt>
                <c:pt idx="249">
                  <c:v>07.03.2018</c:v>
                </c:pt>
                <c:pt idx="250">
                  <c:v>08.03.2018</c:v>
                </c:pt>
                <c:pt idx="251">
                  <c:v>09.03.2018</c:v>
                </c:pt>
                <c:pt idx="252">
                  <c:v>10.03.2018</c:v>
                </c:pt>
                <c:pt idx="253">
                  <c:v>11.03.2018</c:v>
                </c:pt>
                <c:pt idx="254">
                  <c:v>12.03.2018</c:v>
                </c:pt>
                <c:pt idx="255">
                  <c:v>13.03.2018</c:v>
                </c:pt>
                <c:pt idx="256">
                  <c:v>14.03.2018</c:v>
                </c:pt>
                <c:pt idx="257">
                  <c:v>15.03.2018</c:v>
                </c:pt>
                <c:pt idx="258">
                  <c:v>16.03.2018</c:v>
                </c:pt>
                <c:pt idx="259">
                  <c:v>17.03.2018</c:v>
                </c:pt>
                <c:pt idx="260">
                  <c:v>18.03.2018</c:v>
                </c:pt>
                <c:pt idx="261">
                  <c:v>19.03.2018</c:v>
                </c:pt>
                <c:pt idx="262">
                  <c:v>20.03.2018</c:v>
                </c:pt>
                <c:pt idx="263">
                  <c:v>21.03.2018</c:v>
                </c:pt>
                <c:pt idx="264">
                  <c:v>22.03.2018</c:v>
                </c:pt>
                <c:pt idx="265">
                  <c:v>23.03.2018</c:v>
                </c:pt>
                <c:pt idx="266">
                  <c:v>24.03.2018</c:v>
                </c:pt>
                <c:pt idx="267">
                  <c:v>25.03.2018</c:v>
                </c:pt>
                <c:pt idx="268">
                  <c:v>26.03.2018</c:v>
                </c:pt>
                <c:pt idx="269">
                  <c:v>27.03.2018</c:v>
                </c:pt>
                <c:pt idx="270">
                  <c:v>28.03.2018</c:v>
                </c:pt>
                <c:pt idx="271">
                  <c:v>29.03.2018</c:v>
                </c:pt>
                <c:pt idx="272">
                  <c:v>30.03.2018</c:v>
                </c:pt>
                <c:pt idx="273">
                  <c:v>31.03.2018</c:v>
                </c:pt>
              </c:strCache>
            </c:strRef>
          </c:cat>
          <c:val>
            <c:numRef>
              <c:f>Sheet1!$B$2:$B$275</c:f>
              <c:numCache>
                <c:formatCode>General</c:formatCode>
                <c:ptCount val="274"/>
                <c:pt idx="0">
                  <c:v>83867</c:v>
                </c:pt>
                <c:pt idx="1">
                  <c:v>83861</c:v>
                </c:pt>
                <c:pt idx="2">
                  <c:v>83859</c:v>
                </c:pt>
                <c:pt idx="3">
                  <c:v>83851</c:v>
                </c:pt>
                <c:pt idx="4">
                  <c:v>83847</c:v>
                </c:pt>
                <c:pt idx="5">
                  <c:v>83847</c:v>
                </c:pt>
                <c:pt idx="6">
                  <c:v>83848</c:v>
                </c:pt>
                <c:pt idx="7">
                  <c:v>83850</c:v>
                </c:pt>
                <c:pt idx="8">
                  <c:v>83854</c:v>
                </c:pt>
                <c:pt idx="9">
                  <c:v>83845</c:v>
                </c:pt>
                <c:pt idx="10">
                  <c:v>83836</c:v>
                </c:pt>
                <c:pt idx="11">
                  <c:v>83828</c:v>
                </c:pt>
                <c:pt idx="12">
                  <c:v>83828</c:v>
                </c:pt>
                <c:pt idx="13">
                  <c:v>83832</c:v>
                </c:pt>
                <c:pt idx="14">
                  <c:v>83827</c:v>
                </c:pt>
                <c:pt idx="15">
                  <c:v>83819</c:v>
                </c:pt>
                <c:pt idx="16">
                  <c:v>83837</c:v>
                </c:pt>
                <c:pt idx="17">
                  <c:v>83828</c:v>
                </c:pt>
                <c:pt idx="18">
                  <c:v>83824</c:v>
                </c:pt>
                <c:pt idx="19">
                  <c:v>83818</c:v>
                </c:pt>
                <c:pt idx="20">
                  <c:v>83813</c:v>
                </c:pt>
                <c:pt idx="21">
                  <c:v>83807</c:v>
                </c:pt>
                <c:pt idx="22">
                  <c:v>83807</c:v>
                </c:pt>
                <c:pt idx="23">
                  <c:v>83762</c:v>
                </c:pt>
                <c:pt idx="24">
                  <c:v>83755</c:v>
                </c:pt>
                <c:pt idx="25">
                  <c:v>83742</c:v>
                </c:pt>
                <c:pt idx="26">
                  <c:v>83732</c:v>
                </c:pt>
                <c:pt idx="27">
                  <c:v>83716</c:v>
                </c:pt>
                <c:pt idx="28">
                  <c:v>83711</c:v>
                </c:pt>
                <c:pt idx="29">
                  <c:v>83712</c:v>
                </c:pt>
                <c:pt idx="30">
                  <c:v>83681</c:v>
                </c:pt>
                <c:pt idx="31">
                  <c:v>83668</c:v>
                </c:pt>
                <c:pt idx="32">
                  <c:v>83664</c:v>
                </c:pt>
                <c:pt idx="33">
                  <c:v>83664</c:v>
                </c:pt>
                <c:pt idx="34">
                  <c:v>83662</c:v>
                </c:pt>
                <c:pt idx="35">
                  <c:v>83664</c:v>
                </c:pt>
                <c:pt idx="36">
                  <c:v>83663</c:v>
                </c:pt>
                <c:pt idx="37">
                  <c:v>83631</c:v>
                </c:pt>
                <c:pt idx="38">
                  <c:v>83626</c:v>
                </c:pt>
                <c:pt idx="39">
                  <c:v>83623</c:v>
                </c:pt>
                <c:pt idx="40">
                  <c:v>83612</c:v>
                </c:pt>
                <c:pt idx="41">
                  <c:v>83615</c:v>
                </c:pt>
                <c:pt idx="42">
                  <c:v>83612</c:v>
                </c:pt>
                <c:pt idx="43">
                  <c:v>83604</c:v>
                </c:pt>
                <c:pt idx="44">
                  <c:v>83588</c:v>
                </c:pt>
                <c:pt idx="45">
                  <c:v>83580</c:v>
                </c:pt>
                <c:pt idx="46">
                  <c:v>83576</c:v>
                </c:pt>
                <c:pt idx="47">
                  <c:v>83566</c:v>
                </c:pt>
                <c:pt idx="48">
                  <c:v>83567</c:v>
                </c:pt>
                <c:pt idx="49">
                  <c:v>83567</c:v>
                </c:pt>
                <c:pt idx="50">
                  <c:v>83564</c:v>
                </c:pt>
                <c:pt idx="51">
                  <c:v>83528</c:v>
                </c:pt>
                <c:pt idx="52">
                  <c:v>83522</c:v>
                </c:pt>
                <c:pt idx="53">
                  <c:v>83514</c:v>
                </c:pt>
                <c:pt idx="54">
                  <c:v>83498</c:v>
                </c:pt>
                <c:pt idx="55">
                  <c:v>83493</c:v>
                </c:pt>
                <c:pt idx="56">
                  <c:v>83477</c:v>
                </c:pt>
                <c:pt idx="57">
                  <c:v>83466</c:v>
                </c:pt>
                <c:pt idx="58">
                  <c:v>83399</c:v>
                </c:pt>
                <c:pt idx="59">
                  <c:v>83385</c:v>
                </c:pt>
                <c:pt idx="60">
                  <c:v>83381</c:v>
                </c:pt>
                <c:pt idx="61">
                  <c:v>83386</c:v>
                </c:pt>
                <c:pt idx="62">
                  <c:v>83375</c:v>
                </c:pt>
                <c:pt idx="63">
                  <c:v>83382</c:v>
                </c:pt>
                <c:pt idx="64">
                  <c:v>83373</c:v>
                </c:pt>
                <c:pt idx="65">
                  <c:v>83324</c:v>
                </c:pt>
                <c:pt idx="66">
                  <c:v>83317</c:v>
                </c:pt>
                <c:pt idx="67">
                  <c:v>83314</c:v>
                </c:pt>
                <c:pt idx="68">
                  <c:v>83307</c:v>
                </c:pt>
                <c:pt idx="69">
                  <c:v>83300</c:v>
                </c:pt>
                <c:pt idx="70">
                  <c:v>83300</c:v>
                </c:pt>
                <c:pt idx="71">
                  <c:v>83395</c:v>
                </c:pt>
                <c:pt idx="72">
                  <c:v>83424</c:v>
                </c:pt>
                <c:pt idx="73">
                  <c:v>83427</c:v>
                </c:pt>
                <c:pt idx="74">
                  <c:v>83425</c:v>
                </c:pt>
                <c:pt idx="75">
                  <c:v>83432</c:v>
                </c:pt>
                <c:pt idx="76">
                  <c:v>83425</c:v>
                </c:pt>
                <c:pt idx="77">
                  <c:v>83420</c:v>
                </c:pt>
                <c:pt idx="78">
                  <c:v>83411</c:v>
                </c:pt>
                <c:pt idx="79">
                  <c:v>83411</c:v>
                </c:pt>
                <c:pt idx="80">
                  <c:v>83394</c:v>
                </c:pt>
                <c:pt idx="81">
                  <c:v>83385</c:v>
                </c:pt>
                <c:pt idx="82">
                  <c:v>83381</c:v>
                </c:pt>
                <c:pt idx="83">
                  <c:v>83375</c:v>
                </c:pt>
                <c:pt idx="84">
                  <c:v>83371</c:v>
                </c:pt>
                <c:pt idx="85">
                  <c:v>83370</c:v>
                </c:pt>
                <c:pt idx="86">
                  <c:v>83333</c:v>
                </c:pt>
                <c:pt idx="87">
                  <c:v>83328</c:v>
                </c:pt>
                <c:pt idx="88">
                  <c:v>83327</c:v>
                </c:pt>
                <c:pt idx="89">
                  <c:v>83342</c:v>
                </c:pt>
                <c:pt idx="90">
                  <c:v>83336</c:v>
                </c:pt>
                <c:pt idx="91">
                  <c:v>83336</c:v>
                </c:pt>
                <c:pt idx="92">
                  <c:v>83339</c:v>
                </c:pt>
                <c:pt idx="93">
                  <c:v>83353</c:v>
                </c:pt>
                <c:pt idx="94">
                  <c:v>83339</c:v>
                </c:pt>
                <c:pt idx="95">
                  <c:v>83333</c:v>
                </c:pt>
                <c:pt idx="96">
                  <c:v>83349</c:v>
                </c:pt>
                <c:pt idx="97">
                  <c:v>83335</c:v>
                </c:pt>
                <c:pt idx="98">
                  <c:v>83332</c:v>
                </c:pt>
                <c:pt idx="99">
                  <c:v>83327</c:v>
                </c:pt>
                <c:pt idx="100">
                  <c:v>83292</c:v>
                </c:pt>
                <c:pt idx="101">
                  <c:v>83286</c:v>
                </c:pt>
                <c:pt idx="102">
                  <c:v>83285</c:v>
                </c:pt>
                <c:pt idx="103">
                  <c:v>83279</c:v>
                </c:pt>
                <c:pt idx="104">
                  <c:v>83269</c:v>
                </c:pt>
                <c:pt idx="105">
                  <c:v>83270</c:v>
                </c:pt>
                <c:pt idx="106">
                  <c:v>83269</c:v>
                </c:pt>
                <c:pt idx="107">
                  <c:v>83305</c:v>
                </c:pt>
                <c:pt idx="108">
                  <c:v>83305</c:v>
                </c:pt>
                <c:pt idx="109">
                  <c:v>83293</c:v>
                </c:pt>
                <c:pt idx="110">
                  <c:v>83288</c:v>
                </c:pt>
                <c:pt idx="111">
                  <c:v>83286</c:v>
                </c:pt>
                <c:pt idx="112">
                  <c:v>83275</c:v>
                </c:pt>
                <c:pt idx="113">
                  <c:v>83266</c:v>
                </c:pt>
                <c:pt idx="114">
                  <c:v>83007</c:v>
                </c:pt>
                <c:pt idx="115">
                  <c:v>83016</c:v>
                </c:pt>
                <c:pt idx="116">
                  <c:v>83012</c:v>
                </c:pt>
                <c:pt idx="117">
                  <c:v>83016</c:v>
                </c:pt>
                <c:pt idx="118">
                  <c:v>83008</c:v>
                </c:pt>
                <c:pt idx="119">
                  <c:v>83005</c:v>
                </c:pt>
                <c:pt idx="120">
                  <c:v>83003</c:v>
                </c:pt>
                <c:pt idx="121">
                  <c:v>82901</c:v>
                </c:pt>
                <c:pt idx="122">
                  <c:v>82897</c:v>
                </c:pt>
                <c:pt idx="123">
                  <c:v>82892</c:v>
                </c:pt>
                <c:pt idx="124">
                  <c:v>82893</c:v>
                </c:pt>
                <c:pt idx="125">
                  <c:v>82903</c:v>
                </c:pt>
                <c:pt idx="126">
                  <c:v>82906</c:v>
                </c:pt>
                <c:pt idx="127">
                  <c:v>82912</c:v>
                </c:pt>
                <c:pt idx="128">
                  <c:v>82940</c:v>
                </c:pt>
                <c:pt idx="129">
                  <c:v>82936</c:v>
                </c:pt>
                <c:pt idx="130">
                  <c:v>82927</c:v>
                </c:pt>
                <c:pt idx="131">
                  <c:v>82930</c:v>
                </c:pt>
                <c:pt idx="132">
                  <c:v>82927</c:v>
                </c:pt>
                <c:pt idx="133">
                  <c:v>82924</c:v>
                </c:pt>
                <c:pt idx="134">
                  <c:v>82918</c:v>
                </c:pt>
                <c:pt idx="135">
                  <c:v>82918</c:v>
                </c:pt>
                <c:pt idx="136">
                  <c:v>82912</c:v>
                </c:pt>
                <c:pt idx="137">
                  <c:v>82911</c:v>
                </c:pt>
                <c:pt idx="138">
                  <c:v>82909</c:v>
                </c:pt>
                <c:pt idx="139">
                  <c:v>82896</c:v>
                </c:pt>
                <c:pt idx="140">
                  <c:v>82895</c:v>
                </c:pt>
                <c:pt idx="141">
                  <c:v>82893</c:v>
                </c:pt>
                <c:pt idx="142">
                  <c:v>83077</c:v>
                </c:pt>
                <c:pt idx="143">
                  <c:v>83069</c:v>
                </c:pt>
                <c:pt idx="144">
                  <c:v>83065</c:v>
                </c:pt>
                <c:pt idx="145">
                  <c:v>83059</c:v>
                </c:pt>
                <c:pt idx="146">
                  <c:v>83061</c:v>
                </c:pt>
                <c:pt idx="147">
                  <c:v>83062</c:v>
                </c:pt>
                <c:pt idx="148">
                  <c:v>83057</c:v>
                </c:pt>
                <c:pt idx="149">
                  <c:v>83207</c:v>
                </c:pt>
                <c:pt idx="150">
                  <c:v>83204</c:v>
                </c:pt>
                <c:pt idx="151">
                  <c:v>83204</c:v>
                </c:pt>
                <c:pt idx="152">
                  <c:v>83195</c:v>
                </c:pt>
                <c:pt idx="153">
                  <c:v>83193</c:v>
                </c:pt>
                <c:pt idx="154">
                  <c:v>83188</c:v>
                </c:pt>
                <c:pt idx="155">
                  <c:v>83175</c:v>
                </c:pt>
                <c:pt idx="156">
                  <c:v>83183</c:v>
                </c:pt>
                <c:pt idx="157">
                  <c:v>83176</c:v>
                </c:pt>
                <c:pt idx="158">
                  <c:v>83175</c:v>
                </c:pt>
                <c:pt idx="159">
                  <c:v>83173</c:v>
                </c:pt>
                <c:pt idx="160">
                  <c:v>83173</c:v>
                </c:pt>
                <c:pt idx="161">
                  <c:v>83170</c:v>
                </c:pt>
                <c:pt idx="162">
                  <c:v>83164</c:v>
                </c:pt>
                <c:pt idx="163">
                  <c:v>83183</c:v>
                </c:pt>
                <c:pt idx="164">
                  <c:v>83175</c:v>
                </c:pt>
                <c:pt idx="165">
                  <c:v>83171</c:v>
                </c:pt>
                <c:pt idx="166">
                  <c:v>83167</c:v>
                </c:pt>
                <c:pt idx="167">
                  <c:v>83167</c:v>
                </c:pt>
                <c:pt idx="168">
                  <c:v>83166</c:v>
                </c:pt>
                <c:pt idx="169">
                  <c:v>83164</c:v>
                </c:pt>
                <c:pt idx="170">
                  <c:v>83139</c:v>
                </c:pt>
                <c:pt idx="171">
                  <c:v>83139</c:v>
                </c:pt>
                <c:pt idx="172">
                  <c:v>83125</c:v>
                </c:pt>
                <c:pt idx="173">
                  <c:v>83121</c:v>
                </c:pt>
                <c:pt idx="174">
                  <c:v>83119</c:v>
                </c:pt>
                <c:pt idx="175">
                  <c:v>83121</c:v>
                </c:pt>
                <c:pt idx="176">
                  <c:v>83117</c:v>
                </c:pt>
                <c:pt idx="177">
                  <c:v>83128</c:v>
                </c:pt>
                <c:pt idx="178">
                  <c:v>83121</c:v>
                </c:pt>
                <c:pt idx="179">
                  <c:v>83120</c:v>
                </c:pt>
                <c:pt idx="180">
                  <c:v>83116</c:v>
                </c:pt>
                <c:pt idx="181">
                  <c:v>83113</c:v>
                </c:pt>
                <c:pt idx="182">
                  <c:v>83110</c:v>
                </c:pt>
                <c:pt idx="183">
                  <c:v>83108</c:v>
                </c:pt>
                <c:pt idx="184">
                  <c:v>83109</c:v>
                </c:pt>
                <c:pt idx="185">
                  <c:v>83108</c:v>
                </c:pt>
                <c:pt idx="186">
                  <c:v>83106</c:v>
                </c:pt>
                <c:pt idx="187">
                  <c:v>83102</c:v>
                </c:pt>
                <c:pt idx="188">
                  <c:v>83091</c:v>
                </c:pt>
                <c:pt idx="189">
                  <c:v>83089</c:v>
                </c:pt>
                <c:pt idx="190">
                  <c:v>83088</c:v>
                </c:pt>
                <c:pt idx="191">
                  <c:v>83101</c:v>
                </c:pt>
                <c:pt idx="192">
                  <c:v>83091</c:v>
                </c:pt>
                <c:pt idx="193">
                  <c:v>83090</c:v>
                </c:pt>
                <c:pt idx="194">
                  <c:v>83083</c:v>
                </c:pt>
                <c:pt idx="195">
                  <c:v>83073</c:v>
                </c:pt>
                <c:pt idx="196">
                  <c:v>83067</c:v>
                </c:pt>
                <c:pt idx="197">
                  <c:v>83066</c:v>
                </c:pt>
                <c:pt idx="198">
                  <c:v>83087</c:v>
                </c:pt>
                <c:pt idx="199">
                  <c:v>83104</c:v>
                </c:pt>
                <c:pt idx="200">
                  <c:v>83109</c:v>
                </c:pt>
                <c:pt idx="201">
                  <c:v>83119</c:v>
                </c:pt>
                <c:pt idx="202">
                  <c:v>83102</c:v>
                </c:pt>
                <c:pt idx="203">
                  <c:v>83093</c:v>
                </c:pt>
                <c:pt idx="204">
                  <c:v>83087</c:v>
                </c:pt>
                <c:pt idx="205">
                  <c:v>83111</c:v>
                </c:pt>
                <c:pt idx="206">
                  <c:v>83101</c:v>
                </c:pt>
                <c:pt idx="207">
                  <c:v>83093</c:v>
                </c:pt>
                <c:pt idx="208">
                  <c:v>83087</c:v>
                </c:pt>
                <c:pt idx="209">
                  <c:v>83087</c:v>
                </c:pt>
                <c:pt idx="210">
                  <c:v>83084</c:v>
                </c:pt>
                <c:pt idx="211">
                  <c:v>83080</c:v>
                </c:pt>
                <c:pt idx="212">
                  <c:v>83132</c:v>
                </c:pt>
                <c:pt idx="213">
                  <c:v>83122</c:v>
                </c:pt>
                <c:pt idx="214">
                  <c:v>83122</c:v>
                </c:pt>
                <c:pt idx="215">
                  <c:v>83113</c:v>
                </c:pt>
                <c:pt idx="216">
                  <c:v>83101</c:v>
                </c:pt>
                <c:pt idx="217">
                  <c:v>1657019</c:v>
                </c:pt>
                <c:pt idx="218">
                  <c:v>1656906</c:v>
                </c:pt>
                <c:pt idx="219">
                  <c:v>1656846</c:v>
                </c:pt>
                <c:pt idx="220">
                  <c:v>1656757</c:v>
                </c:pt>
                <c:pt idx="221">
                  <c:v>1656713</c:v>
                </c:pt>
                <c:pt idx="222">
                  <c:v>1656652</c:v>
                </c:pt>
                <c:pt idx="223">
                  <c:v>1656578</c:v>
                </c:pt>
                <c:pt idx="224">
                  <c:v>1656492</c:v>
                </c:pt>
                <c:pt idx="225">
                  <c:v>1656483</c:v>
                </c:pt>
                <c:pt idx="226">
                  <c:v>1656467</c:v>
                </c:pt>
                <c:pt idx="227">
                  <c:v>1656472</c:v>
                </c:pt>
                <c:pt idx="228">
                  <c:v>1656419</c:v>
                </c:pt>
                <c:pt idx="229">
                  <c:v>1656411</c:v>
                </c:pt>
                <c:pt idx="230">
                  <c:v>1656306</c:v>
                </c:pt>
                <c:pt idx="231">
                  <c:v>1656313</c:v>
                </c:pt>
                <c:pt idx="232">
                  <c:v>1656230</c:v>
                </c:pt>
                <c:pt idx="233">
                  <c:v>1656298</c:v>
                </c:pt>
                <c:pt idx="234">
                  <c:v>1656188</c:v>
                </c:pt>
                <c:pt idx="235">
                  <c:v>1656210</c:v>
                </c:pt>
                <c:pt idx="236">
                  <c:v>1656151</c:v>
                </c:pt>
                <c:pt idx="237">
                  <c:v>1656157</c:v>
                </c:pt>
                <c:pt idx="238">
                  <c:v>1656087</c:v>
                </c:pt>
                <c:pt idx="239">
                  <c:v>1656076</c:v>
                </c:pt>
                <c:pt idx="240">
                  <c:v>1655983</c:v>
                </c:pt>
                <c:pt idx="241">
                  <c:v>1655997</c:v>
                </c:pt>
                <c:pt idx="242">
                  <c:v>1655936</c:v>
                </c:pt>
                <c:pt idx="243">
                  <c:v>1656005</c:v>
                </c:pt>
                <c:pt idx="244">
                  <c:v>1656114</c:v>
                </c:pt>
                <c:pt idx="245">
                  <c:v>1656235</c:v>
                </c:pt>
                <c:pt idx="246">
                  <c:v>1656320</c:v>
                </c:pt>
                <c:pt idx="247">
                  <c:v>1656519</c:v>
                </c:pt>
                <c:pt idx="248">
                  <c:v>1656618</c:v>
                </c:pt>
                <c:pt idx="249">
                  <c:v>1656813</c:v>
                </c:pt>
                <c:pt idx="250">
                  <c:v>1656986</c:v>
                </c:pt>
                <c:pt idx="251">
                  <c:v>1657161</c:v>
                </c:pt>
                <c:pt idx="252">
                  <c:v>1657136</c:v>
                </c:pt>
                <c:pt idx="253">
                  <c:v>1657102</c:v>
                </c:pt>
                <c:pt idx="254">
                  <c:v>1657049</c:v>
                </c:pt>
                <c:pt idx="255">
                  <c:v>1656979</c:v>
                </c:pt>
                <c:pt idx="256">
                  <c:v>1656868</c:v>
                </c:pt>
                <c:pt idx="257">
                  <c:v>1656824</c:v>
                </c:pt>
                <c:pt idx="258">
                  <c:v>1656560</c:v>
                </c:pt>
                <c:pt idx="259">
                  <c:v>1656384</c:v>
                </c:pt>
                <c:pt idx="260">
                  <c:v>1656352</c:v>
                </c:pt>
                <c:pt idx="261">
                  <c:v>1656328</c:v>
                </c:pt>
                <c:pt idx="262">
                  <c:v>1656355</c:v>
                </c:pt>
                <c:pt idx="263">
                  <c:v>1656382</c:v>
                </c:pt>
                <c:pt idx="264">
                  <c:v>1656387</c:v>
                </c:pt>
                <c:pt idx="265">
                  <c:v>1656418</c:v>
                </c:pt>
                <c:pt idx="266">
                  <c:v>1656414</c:v>
                </c:pt>
                <c:pt idx="267">
                  <c:v>1656500</c:v>
                </c:pt>
                <c:pt idx="268">
                  <c:v>1656528</c:v>
                </c:pt>
                <c:pt idx="269">
                  <c:v>1657299</c:v>
                </c:pt>
                <c:pt idx="270">
                  <c:v>1657795</c:v>
                </c:pt>
                <c:pt idx="271">
                  <c:v>1658242</c:v>
                </c:pt>
                <c:pt idx="272">
                  <c:v>1658808</c:v>
                </c:pt>
                <c:pt idx="273">
                  <c:v>1659364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35-4920-89DB-AC05B38EF1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583984"/>
        <c:axId val="299817808"/>
      </c:lineChart>
      <c:catAx>
        <c:axId val="30158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17808"/>
        <c:crosses val="autoZero"/>
        <c:auto val="1"/>
        <c:lblAlgn val="ctr"/>
        <c:lblOffset val="100"/>
        <c:noMultiLvlLbl val="0"/>
      </c:catAx>
      <c:valAx>
        <c:axId val="299817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8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4AE9D-3814-4306-B35E-B842F67A5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04AFAB-4EEB-4F20-AD9B-E3710A4418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62678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B364BA-B6A2-454E-A3C7-9C8826300B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2DCA2-FDCC-4B50-B764-768EF5D42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557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2018-04-17T09:43:15Z</dcterms:created>
  <dcterms:modified xsi:type="dcterms:W3CDTF">2018-04-17T09:43:19Z</dcterms:modified>
</cp:coreProperties>
</file>