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Sheet1!$A$2:$A$275</c:f>
            </c:multiLvlStrRef>
          </c:cat>
          <c:val>
            <c:numRef>
              <c:f>Sheet1!$B$2:$B$275</c:f>
            </c:numRef>
          </c:val>
          <c:smooth val="0"/>
          <c:extLst>
            <c:ext xmlns:c16="http://schemas.microsoft.com/office/drawing/2014/chart" uri="{C3380CC4-5D6E-409C-BE32-E72D297353CC}">
              <c16:uniqueId val="{00000000-6944-4CAA-B355-61CF860C7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145600"/>
        <c:axId val="167972216"/>
      </c:lineChart>
      <c:catAx>
        <c:axId val="29614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972216"/>
        <c:crosses val="autoZero"/>
        <c:auto val="1"/>
        <c:lblAlgn val="ctr"/>
        <c:lblOffset val="100"/>
        <c:noMultiLvlLbl val="0"/>
      </c:catAx>
      <c:valAx>
        <c:axId val="167972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4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C21E9-09A7-4C3C-A3D2-1B9137BE6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47FCCF-3F33-43B2-8E96-36036AF41A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8618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680C3-AFE8-4A3D-8BAB-00F470653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98ABC-7FE1-4C44-909D-5347F70F4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7661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2018-04-17T09:41:00Z</dcterms:created>
  <dcterms:modified xsi:type="dcterms:W3CDTF">2018-04-17T09:41:05Z</dcterms:modified>
</cp:coreProperties>
</file>