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Sheet1!$A$2:$A$275</c:f>
            </c:multiLvlStrRef>
          </c:cat>
          <c:val>
            <c:numRef>
              <c:f>Sheet1!$B$2:$B$275</c:f>
            </c:numRef>
          </c:val>
          <c:smooth val="0"/>
          <c:extLst>
            <c:ext xmlns:c16="http://schemas.microsoft.com/office/drawing/2014/chart" uri="{C3380CC4-5D6E-409C-BE32-E72D297353CC}">
              <c16:uniqueId val="{00000000-E2DA-487E-BF17-B21009DE3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283488"/>
        <c:axId val="310283816"/>
      </c:lineChart>
      <c:catAx>
        <c:axId val="3102834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83816"/>
        <c:crosses val="autoZero"/>
        <c:auto val="1"/>
        <c:lblAlgn val="ctr"/>
        <c:lblOffset val="100"/>
        <c:noMultiLvlLbl val="0"/>
      </c:catAx>
      <c:valAx>
        <c:axId val="31028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8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99D36-EE80-4B71-A076-7979BEFD2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F8CB3B-00BE-4523-AF12-0F145BCA5B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486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4A5A4-0201-4BB1-B28A-E885918D9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ACADF-36FC-41FA-9200-D47EEF4B7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598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2018-04-17T09:39:56Z</dcterms:created>
  <dcterms:modified xsi:type="dcterms:W3CDTF">2018-04-17T09:40:00Z</dcterms:modified>
</cp:coreProperties>
</file>