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Kinder Em-eukal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Sheet1!$A$2:$A$275</c:f>
              <c:numCache>
                <c:formatCode>m/d/yyyy</c:formatCode>
                <c:ptCount val="274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  <c:pt idx="62">
                  <c:v>42979</c:v>
                </c:pt>
                <c:pt idx="63">
                  <c:v>42980</c:v>
                </c:pt>
                <c:pt idx="64">
                  <c:v>42981</c:v>
                </c:pt>
                <c:pt idx="65">
                  <c:v>42982</c:v>
                </c:pt>
                <c:pt idx="66">
                  <c:v>42983</c:v>
                </c:pt>
                <c:pt idx="67">
                  <c:v>42984</c:v>
                </c:pt>
                <c:pt idx="68">
                  <c:v>42985</c:v>
                </c:pt>
                <c:pt idx="69">
                  <c:v>42986</c:v>
                </c:pt>
                <c:pt idx="70">
                  <c:v>42987</c:v>
                </c:pt>
                <c:pt idx="71">
                  <c:v>42988</c:v>
                </c:pt>
                <c:pt idx="72">
                  <c:v>42989</c:v>
                </c:pt>
                <c:pt idx="73">
                  <c:v>42990</c:v>
                </c:pt>
                <c:pt idx="74">
                  <c:v>42991</c:v>
                </c:pt>
                <c:pt idx="75">
                  <c:v>42992</c:v>
                </c:pt>
                <c:pt idx="76">
                  <c:v>42993</c:v>
                </c:pt>
                <c:pt idx="77">
                  <c:v>42994</c:v>
                </c:pt>
                <c:pt idx="78">
                  <c:v>42995</c:v>
                </c:pt>
                <c:pt idx="79">
                  <c:v>42996</c:v>
                </c:pt>
                <c:pt idx="80">
                  <c:v>42997</c:v>
                </c:pt>
                <c:pt idx="81">
                  <c:v>42998</c:v>
                </c:pt>
                <c:pt idx="82">
                  <c:v>42999</c:v>
                </c:pt>
                <c:pt idx="83">
                  <c:v>43000</c:v>
                </c:pt>
                <c:pt idx="84">
                  <c:v>43001</c:v>
                </c:pt>
                <c:pt idx="85">
                  <c:v>43002</c:v>
                </c:pt>
                <c:pt idx="86">
                  <c:v>43003</c:v>
                </c:pt>
                <c:pt idx="87">
                  <c:v>43004</c:v>
                </c:pt>
                <c:pt idx="88">
                  <c:v>43005</c:v>
                </c:pt>
                <c:pt idx="89">
                  <c:v>43006</c:v>
                </c:pt>
                <c:pt idx="90">
                  <c:v>43007</c:v>
                </c:pt>
                <c:pt idx="91">
                  <c:v>43008</c:v>
                </c:pt>
                <c:pt idx="92">
                  <c:v>43009</c:v>
                </c:pt>
                <c:pt idx="93">
                  <c:v>43010</c:v>
                </c:pt>
                <c:pt idx="94">
                  <c:v>43011</c:v>
                </c:pt>
                <c:pt idx="95">
                  <c:v>43012</c:v>
                </c:pt>
                <c:pt idx="96">
                  <c:v>43013</c:v>
                </c:pt>
                <c:pt idx="97">
                  <c:v>43014</c:v>
                </c:pt>
                <c:pt idx="98">
                  <c:v>43015</c:v>
                </c:pt>
                <c:pt idx="99">
                  <c:v>43016</c:v>
                </c:pt>
                <c:pt idx="100">
                  <c:v>43017</c:v>
                </c:pt>
                <c:pt idx="101">
                  <c:v>43018</c:v>
                </c:pt>
                <c:pt idx="102">
                  <c:v>43019</c:v>
                </c:pt>
                <c:pt idx="103">
                  <c:v>43020</c:v>
                </c:pt>
                <c:pt idx="104">
                  <c:v>43021</c:v>
                </c:pt>
                <c:pt idx="105">
                  <c:v>43022</c:v>
                </c:pt>
                <c:pt idx="106">
                  <c:v>43023</c:v>
                </c:pt>
                <c:pt idx="107">
                  <c:v>43024</c:v>
                </c:pt>
                <c:pt idx="108">
                  <c:v>43025</c:v>
                </c:pt>
                <c:pt idx="109">
                  <c:v>43026</c:v>
                </c:pt>
                <c:pt idx="110">
                  <c:v>43027</c:v>
                </c:pt>
                <c:pt idx="111">
                  <c:v>43028</c:v>
                </c:pt>
                <c:pt idx="112">
                  <c:v>43029</c:v>
                </c:pt>
                <c:pt idx="113">
                  <c:v>43030</c:v>
                </c:pt>
                <c:pt idx="114">
                  <c:v>43031</c:v>
                </c:pt>
                <c:pt idx="115">
                  <c:v>43032</c:v>
                </c:pt>
                <c:pt idx="116">
                  <c:v>43033</c:v>
                </c:pt>
                <c:pt idx="117">
                  <c:v>43034</c:v>
                </c:pt>
                <c:pt idx="118">
                  <c:v>43035</c:v>
                </c:pt>
                <c:pt idx="119">
                  <c:v>43036</c:v>
                </c:pt>
                <c:pt idx="120">
                  <c:v>43037</c:v>
                </c:pt>
                <c:pt idx="121">
                  <c:v>43038</c:v>
                </c:pt>
                <c:pt idx="122">
                  <c:v>43039</c:v>
                </c:pt>
                <c:pt idx="123">
                  <c:v>43040</c:v>
                </c:pt>
                <c:pt idx="124">
                  <c:v>43041</c:v>
                </c:pt>
                <c:pt idx="125">
                  <c:v>43042</c:v>
                </c:pt>
                <c:pt idx="126">
                  <c:v>43043</c:v>
                </c:pt>
                <c:pt idx="127">
                  <c:v>43044</c:v>
                </c:pt>
                <c:pt idx="128">
                  <c:v>43045</c:v>
                </c:pt>
                <c:pt idx="129">
                  <c:v>43046</c:v>
                </c:pt>
                <c:pt idx="130">
                  <c:v>43047</c:v>
                </c:pt>
                <c:pt idx="131">
                  <c:v>43048</c:v>
                </c:pt>
                <c:pt idx="132">
                  <c:v>43049</c:v>
                </c:pt>
                <c:pt idx="133">
                  <c:v>43050</c:v>
                </c:pt>
                <c:pt idx="134">
                  <c:v>43051</c:v>
                </c:pt>
                <c:pt idx="135">
                  <c:v>43052</c:v>
                </c:pt>
                <c:pt idx="136">
                  <c:v>43053</c:v>
                </c:pt>
                <c:pt idx="137">
                  <c:v>43054</c:v>
                </c:pt>
                <c:pt idx="138">
                  <c:v>43055</c:v>
                </c:pt>
                <c:pt idx="139">
                  <c:v>43056</c:v>
                </c:pt>
                <c:pt idx="140">
                  <c:v>43057</c:v>
                </c:pt>
                <c:pt idx="141">
                  <c:v>43058</c:v>
                </c:pt>
                <c:pt idx="142">
                  <c:v>43059</c:v>
                </c:pt>
                <c:pt idx="143">
                  <c:v>43060</c:v>
                </c:pt>
                <c:pt idx="144">
                  <c:v>43061</c:v>
                </c:pt>
                <c:pt idx="145">
                  <c:v>43062</c:v>
                </c:pt>
                <c:pt idx="146">
                  <c:v>43063</c:v>
                </c:pt>
                <c:pt idx="147">
                  <c:v>43064</c:v>
                </c:pt>
                <c:pt idx="148">
                  <c:v>43065</c:v>
                </c:pt>
                <c:pt idx="149">
                  <c:v>43066</c:v>
                </c:pt>
                <c:pt idx="150">
                  <c:v>43067</c:v>
                </c:pt>
                <c:pt idx="151">
                  <c:v>43068</c:v>
                </c:pt>
                <c:pt idx="152">
                  <c:v>43069</c:v>
                </c:pt>
                <c:pt idx="153">
                  <c:v>43070</c:v>
                </c:pt>
                <c:pt idx="154">
                  <c:v>43071</c:v>
                </c:pt>
                <c:pt idx="155">
                  <c:v>43072</c:v>
                </c:pt>
                <c:pt idx="156">
                  <c:v>43073</c:v>
                </c:pt>
                <c:pt idx="157">
                  <c:v>43074</c:v>
                </c:pt>
                <c:pt idx="158">
                  <c:v>43075</c:v>
                </c:pt>
                <c:pt idx="159">
                  <c:v>43076</c:v>
                </c:pt>
                <c:pt idx="160">
                  <c:v>43077</c:v>
                </c:pt>
                <c:pt idx="161">
                  <c:v>43078</c:v>
                </c:pt>
                <c:pt idx="162">
                  <c:v>43079</c:v>
                </c:pt>
                <c:pt idx="163">
                  <c:v>43080</c:v>
                </c:pt>
                <c:pt idx="164">
                  <c:v>43081</c:v>
                </c:pt>
                <c:pt idx="165">
                  <c:v>43082</c:v>
                </c:pt>
                <c:pt idx="166">
                  <c:v>43083</c:v>
                </c:pt>
                <c:pt idx="167">
                  <c:v>43084</c:v>
                </c:pt>
                <c:pt idx="168">
                  <c:v>43085</c:v>
                </c:pt>
                <c:pt idx="169">
                  <c:v>43086</c:v>
                </c:pt>
                <c:pt idx="170">
                  <c:v>43087</c:v>
                </c:pt>
                <c:pt idx="171">
                  <c:v>43088</c:v>
                </c:pt>
                <c:pt idx="172">
                  <c:v>43089</c:v>
                </c:pt>
                <c:pt idx="173">
                  <c:v>43090</c:v>
                </c:pt>
                <c:pt idx="174">
                  <c:v>43091</c:v>
                </c:pt>
                <c:pt idx="175">
                  <c:v>43092</c:v>
                </c:pt>
                <c:pt idx="176">
                  <c:v>43093</c:v>
                </c:pt>
                <c:pt idx="177">
                  <c:v>43094</c:v>
                </c:pt>
                <c:pt idx="178">
                  <c:v>43095</c:v>
                </c:pt>
                <c:pt idx="179">
                  <c:v>43096</c:v>
                </c:pt>
                <c:pt idx="180">
                  <c:v>43097</c:v>
                </c:pt>
                <c:pt idx="181">
                  <c:v>43098</c:v>
                </c:pt>
                <c:pt idx="182">
                  <c:v>43099</c:v>
                </c:pt>
                <c:pt idx="183">
                  <c:v>43100</c:v>
                </c:pt>
                <c:pt idx="184">
                  <c:v>43101</c:v>
                </c:pt>
                <c:pt idx="185">
                  <c:v>43102</c:v>
                </c:pt>
                <c:pt idx="186">
                  <c:v>43103</c:v>
                </c:pt>
                <c:pt idx="187">
                  <c:v>43104</c:v>
                </c:pt>
                <c:pt idx="188">
                  <c:v>43105</c:v>
                </c:pt>
                <c:pt idx="189">
                  <c:v>43106</c:v>
                </c:pt>
                <c:pt idx="190">
                  <c:v>43107</c:v>
                </c:pt>
                <c:pt idx="191">
                  <c:v>43108</c:v>
                </c:pt>
                <c:pt idx="192">
                  <c:v>43109</c:v>
                </c:pt>
                <c:pt idx="193">
                  <c:v>43110</c:v>
                </c:pt>
                <c:pt idx="194">
                  <c:v>43111</c:v>
                </c:pt>
                <c:pt idx="195">
                  <c:v>43112</c:v>
                </c:pt>
                <c:pt idx="196">
                  <c:v>43113</c:v>
                </c:pt>
                <c:pt idx="197">
                  <c:v>43114</c:v>
                </c:pt>
                <c:pt idx="198">
                  <c:v>43115</c:v>
                </c:pt>
                <c:pt idx="199">
                  <c:v>43116</c:v>
                </c:pt>
                <c:pt idx="200">
                  <c:v>43117</c:v>
                </c:pt>
                <c:pt idx="201">
                  <c:v>43118</c:v>
                </c:pt>
                <c:pt idx="202">
                  <c:v>43119</c:v>
                </c:pt>
                <c:pt idx="203">
                  <c:v>43120</c:v>
                </c:pt>
                <c:pt idx="204">
                  <c:v>43121</c:v>
                </c:pt>
                <c:pt idx="205">
                  <c:v>43122</c:v>
                </c:pt>
                <c:pt idx="206">
                  <c:v>43123</c:v>
                </c:pt>
                <c:pt idx="207">
                  <c:v>43124</c:v>
                </c:pt>
                <c:pt idx="208">
                  <c:v>43125</c:v>
                </c:pt>
                <c:pt idx="209">
                  <c:v>43126</c:v>
                </c:pt>
                <c:pt idx="210">
                  <c:v>43127</c:v>
                </c:pt>
                <c:pt idx="211">
                  <c:v>43128</c:v>
                </c:pt>
                <c:pt idx="212">
                  <c:v>43129</c:v>
                </c:pt>
                <c:pt idx="213">
                  <c:v>43130</c:v>
                </c:pt>
                <c:pt idx="214">
                  <c:v>43131</c:v>
                </c:pt>
                <c:pt idx="215">
                  <c:v>43132</c:v>
                </c:pt>
                <c:pt idx="216">
                  <c:v>43133</c:v>
                </c:pt>
                <c:pt idx="217">
                  <c:v>43134</c:v>
                </c:pt>
                <c:pt idx="218">
                  <c:v>43135</c:v>
                </c:pt>
                <c:pt idx="219">
                  <c:v>43136</c:v>
                </c:pt>
                <c:pt idx="220">
                  <c:v>43137</c:v>
                </c:pt>
                <c:pt idx="221">
                  <c:v>43138</c:v>
                </c:pt>
                <c:pt idx="222">
                  <c:v>43139</c:v>
                </c:pt>
                <c:pt idx="223">
                  <c:v>43140</c:v>
                </c:pt>
                <c:pt idx="224">
                  <c:v>43141</c:v>
                </c:pt>
                <c:pt idx="225">
                  <c:v>43142</c:v>
                </c:pt>
                <c:pt idx="226">
                  <c:v>43143</c:v>
                </c:pt>
                <c:pt idx="227">
                  <c:v>43144</c:v>
                </c:pt>
                <c:pt idx="228">
                  <c:v>43145</c:v>
                </c:pt>
                <c:pt idx="229">
                  <c:v>43146</c:v>
                </c:pt>
                <c:pt idx="230">
                  <c:v>43147</c:v>
                </c:pt>
                <c:pt idx="231">
                  <c:v>43148</c:v>
                </c:pt>
                <c:pt idx="232">
                  <c:v>43149</c:v>
                </c:pt>
                <c:pt idx="233">
                  <c:v>43150</c:v>
                </c:pt>
                <c:pt idx="234">
                  <c:v>43151</c:v>
                </c:pt>
                <c:pt idx="235">
                  <c:v>43152</c:v>
                </c:pt>
                <c:pt idx="236">
                  <c:v>43153</c:v>
                </c:pt>
                <c:pt idx="237">
                  <c:v>43154</c:v>
                </c:pt>
                <c:pt idx="238">
                  <c:v>43155</c:v>
                </c:pt>
                <c:pt idx="239">
                  <c:v>43156</c:v>
                </c:pt>
                <c:pt idx="240">
                  <c:v>43157</c:v>
                </c:pt>
                <c:pt idx="241">
                  <c:v>43158</c:v>
                </c:pt>
                <c:pt idx="242">
                  <c:v>43159</c:v>
                </c:pt>
                <c:pt idx="243">
                  <c:v>43160</c:v>
                </c:pt>
                <c:pt idx="244">
                  <c:v>43161</c:v>
                </c:pt>
                <c:pt idx="245">
                  <c:v>43162</c:v>
                </c:pt>
                <c:pt idx="246">
                  <c:v>43163</c:v>
                </c:pt>
                <c:pt idx="247">
                  <c:v>43164</c:v>
                </c:pt>
                <c:pt idx="248">
                  <c:v>43165</c:v>
                </c:pt>
                <c:pt idx="249">
                  <c:v>43166</c:v>
                </c:pt>
                <c:pt idx="250">
                  <c:v>43167</c:v>
                </c:pt>
                <c:pt idx="251">
                  <c:v>43168</c:v>
                </c:pt>
                <c:pt idx="252">
                  <c:v>43169</c:v>
                </c:pt>
                <c:pt idx="253">
                  <c:v>43170</c:v>
                </c:pt>
                <c:pt idx="254">
                  <c:v>43171</c:v>
                </c:pt>
                <c:pt idx="255">
                  <c:v>43172</c:v>
                </c:pt>
                <c:pt idx="256">
                  <c:v>43173</c:v>
                </c:pt>
                <c:pt idx="257">
                  <c:v>43174</c:v>
                </c:pt>
                <c:pt idx="258">
                  <c:v>43175</c:v>
                </c:pt>
                <c:pt idx="259">
                  <c:v>43176</c:v>
                </c:pt>
                <c:pt idx="260">
                  <c:v>43177</c:v>
                </c:pt>
                <c:pt idx="261">
                  <c:v>43178</c:v>
                </c:pt>
                <c:pt idx="262">
                  <c:v>43179</c:v>
                </c:pt>
                <c:pt idx="263">
                  <c:v>43180</c:v>
                </c:pt>
                <c:pt idx="264">
                  <c:v>43181</c:v>
                </c:pt>
                <c:pt idx="265">
                  <c:v>43182</c:v>
                </c:pt>
                <c:pt idx="266">
                  <c:v>43183</c:v>
                </c:pt>
                <c:pt idx="267">
                  <c:v>43184</c:v>
                </c:pt>
                <c:pt idx="268">
                  <c:v>43185</c:v>
                </c:pt>
                <c:pt idx="269">
                  <c:v>43186</c:v>
                </c:pt>
                <c:pt idx="270">
                  <c:v>43187</c:v>
                </c:pt>
                <c:pt idx="271">
                  <c:v>43188</c:v>
                </c:pt>
                <c:pt idx="272">
                  <c:v>43189</c:v>
                </c:pt>
                <c:pt idx="273">
                  <c:v>43190</c:v>
                </c:pt>
              </c:numCache>
            </c:numRef>
          </c:cat>
          <c:val>
            <c:numRef>
              <c:f>Sheet1!$B$2:$B$275</c:f>
              <c:numCache>
                <c:formatCode>General</c:formatCode>
                <c:ptCount val="274"/>
                <c:pt idx="0">
                  <c:v>102190</c:v>
                </c:pt>
                <c:pt idx="1">
                  <c:v>102184</c:v>
                </c:pt>
                <c:pt idx="2">
                  <c:v>102182</c:v>
                </c:pt>
                <c:pt idx="3">
                  <c:v>102178</c:v>
                </c:pt>
                <c:pt idx="4">
                  <c:v>102173</c:v>
                </c:pt>
                <c:pt idx="5">
                  <c:v>102163</c:v>
                </c:pt>
                <c:pt idx="6">
                  <c:v>102156</c:v>
                </c:pt>
                <c:pt idx="7">
                  <c:v>102157</c:v>
                </c:pt>
                <c:pt idx="8">
                  <c:v>102145</c:v>
                </c:pt>
                <c:pt idx="9">
                  <c:v>102137</c:v>
                </c:pt>
                <c:pt idx="10">
                  <c:v>102126</c:v>
                </c:pt>
                <c:pt idx="11">
                  <c:v>102118</c:v>
                </c:pt>
                <c:pt idx="12">
                  <c:v>102114</c:v>
                </c:pt>
                <c:pt idx="13">
                  <c:v>102116</c:v>
                </c:pt>
                <c:pt idx="14">
                  <c:v>102121</c:v>
                </c:pt>
                <c:pt idx="15">
                  <c:v>102117</c:v>
                </c:pt>
                <c:pt idx="16">
                  <c:v>102141</c:v>
                </c:pt>
                <c:pt idx="17">
                  <c:v>102183</c:v>
                </c:pt>
                <c:pt idx="18">
                  <c:v>102217</c:v>
                </c:pt>
                <c:pt idx="19">
                  <c:v>102256</c:v>
                </c:pt>
                <c:pt idx="20">
                  <c:v>102279</c:v>
                </c:pt>
                <c:pt idx="21">
                  <c:v>102301</c:v>
                </c:pt>
                <c:pt idx="22">
                  <c:v>102331</c:v>
                </c:pt>
                <c:pt idx="23">
                  <c:v>102383</c:v>
                </c:pt>
                <c:pt idx="24">
                  <c:v>102412</c:v>
                </c:pt>
                <c:pt idx="25">
                  <c:v>102451</c:v>
                </c:pt>
                <c:pt idx="26">
                  <c:v>102469</c:v>
                </c:pt>
                <c:pt idx="27">
                  <c:v>102513</c:v>
                </c:pt>
                <c:pt idx="28">
                  <c:v>102543</c:v>
                </c:pt>
                <c:pt idx="29">
                  <c:v>102595</c:v>
                </c:pt>
                <c:pt idx="30">
                  <c:v>102632</c:v>
                </c:pt>
                <c:pt idx="31">
                  <c:v>102673</c:v>
                </c:pt>
                <c:pt idx="32">
                  <c:v>102801</c:v>
                </c:pt>
                <c:pt idx="33">
                  <c:v>102887</c:v>
                </c:pt>
                <c:pt idx="34">
                  <c:v>102971</c:v>
                </c:pt>
                <c:pt idx="35">
                  <c:v>103037</c:v>
                </c:pt>
                <c:pt idx="36">
                  <c:v>103130</c:v>
                </c:pt>
                <c:pt idx="37">
                  <c:v>103181</c:v>
                </c:pt>
                <c:pt idx="38">
                  <c:v>103244</c:v>
                </c:pt>
                <c:pt idx="39">
                  <c:v>103308</c:v>
                </c:pt>
                <c:pt idx="40">
                  <c:v>103360</c:v>
                </c:pt>
                <c:pt idx="41">
                  <c:v>103401</c:v>
                </c:pt>
                <c:pt idx="42">
                  <c:v>103460</c:v>
                </c:pt>
                <c:pt idx="43">
                  <c:v>103507</c:v>
                </c:pt>
                <c:pt idx="44">
                  <c:v>103551</c:v>
                </c:pt>
                <c:pt idx="45">
                  <c:v>103558</c:v>
                </c:pt>
                <c:pt idx="46">
                  <c:v>103558</c:v>
                </c:pt>
                <c:pt idx="47">
                  <c:v>103551</c:v>
                </c:pt>
                <c:pt idx="48">
                  <c:v>103542</c:v>
                </c:pt>
                <c:pt idx="49">
                  <c:v>103539</c:v>
                </c:pt>
                <c:pt idx="50">
                  <c:v>103532</c:v>
                </c:pt>
                <c:pt idx="51">
                  <c:v>103532</c:v>
                </c:pt>
                <c:pt idx="52">
                  <c:v>103530</c:v>
                </c:pt>
                <c:pt idx="53">
                  <c:v>103514</c:v>
                </c:pt>
                <c:pt idx="54">
                  <c:v>103500</c:v>
                </c:pt>
                <c:pt idx="55">
                  <c:v>103494</c:v>
                </c:pt>
                <c:pt idx="56">
                  <c:v>103515</c:v>
                </c:pt>
                <c:pt idx="57">
                  <c:v>103529</c:v>
                </c:pt>
                <c:pt idx="58">
                  <c:v>103542</c:v>
                </c:pt>
                <c:pt idx="59">
                  <c:v>103545</c:v>
                </c:pt>
                <c:pt idx="60">
                  <c:v>103541</c:v>
                </c:pt>
                <c:pt idx="61">
                  <c:v>103536</c:v>
                </c:pt>
                <c:pt idx="62">
                  <c:v>103542</c:v>
                </c:pt>
                <c:pt idx="63">
                  <c:v>103626</c:v>
                </c:pt>
                <c:pt idx="64">
                  <c:v>103699</c:v>
                </c:pt>
                <c:pt idx="65">
                  <c:v>103760</c:v>
                </c:pt>
                <c:pt idx="66">
                  <c:v>103831</c:v>
                </c:pt>
                <c:pt idx="67">
                  <c:v>103879</c:v>
                </c:pt>
                <c:pt idx="68">
                  <c:v>103918</c:v>
                </c:pt>
                <c:pt idx="69">
                  <c:v>103959</c:v>
                </c:pt>
                <c:pt idx="70">
                  <c:v>103987</c:v>
                </c:pt>
                <c:pt idx="71">
                  <c:v>104020</c:v>
                </c:pt>
                <c:pt idx="72">
                  <c:v>104057</c:v>
                </c:pt>
                <c:pt idx="73">
                  <c:v>104084</c:v>
                </c:pt>
                <c:pt idx="74">
                  <c:v>104120</c:v>
                </c:pt>
                <c:pt idx="75">
                  <c:v>104159</c:v>
                </c:pt>
                <c:pt idx="76">
                  <c:v>104189</c:v>
                </c:pt>
                <c:pt idx="77">
                  <c:v>104196</c:v>
                </c:pt>
                <c:pt idx="78">
                  <c:v>104196</c:v>
                </c:pt>
                <c:pt idx="79">
                  <c:v>104197</c:v>
                </c:pt>
                <c:pt idx="80">
                  <c:v>104190</c:v>
                </c:pt>
                <c:pt idx="81">
                  <c:v>104186</c:v>
                </c:pt>
                <c:pt idx="82">
                  <c:v>104176</c:v>
                </c:pt>
                <c:pt idx="83">
                  <c:v>104167</c:v>
                </c:pt>
                <c:pt idx="84">
                  <c:v>104165</c:v>
                </c:pt>
                <c:pt idx="85">
                  <c:v>104151</c:v>
                </c:pt>
                <c:pt idx="86">
                  <c:v>104141</c:v>
                </c:pt>
                <c:pt idx="87">
                  <c:v>104130</c:v>
                </c:pt>
                <c:pt idx="88">
                  <c:v>104120</c:v>
                </c:pt>
                <c:pt idx="89">
                  <c:v>104107</c:v>
                </c:pt>
                <c:pt idx="90">
                  <c:v>104099</c:v>
                </c:pt>
                <c:pt idx="91">
                  <c:v>104091</c:v>
                </c:pt>
                <c:pt idx="92">
                  <c:v>104089</c:v>
                </c:pt>
                <c:pt idx="93">
                  <c:v>104085</c:v>
                </c:pt>
                <c:pt idx="94">
                  <c:v>104158</c:v>
                </c:pt>
                <c:pt idx="95">
                  <c:v>104218</c:v>
                </c:pt>
                <c:pt idx="96">
                  <c:v>104278</c:v>
                </c:pt>
                <c:pt idx="97">
                  <c:v>104353</c:v>
                </c:pt>
                <c:pt idx="98">
                  <c:v>104460</c:v>
                </c:pt>
                <c:pt idx="99">
                  <c:v>104600</c:v>
                </c:pt>
                <c:pt idx="100">
                  <c:v>104677</c:v>
                </c:pt>
                <c:pt idx="101">
                  <c:v>104729</c:v>
                </c:pt>
                <c:pt idx="102">
                  <c:v>104773</c:v>
                </c:pt>
                <c:pt idx="103">
                  <c:v>104819</c:v>
                </c:pt>
                <c:pt idx="104">
                  <c:v>104853</c:v>
                </c:pt>
                <c:pt idx="105">
                  <c:v>104892</c:v>
                </c:pt>
                <c:pt idx="106">
                  <c:v>104887</c:v>
                </c:pt>
                <c:pt idx="107">
                  <c:v>104881</c:v>
                </c:pt>
                <c:pt idx="108">
                  <c:v>104872</c:v>
                </c:pt>
                <c:pt idx="109">
                  <c:v>104862</c:v>
                </c:pt>
                <c:pt idx="110">
                  <c:v>104860</c:v>
                </c:pt>
                <c:pt idx="111">
                  <c:v>104860</c:v>
                </c:pt>
                <c:pt idx="112">
                  <c:v>104862</c:v>
                </c:pt>
                <c:pt idx="113">
                  <c:v>104853</c:v>
                </c:pt>
                <c:pt idx="114">
                  <c:v>104844</c:v>
                </c:pt>
                <c:pt idx="115">
                  <c:v>104840</c:v>
                </c:pt>
                <c:pt idx="116">
                  <c:v>104829</c:v>
                </c:pt>
                <c:pt idx="117">
                  <c:v>104820</c:v>
                </c:pt>
                <c:pt idx="118">
                  <c:v>104808</c:v>
                </c:pt>
                <c:pt idx="119">
                  <c:v>104808</c:v>
                </c:pt>
                <c:pt idx="120">
                  <c:v>104802</c:v>
                </c:pt>
                <c:pt idx="121">
                  <c:v>104789</c:v>
                </c:pt>
                <c:pt idx="122">
                  <c:v>104776</c:v>
                </c:pt>
                <c:pt idx="123">
                  <c:v>104793</c:v>
                </c:pt>
                <c:pt idx="124">
                  <c:v>104837</c:v>
                </c:pt>
                <c:pt idx="125">
                  <c:v>104867</c:v>
                </c:pt>
                <c:pt idx="126">
                  <c:v>104895</c:v>
                </c:pt>
                <c:pt idx="127">
                  <c:v>104925</c:v>
                </c:pt>
                <c:pt idx="128">
                  <c:v>104950</c:v>
                </c:pt>
                <c:pt idx="129">
                  <c:v>104974</c:v>
                </c:pt>
                <c:pt idx="130">
                  <c:v>105017</c:v>
                </c:pt>
                <c:pt idx="131">
                  <c:v>105086</c:v>
                </c:pt>
                <c:pt idx="132">
                  <c:v>105143</c:v>
                </c:pt>
                <c:pt idx="133">
                  <c:v>105206</c:v>
                </c:pt>
                <c:pt idx="134">
                  <c:v>105241</c:v>
                </c:pt>
                <c:pt idx="135">
                  <c:v>105278</c:v>
                </c:pt>
                <c:pt idx="136">
                  <c:v>105302</c:v>
                </c:pt>
                <c:pt idx="137">
                  <c:v>105299</c:v>
                </c:pt>
                <c:pt idx="138">
                  <c:v>105296</c:v>
                </c:pt>
                <c:pt idx="139">
                  <c:v>105290</c:v>
                </c:pt>
                <c:pt idx="140">
                  <c:v>105279</c:v>
                </c:pt>
                <c:pt idx="141">
                  <c:v>105271</c:v>
                </c:pt>
                <c:pt idx="142">
                  <c:v>105258</c:v>
                </c:pt>
                <c:pt idx="143">
                  <c:v>105239</c:v>
                </c:pt>
                <c:pt idx="144">
                  <c:v>105223</c:v>
                </c:pt>
                <c:pt idx="145">
                  <c:v>105215</c:v>
                </c:pt>
                <c:pt idx="146">
                  <c:v>105207</c:v>
                </c:pt>
                <c:pt idx="147">
                  <c:v>105194</c:v>
                </c:pt>
                <c:pt idx="148">
                  <c:v>105190</c:v>
                </c:pt>
                <c:pt idx="149">
                  <c:v>105186</c:v>
                </c:pt>
                <c:pt idx="150">
                  <c:v>105180</c:v>
                </c:pt>
                <c:pt idx="151">
                  <c:v>105175</c:v>
                </c:pt>
                <c:pt idx="152">
                  <c:v>105192</c:v>
                </c:pt>
                <c:pt idx="153">
                  <c:v>105209</c:v>
                </c:pt>
                <c:pt idx="154">
                  <c:v>105195</c:v>
                </c:pt>
                <c:pt idx="155">
                  <c:v>105194</c:v>
                </c:pt>
                <c:pt idx="156">
                  <c:v>105186</c:v>
                </c:pt>
                <c:pt idx="157">
                  <c:v>105178</c:v>
                </c:pt>
                <c:pt idx="158">
                  <c:v>105160</c:v>
                </c:pt>
                <c:pt idx="159">
                  <c:v>105151</c:v>
                </c:pt>
                <c:pt idx="160">
                  <c:v>105144</c:v>
                </c:pt>
                <c:pt idx="161">
                  <c:v>105135</c:v>
                </c:pt>
                <c:pt idx="162">
                  <c:v>105123</c:v>
                </c:pt>
                <c:pt idx="163">
                  <c:v>105106</c:v>
                </c:pt>
                <c:pt idx="164">
                  <c:v>105096</c:v>
                </c:pt>
                <c:pt idx="165">
                  <c:v>105089</c:v>
                </c:pt>
                <c:pt idx="166">
                  <c:v>105093</c:v>
                </c:pt>
                <c:pt idx="167">
                  <c:v>105127</c:v>
                </c:pt>
                <c:pt idx="168">
                  <c:v>105147</c:v>
                </c:pt>
                <c:pt idx="169">
                  <c:v>105171</c:v>
                </c:pt>
                <c:pt idx="170">
                  <c:v>105190</c:v>
                </c:pt>
                <c:pt idx="171">
                  <c:v>105202</c:v>
                </c:pt>
                <c:pt idx="172">
                  <c:v>105236</c:v>
                </c:pt>
                <c:pt idx="173">
                  <c:v>105268</c:v>
                </c:pt>
                <c:pt idx="174">
                  <c:v>105276</c:v>
                </c:pt>
                <c:pt idx="175">
                  <c:v>105298</c:v>
                </c:pt>
                <c:pt idx="176">
                  <c:v>105322</c:v>
                </c:pt>
                <c:pt idx="177">
                  <c:v>105343</c:v>
                </c:pt>
                <c:pt idx="178">
                  <c:v>105371</c:v>
                </c:pt>
                <c:pt idx="179">
                  <c:v>105392</c:v>
                </c:pt>
                <c:pt idx="180">
                  <c:v>105422</c:v>
                </c:pt>
                <c:pt idx="181">
                  <c:v>105446</c:v>
                </c:pt>
                <c:pt idx="182">
                  <c:v>105468</c:v>
                </c:pt>
                <c:pt idx="183">
                  <c:v>105488</c:v>
                </c:pt>
                <c:pt idx="184">
                  <c:v>105487</c:v>
                </c:pt>
                <c:pt idx="185">
                  <c:v>105482</c:v>
                </c:pt>
                <c:pt idx="186">
                  <c:v>105475</c:v>
                </c:pt>
                <c:pt idx="187">
                  <c:v>105466</c:v>
                </c:pt>
                <c:pt idx="188">
                  <c:v>105521</c:v>
                </c:pt>
                <c:pt idx="189">
                  <c:v>105558</c:v>
                </c:pt>
                <c:pt idx="190">
                  <c:v>105609</c:v>
                </c:pt>
                <c:pt idx="191">
                  <c:v>105667</c:v>
                </c:pt>
                <c:pt idx="192">
                  <c:v>105717</c:v>
                </c:pt>
                <c:pt idx="193">
                  <c:v>105750</c:v>
                </c:pt>
                <c:pt idx="194">
                  <c:v>105790</c:v>
                </c:pt>
                <c:pt idx="195">
                  <c:v>105835</c:v>
                </c:pt>
                <c:pt idx="196">
                  <c:v>105856</c:v>
                </c:pt>
                <c:pt idx="197">
                  <c:v>105892</c:v>
                </c:pt>
                <c:pt idx="198">
                  <c:v>105906</c:v>
                </c:pt>
                <c:pt idx="199">
                  <c:v>105886</c:v>
                </c:pt>
                <c:pt idx="200">
                  <c:v>105876</c:v>
                </c:pt>
                <c:pt idx="201">
                  <c:v>105867</c:v>
                </c:pt>
                <c:pt idx="202">
                  <c:v>105850</c:v>
                </c:pt>
                <c:pt idx="203">
                  <c:v>105841</c:v>
                </c:pt>
                <c:pt idx="204">
                  <c:v>105830</c:v>
                </c:pt>
                <c:pt idx="205">
                  <c:v>105828</c:v>
                </c:pt>
                <c:pt idx="206">
                  <c:v>105827</c:v>
                </c:pt>
                <c:pt idx="207">
                  <c:v>105826</c:v>
                </c:pt>
                <c:pt idx="208">
                  <c:v>105814</c:v>
                </c:pt>
                <c:pt idx="209">
                  <c:v>105809</c:v>
                </c:pt>
                <c:pt idx="210">
                  <c:v>105808</c:v>
                </c:pt>
                <c:pt idx="211">
                  <c:v>105806</c:v>
                </c:pt>
                <c:pt idx="212">
                  <c:v>105800</c:v>
                </c:pt>
                <c:pt idx="213">
                  <c:v>105794</c:v>
                </c:pt>
                <c:pt idx="214">
                  <c:v>105781</c:v>
                </c:pt>
                <c:pt idx="215">
                  <c:v>105775</c:v>
                </c:pt>
                <c:pt idx="216">
                  <c:v>105763</c:v>
                </c:pt>
                <c:pt idx="217">
                  <c:v>105757</c:v>
                </c:pt>
                <c:pt idx="218">
                  <c:v>105749</c:v>
                </c:pt>
                <c:pt idx="219">
                  <c:v>105742</c:v>
                </c:pt>
                <c:pt idx="220">
                  <c:v>105723</c:v>
                </c:pt>
                <c:pt idx="221">
                  <c:v>105719</c:v>
                </c:pt>
                <c:pt idx="222">
                  <c:v>105703</c:v>
                </c:pt>
                <c:pt idx="223">
                  <c:v>105689</c:v>
                </c:pt>
                <c:pt idx="224">
                  <c:v>105680</c:v>
                </c:pt>
                <c:pt idx="225">
                  <c:v>105668</c:v>
                </c:pt>
                <c:pt idx="226">
                  <c:v>105655</c:v>
                </c:pt>
                <c:pt idx="227">
                  <c:v>105638</c:v>
                </c:pt>
                <c:pt idx="228">
                  <c:v>105624</c:v>
                </c:pt>
                <c:pt idx="229">
                  <c:v>105626</c:v>
                </c:pt>
                <c:pt idx="230">
                  <c:v>105614</c:v>
                </c:pt>
                <c:pt idx="231">
                  <c:v>105604</c:v>
                </c:pt>
                <c:pt idx="232">
                  <c:v>105594</c:v>
                </c:pt>
                <c:pt idx="233">
                  <c:v>105587</c:v>
                </c:pt>
                <c:pt idx="234">
                  <c:v>105680</c:v>
                </c:pt>
                <c:pt idx="235">
                  <c:v>105742</c:v>
                </c:pt>
                <c:pt idx="236">
                  <c:v>105755</c:v>
                </c:pt>
                <c:pt idx="237">
                  <c:v>105814</c:v>
                </c:pt>
                <c:pt idx="238">
                  <c:v>105900</c:v>
                </c:pt>
                <c:pt idx="239">
                  <c:v>105953</c:v>
                </c:pt>
                <c:pt idx="240">
                  <c:v>105975</c:v>
                </c:pt>
                <c:pt idx="241">
                  <c:v>105969</c:v>
                </c:pt>
                <c:pt idx="242">
                  <c:v>105968</c:v>
                </c:pt>
                <c:pt idx="243">
                  <c:v>105971</c:v>
                </c:pt>
                <c:pt idx="244">
                  <c:v>105965</c:v>
                </c:pt>
                <c:pt idx="245">
                  <c:v>105964</c:v>
                </c:pt>
                <c:pt idx="246">
                  <c:v>105958</c:v>
                </c:pt>
                <c:pt idx="247">
                  <c:v>105963</c:v>
                </c:pt>
                <c:pt idx="248">
                  <c:v>105966</c:v>
                </c:pt>
                <c:pt idx="249">
                  <c:v>106061</c:v>
                </c:pt>
                <c:pt idx="250">
                  <c:v>106072</c:v>
                </c:pt>
                <c:pt idx="251">
                  <c:v>106088</c:v>
                </c:pt>
                <c:pt idx="252">
                  <c:v>106098</c:v>
                </c:pt>
                <c:pt idx="253">
                  <c:v>106123</c:v>
                </c:pt>
                <c:pt idx="254">
                  <c:v>106117</c:v>
                </c:pt>
                <c:pt idx="255">
                  <c:v>106132</c:v>
                </c:pt>
                <c:pt idx="256">
                  <c:v>106148</c:v>
                </c:pt>
                <c:pt idx="257">
                  <c:v>106149</c:v>
                </c:pt>
                <c:pt idx="258">
                  <c:v>106142</c:v>
                </c:pt>
                <c:pt idx="259">
                  <c:v>106143</c:v>
                </c:pt>
                <c:pt idx="260">
                  <c:v>106145</c:v>
                </c:pt>
                <c:pt idx="261">
                  <c:v>106126</c:v>
                </c:pt>
                <c:pt idx="262">
                  <c:v>106133</c:v>
                </c:pt>
                <c:pt idx="263">
                  <c:v>106123</c:v>
                </c:pt>
                <c:pt idx="264">
                  <c:v>106110</c:v>
                </c:pt>
                <c:pt idx="265">
                  <c:v>106108</c:v>
                </c:pt>
                <c:pt idx="266">
                  <c:v>106104</c:v>
                </c:pt>
                <c:pt idx="267">
                  <c:v>106094</c:v>
                </c:pt>
                <c:pt idx="268">
                  <c:v>106085</c:v>
                </c:pt>
                <c:pt idx="269">
                  <c:v>106088</c:v>
                </c:pt>
                <c:pt idx="270">
                  <c:v>106076</c:v>
                </c:pt>
                <c:pt idx="271">
                  <c:v>106060</c:v>
                </c:pt>
                <c:pt idx="272">
                  <c:v>106057</c:v>
                </c:pt>
                <c:pt idx="273">
                  <c:v>106054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A6-4115-B600-C2DA3EF5D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331384"/>
        <c:axId val="319329088"/>
      </c:lineChart>
      <c:dateAx>
        <c:axId val="31933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29088"/>
        <c:crosses val="autoZero"/>
        <c:auto val="1"/>
        <c:lblOffset val="100"/>
        <c:baseTimeUnit val="days"/>
      </c:dateAx>
      <c:valAx>
        <c:axId val="31932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3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F27C9-B814-4EB0-823C-BD5FE5B18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6A2125-2D50-4DE3-946D-75539FD78D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9502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64CAD-5128-4511-ACC5-421C12965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80091-20D9-4A9D-B245-A98A9FA98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612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2018-04-13T09:28:35Z</dcterms:created>
  <dcterms:modified xsi:type="dcterms:W3CDTF">2018-04-13T09:28:40Z</dcterms:modified>
</cp:coreProperties>
</file>