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Sheet1!$A$2:$A$275</c:f>
            </c:multiLvlStrRef>
          </c:cat>
          <c:val>
            <c:numRef>
              <c:f>Sheet1!$B$2:$B$275</c:f>
            </c:numRef>
          </c:val>
          <c:smooth val="0"/>
          <c:extLst>
            <c:ext xmlns:c16="http://schemas.microsoft.com/office/drawing/2014/chart" uri="{C3380CC4-5D6E-409C-BE32-E72D297353CC}">
              <c16:uniqueId val="{00000000-5145-4115-B247-E43A304F7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882728"/>
        <c:axId val="240883056"/>
      </c:lineChart>
      <c:catAx>
        <c:axId val="24088272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83056"/>
        <c:crosses val="autoZero"/>
        <c:auto val="1"/>
        <c:lblAlgn val="ctr"/>
        <c:lblOffset val="100"/>
        <c:noMultiLvlLbl val="0"/>
      </c:catAx>
      <c:valAx>
        <c:axId val="240883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8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09FB7-5770-4D3C-929A-1E59B446E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447CE7-E8CE-4BE0-88F0-9F88F2D342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3870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79B69B-5FD5-4141-9DA6-51EBE46CF5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01092-B6E2-49E5-A0D4-37CC07C26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9300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2018-04-13T09:21:19Z</dcterms:created>
  <dcterms:modified xsi:type="dcterms:W3CDTF">2018-04-13T09:21:24Z</dcterms:modified>
</cp:coreProperties>
</file>