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3" d="100"/>
          <a:sy n="73" d="100"/>
        </p:scale>
        <p:origin x="3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1CA18E-8480-4B97-B0DD-AB824EF69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B3AACE6-B066-48F6-BB88-67C65FC84B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09247487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861733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616989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246645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43789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608360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1604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6548199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707249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3947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Global - 2018-02-02 11:29:24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Falling in love with denim! 💖 
Start the new season with our new Denim &amp; Flowers collection.
Shop now: http://shop.soliver.com/4ef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0.0616%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873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Global - 2018-02-06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are in love with Denim &amp; Flowers and your kids will be, too. 😍 Discover our new collection here:http://shop.soliver.com/4ey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0.5324%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23005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Global - 2018-02-07 09:46:20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 are ready for spring! 🌺 Start the new season with our Denim &amp; Flowers collection: http://shop.soliver.com/4ec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059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Global - 2018-02-09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Get ready for the new Season! Discover our new s.Oliver BLACK LABEL Outdoor collection.
Shop s.Oliver BLACK LABEL now: Link: http://shop.soliver.com/4f8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0.1441%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0445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Global - 2018-02-14 08:00:00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BE MY VALENTINE! Hopefully your most precious person is by your side today. Have a HAPPY VALENTINES DAY!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0.3599%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98058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Global - 2018-02-16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 matter what the weather is like. We love our comfy sweaters. How about you?
Shop now: http://shop.soliver.com/4gj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0.2194%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1406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E97B80-59B3-498A-B98E-71391E9A90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5001446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ADE03E-7355-4DE3-A1A5-81035D490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FBE43AD-2F88-4C45-B3FA-21BAB6C51C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0842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658551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44830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9022478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0615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285380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438932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536735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2564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0293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Global - 2018-02-19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DRESS to impress! Get the spring fever with our red dress by s.Oliver BLACK LABEL. 
Shop now: http://shop.soliver.com/4ge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3002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Global - 2018-02-21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Our jeans with flower and butterfly embroidery brings spring into your closet.🦋🌹🦋 
Shop s.Oliver BLACK LABEL now: http://shop.soliver.com/4gk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5013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s.Oliver Global - 2018-02-25 10:00:00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Let your Spring be full of colour with our new coloured denims.
Shop now: http://shop.soliver.com/4gc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0.4633%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3534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2FAEC6-7095-4EB1-8EB1-299C5DBBB5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40445643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186</Words>
  <Application>Microsoft Office PowerPoint</Application>
  <PresentationFormat>On-screen Show (4:3)</PresentationFormat>
  <Paragraphs>92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Facebook Own Posts Table - 1 of 2</vt:lpstr>
      <vt:lpstr>Facebook Own Posts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- 1 of 2</dc:title>
  <dc:creator>Administrator</dc:creator>
  <cp:lastModifiedBy>Administrator</cp:lastModifiedBy>
  <cp:revision>1</cp:revision>
  <dcterms:created xsi:type="dcterms:W3CDTF">2018-04-04T15:13:24Z</dcterms:created>
  <dcterms:modified xsi:type="dcterms:W3CDTF">2018-04-04T15:13:50Z</dcterms:modified>
</cp:coreProperties>
</file>